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311" r:id="rId7"/>
    <p:sldId id="264" r:id="rId8"/>
    <p:sldId id="267" r:id="rId9"/>
    <p:sldId id="312" r:id="rId10"/>
    <p:sldId id="275" r:id="rId11"/>
    <p:sldId id="313" r:id="rId12"/>
    <p:sldId id="327" r:id="rId13"/>
    <p:sldId id="328" r:id="rId14"/>
    <p:sldId id="314" r:id="rId15"/>
    <p:sldId id="265" r:id="rId16"/>
    <p:sldId id="269" r:id="rId17"/>
    <p:sldId id="272" r:id="rId18"/>
    <p:sldId id="277" r:id="rId19"/>
    <p:sldId id="324" r:id="rId20"/>
    <p:sldId id="325" r:id="rId21"/>
    <p:sldId id="320" r:id="rId22"/>
    <p:sldId id="321" r:id="rId23"/>
    <p:sldId id="322" r:id="rId24"/>
    <p:sldId id="323" r:id="rId25"/>
    <p:sldId id="286" r:id="rId26"/>
    <p:sldId id="326" r:id="rId27"/>
    <p:sldId id="330" r:id="rId28"/>
    <p:sldId id="332" r:id="rId29"/>
    <p:sldId id="329" r:id="rId30"/>
    <p:sldId id="315" r:id="rId31"/>
    <p:sldId id="285" r:id="rId32"/>
    <p:sldId id="291" r:id="rId33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35"/>
    </p:embeddedFont>
    <p:embeddedFont>
      <p:font typeface="微軟正黑體" panose="020B0604030504040204" pitchFamily="34" charset="-120"/>
      <p:regular r:id="rId36"/>
      <p:bold r:id="rId37"/>
    </p:embeddedFont>
    <p:embeddedFont>
      <p:font typeface="華康雅宋體" panose="02010609010101010101" charset="-120"/>
      <p:regular r:id="rId38"/>
    </p:embeddedFont>
    <p:embeddedFont>
      <p:font typeface="Arial Black" panose="020B0A04020102090204" pitchFamily="34" charset="0"/>
      <p:bold r:id="rId39"/>
      <p:italic r:id="rId40"/>
    </p:embeddedFont>
    <p:embeddedFont>
      <p:font typeface="Manrope" panose="02020500000000000000" charset="0"/>
      <p:regular r:id="rId41"/>
      <p:bold r:id="rId42"/>
    </p:embeddedFont>
    <p:embeddedFont>
      <p:font typeface="Bowlby One" panose="02020500000000000000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FAF176-57E3-45EA-AC66-F1833F096CE6}">
  <a:tblStyle styleId="{2EFAF176-57E3-45EA-AC66-F1833F096C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6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59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00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067a695e3d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1067a695e3d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10580015cdb_1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10580015cdb_1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https://forms.gle/PscAjG88Cm9tknw49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推派學年及討論何領域融入課室英語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37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5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0580015cdb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0580015cdb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6d942e3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06d942e3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06d942e3c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06d942e3c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580015cdb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580015cdb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6d942e3c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6d942e3c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25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12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625" y="987250"/>
            <a:ext cx="54408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59225" y="3627950"/>
            <a:ext cx="4285200" cy="4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5952525" y="453550"/>
            <a:ext cx="22209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78408" y="4285242"/>
            <a:ext cx="629316" cy="533062"/>
            <a:chOff x="5678408" y="4285242"/>
            <a:chExt cx="629316" cy="533062"/>
          </a:xfrm>
        </p:grpSpPr>
        <p:sp>
          <p:nvSpPr>
            <p:cNvPr id="13" name="Google Shape;13;p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102279" y="85540"/>
            <a:ext cx="584731" cy="530198"/>
            <a:chOff x="5102279" y="85540"/>
            <a:chExt cx="584731" cy="530198"/>
          </a:xfrm>
        </p:grpSpPr>
        <p:sp>
          <p:nvSpPr>
            <p:cNvPr id="16" name="Google Shape;16;p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79293" y="66253"/>
            <a:ext cx="501394" cy="472590"/>
            <a:chOff x="1579293" y="66253"/>
            <a:chExt cx="501394" cy="472590"/>
          </a:xfrm>
        </p:grpSpPr>
        <p:sp>
          <p:nvSpPr>
            <p:cNvPr id="19" name="Google Shape;19;p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30778" y="867931"/>
            <a:ext cx="508802" cy="447830"/>
            <a:chOff x="8430778" y="867931"/>
            <a:chExt cx="508802" cy="447830"/>
          </a:xfrm>
        </p:grpSpPr>
        <p:sp>
          <p:nvSpPr>
            <p:cNvPr id="22" name="Google Shape;22;p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42501" y="4567366"/>
            <a:ext cx="341438" cy="401348"/>
            <a:chOff x="542501" y="4567366"/>
            <a:chExt cx="341438" cy="401348"/>
          </a:xfrm>
        </p:grpSpPr>
        <p:sp>
          <p:nvSpPr>
            <p:cNvPr id="25" name="Google Shape;25;p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977763" y="21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/>
          <p:nvPr/>
        </p:nvSpPr>
        <p:spPr>
          <a:xfrm flipH="1">
            <a:off x="3925390" y="1527256"/>
            <a:ext cx="41925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91" name="Google Shape;291;p20"/>
          <p:cNvSpPr txBox="1">
            <a:spLocks noGrp="1"/>
          </p:cNvSpPr>
          <p:nvPr>
            <p:ph type="title"/>
          </p:nvPr>
        </p:nvSpPr>
        <p:spPr>
          <a:xfrm>
            <a:off x="2364150" y="445025"/>
            <a:ext cx="4415700" cy="76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body" idx="1"/>
          </p:nvPr>
        </p:nvSpPr>
        <p:spPr>
          <a:xfrm>
            <a:off x="4102750" y="17598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93" name="Google Shape;293;p20"/>
          <p:cNvGrpSpPr/>
          <p:nvPr/>
        </p:nvGrpSpPr>
        <p:grpSpPr>
          <a:xfrm rot="-541289">
            <a:off x="3186012" y="4164576"/>
            <a:ext cx="444382" cy="360926"/>
            <a:chOff x="8278821" y="595383"/>
            <a:chExt cx="444396" cy="360936"/>
          </a:xfrm>
        </p:grpSpPr>
        <p:sp>
          <p:nvSpPr>
            <p:cNvPr id="294" name="Google Shape;294;p20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0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297" name="Google Shape;297;p20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0"/>
          <p:cNvGrpSpPr/>
          <p:nvPr/>
        </p:nvGrpSpPr>
        <p:grpSpPr>
          <a:xfrm rot="1703540">
            <a:off x="8250388" y="602903"/>
            <a:ext cx="360765" cy="372061"/>
            <a:chOff x="5593472" y="1340072"/>
            <a:chExt cx="360770" cy="372066"/>
          </a:xfrm>
        </p:grpSpPr>
        <p:sp>
          <p:nvSpPr>
            <p:cNvPr id="300" name="Google Shape;300;p20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0"/>
          <p:cNvSpPr/>
          <p:nvPr/>
        </p:nvSpPr>
        <p:spPr>
          <a:xfrm>
            <a:off x="3294850" y="2213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8430775" y="18308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/>
          <p:nvPr/>
        </p:nvSpPr>
        <p:spPr>
          <a:xfrm>
            <a:off x="635500" y="1035025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 hasCustomPrompt="1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1"/>
          </p:nvPr>
        </p:nvSpPr>
        <p:spPr>
          <a:xfrm>
            <a:off x="970625" y="3208375"/>
            <a:ext cx="4701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903375" y="44339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1"/>
          <p:cNvGrpSpPr/>
          <p:nvPr/>
        </p:nvGrpSpPr>
        <p:grpSpPr>
          <a:xfrm rot="-1882352">
            <a:off x="690657" y="4304211"/>
            <a:ext cx="496035" cy="351236"/>
            <a:chOff x="7731611" y="1316593"/>
            <a:chExt cx="496036" cy="351236"/>
          </a:xfrm>
        </p:grpSpPr>
        <p:sp>
          <p:nvSpPr>
            <p:cNvPr id="313" name="Google Shape;313;p21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 rot="1703540">
            <a:off x="4335188" y="4293816"/>
            <a:ext cx="360765" cy="372061"/>
            <a:chOff x="5593472" y="1340072"/>
            <a:chExt cx="360770" cy="372066"/>
          </a:xfrm>
        </p:grpSpPr>
        <p:sp>
          <p:nvSpPr>
            <p:cNvPr id="316" name="Google Shape;316;p2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6035963" y="4287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 rot="-975612">
            <a:off x="7687654" y="1093133"/>
            <a:ext cx="474595" cy="359141"/>
            <a:chOff x="2322102" y="3096168"/>
            <a:chExt cx="474595" cy="359141"/>
          </a:xfrm>
        </p:grpSpPr>
        <p:sp>
          <p:nvSpPr>
            <p:cNvPr id="320" name="Google Shape;320;p2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1"/>
          <p:cNvSpPr/>
          <p:nvPr/>
        </p:nvSpPr>
        <p:spPr>
          <a:xfrm>
            <a:off x="7014538" y="362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903363" y="64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3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/>
          <p:nvPr/>
        </p:nvSpPr>
        <p:spPr>
          <a:xfrm>
            <a:off x="1973783" y="1188443"/>
            <a:ext cx="5244450" cy="2831200"/>
          </a:xfrm>
          <a:custGeom>
            <a:avLst/>
            <a:gdLst/>
            <a:ahLst/>
            <a:cxnLst/>
            <a:rect l="l" t="t" r="r" b="b"/>
            <a:pathLst>
              <a:path w="209778" h="113248" extrusionOk="0">
                <a:moveTo>
                  <a:pt x="133050" y="2534"/>
                </a:moveTo>
                <a:cubicBezTo>
                  <a:pt x="114696" y="1161"/>
                  <a:pt x="86610" y="-1032"/>
                  <a:pt x="67610" y="551"/>
                </a:cubicBezTo>
                <a:cubicBezTo>
                  <a:pt x="48610" y="2134"/>
                  <a:pt x="29902" y="5144"/>
                  <a:pt x="19050" y="12034"/>
                </a:cubicBezTo>
                <a:cubicBezTo>
                  <a:pt x="8198" y="18924"/>
                  <a:pt x="5478" y="30756"/>
                  <a:pt x="2500" y="41889"/>
                </a:cubicBezTo>
                <a:cubicBezTo>
                  <a:pt x="-478" y="53022"/>
                  <a:pt x="-633" y="68617"/>
                  <a:pt x="1180" y="78830"/>
                </a:cubicBezTo>
                <a:cubicBezTo>
                  <a:pt x="2993" y="89043"/>
                  <a:pt x="4755" y="97843"/>
                  <a:pt x="13378" y="103168"/>
                </a:cubicBezTo>
                <a:cubicBezTo>
                  <a:pt x="22002" y="108493"/>
                  <a:pt x="25799" y="109366"/>
                  <a:pt x="52921" y="110782"/>
                </a:cubicBezTo>
                <a:cubicBezTo>
                  <a:pt x="80043" y="112198"/>
                  <a:pt x="150507" y="115032"/>
                  <a:pt x="176112" y="111662"/>
                </a:cubicBezTo>
                <a:cubicBezTo>
                  <a:pt x="201717" y="108292"/>
                  <a:pt x="201627" y="104842"/>
                  <a:pt x="206549" y="90563"/>
                </a:cubicBezTo>
                <a:cubicBezTo>
                  <a:pt x="211471" y="76284"/>
                  <a:pt x="210446" y="39617"/>
                  <a:pt x="205644" y="25988"/>
                </a:cubicBezTo>
                <a:cubicBezTo>
                  <a:pt x="200842" y="12359"/>
                  <a:pt x="189835" y="12698"/>
                  <a:pt x="177736" y="8789"/>
                </a:cubicBezTo>
                <a:cubicBezTo>
                  <a:pt x="165637" y="4880"/>
                  <a:pt x="151404" y="3907"/>
                  <a:pt x="133050" y="2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2148970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title" idx="2" hasCustomPrompt="1"/>
          </p:nvPr>
        </p:nvSpPr>
        <p:spPr>
          <a:xfrm>
            <a:off x="3521920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8" name="Google Shape;328;p22"/>
          <p:cNvSpPr txBox="1">
            <a:spLocks noGrp="1"/>
          </p:cNvSpPr>
          <p:nvPr>
            <p:ph type="subTitle" idx="1"/>
          </p:nvPr>
        </p:nvSpPr>
        <p:spPr>
          <a:xfrm>
            <a:off x="2148970" y="3208375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22"/>
          <p:cNvGrpSpPr/>
          <p:nvPr/>
        </p:nvGrpSpPr>
        <p:grpSpPr>
          <a:xfrm>
            <a:off x="6708396" y="1171792"/>
            <a:ext cx="629316" cy="533062"/>
            <a:chOff x="5678408" y="4285242"/>
            <a:chExt cx="629316" cy="533062"/>
          </a:xfrm>
        </p:grpSpPr>
        <p:sp>
          <p:nvSpPr>
            <p:cNvPr id="330" name="Google Shape;330;p2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2"/>
          <p:cNvGrpSpPr/>
          <p:nvPr/>
        </p:nvGrpSpPr>
        <p:grpSpPr>
          <a:xfrm>
            <a:off x="2250704" y="274390"/>
            <a:ext cx="584731" cy="530198"/>
            <a:chOff x="5102279" y="85540"/>
            <a:chExt cx="584731" cy="530198"/>
          </a:xfrm>
        </p:grpSpPr>
        <p:sp>
          <p:nvSpPr>
            <p:cNvPr id="333" name="Google Shape;333;p2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22"/>
          <p:cNvGrpSpPr/>
          <p:nvPr/>
        </p:nvGrpSpPr>
        <p:grpSpPr>
          <a:xfrm>
            <a:off x="542493" y="1887353"/>
            <a:ext cx="501394" cy="472590"/>
            <a:chOff x="1579293" y="66253"/>
            <a:chExt cx="501394" cy="472590"/>
          </a:xfrm>
        </p:grpSpPr>
        <p:sp>
          <p:nvSpPr>
            <p:cNvPr id="336" name="Google Shape;336;p2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2"/>
          <p:cNvGrpSpPr/>
          <p:nvPr/>
        </p:nvGrpSpPr>
        <p:grpSpPr>
          <a:xfrm>
            <a:off x="7533553" y="4225881"/>
            <a:ext cx="508802" cy="447830"/>
            <a:chOff x="8430778" y="867931"/>
            <a:chExt cx="508802" cy="447830"/>
          </a:xfrm>
        </p:grpSpPr>
        <p:sp>
          <p:nvSpPr>
            <p:cNvPr id="339" name="Google Shape;339;p2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2"/>
          <p:cNvGrpSpPr/>
          <p:nvPr/>
        </p:nvGrpSpPr>
        <p:grpSpPr>
          <a:xfrm>
            <a:off x="1173226" y="4019641"/>
            <a:ext cx="341438" cy="401348"/>
            <a:chOff x="542501" y="4567366"/>
            <a:chExt cx="341438" cy="401348"/>
          </a:xfrm>
        </p:grpSpPr>
        <p:sp>
          <p:nvSpPr>
            <p:cNvPr id="342" name="Google Shape;342;p2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2"/>
          <p:cNvSpPr/>
          <p:nvPr/>
        </p:nvSpPr>
        <p:spPr>
          <a:xfrm>
            <a:off x="542488" y="30016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5615325" y="319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8131325" y="290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4730375" y="440388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">
  <p:cSld name="CUSTOM_3_1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/>
          <p:nvPr/>
        </p:nvSpPr>
        <p:spPr>
          <a:xfrm>
            <a:off x="540150" y="1599325"/>
            <a:ext cx="6093400" cy="1891775"/>
          </a:xfrm>
          <a:custGeom>
            <a:avLst/>
            <a:gdLst/>
            <a:ahLst/>
            <a:cxnLst/>
            <a:rect l="l" t="t" r="r" b="b"/>
            <a:pathLst>
              <a:path w="276784" h="75671" extrusionOk="0">
                <a:moveTo>
                  <a:pt x="275204" y="26049"/>
                </a:moveTo>
                <a:cubicBezTo>
                  <a:pt x="273844" y="18468"/>
                  <a:pt x="271351" y="13738"/>
                  <a:pt x="263643" y="9803"/>
                </a:cubicBezTo>
                <a:cubicBezTo>
                  <a:pt x="255935" y="5868"/>
                  <a:pt x="243464" y="4064"/>
                  <a:pt x="228954" y="2439"/>
                </a:cubicBezTo>
                <a:cubicBezTo>
                  <a:pt x="214444" y="815"/>
                  <a:pt x="200616" y="273"/>
                  <a:pt x="176584" y="56"/>
                </a:cubicBezTo>
                <a:cubicBezTo>
                  <a:pt x="152552" y="-161"/>
                  <a:pt x="110880" y="263"/>
                  <a:pt x="84762" y="1139"/>
                </a:cubicBezTo>
                <a:cubicBezTo>
                  <a:pt x="58644" y="2015"/>
                  <a:pt x="33706" y="1989"/>
                  <a:pt x="19876" y="5310"/>
                </a:cubicBezTo>
                <a:cubicBezTo>
                  <a:pt x="6046" y="8631"/>
                  <a:pt x="3779" y="11979"/>
                  <a:pt x="1784" y="21067"/>
                </a:cubicBezTo>
                <a:cubicBezTo>
                  <a:pt x="-211" y="30156"/>
                  <a:pt x="-2750" y="50960"/>
                  <a:pt x="7906" y="59841"/>
                </a:cubicBezTo>
                <a:cubicBezTo>
                  <a:pt x="18562" y="68722"/>
                  <a:pt x="28538" y="72188"/>
                  <a:pt x="65719" y="74354"/>
                </a:cubicBezTo>
                <a:cubicBezTo>
                  <a:pt x="102900" y="76520"/>
                  <a:pt x="196646" y="76015"/>
                  <a:pt x="230994" y="72838"/>
                </a:cubicBezTo>
                <a:cubicBezTo>
                  <a:pt x="265342" y="69661"/>
                  <a:pt x="264437" y="63090"/>
                  <a:pt x="271805" y="55292"/>
                </a:cubicBezTo>
                <a:cubicBezTo>
                  <a:pt x="279173" y="47494"/>
                  <a:pt x="276564" y="33631"/>
                  <a:pt x="275204" y="260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2412720" y="180790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title" idx="2" hasCustomPrompt="1"/>
          </p:nvPr>
        </p:nvSpPr>
        <p:spPr>
          <a:xfrm>
            <a:off x="451070" y="192474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3" name="Google Shape;353;p23"/>
          <p:cNvSpPr txBox="1">
            <a:spLocks noGrp="1"/>
          </p:cNvSpPr>
          <p:nvPr>
            <p:ph type="subTitle" idx="1"/>
          </p:nvPr>
        </p:nvSpPr>
        <p:spPr>
          <a:xfrm>
            <a:off x="2412725" y="2565025"/>
            <a:ext cx="34824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3"/>
          <p:cNvGrpSpPr/>
          <p:nvPr/>
        </p:nvGrpSpPr>
        <p:grpSpPr>
          <a:xfrm rot="-1557774">
            <a:off x="812625" y="728172"/>
            <a:ext cx="305807" cy="360427"/>
            <a:chOff x="8153693" y="218473"/>
            <a:chExt cx="305799" cy="360418"/>
          </a:xfrm>
        </p:grpSpPr>
        <p:sp>
          <p:nvSpPr>
            <p:cNvPr id="356" name="Google Shape;356;p2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3"/>
          <p:cNvSpPr/>
          <p:nvPr/>
        </p:nvSpPr>
        <p:spPr>
          <a:xfrm>
            <a:off x="5711825" y="53948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23"/>
          <p:cNvGrpSpPr/>
          <p:nvPr/>
        </p:nvGrpSpPr>
        <p:grpSpPr>
          <a:xfrm rot="693631">
            <a:off x="2578104" y="4003422"/>
            <a:ext cx="360765" cy="372061"/>
            <a:chOff x="5593472" y="1340072"/>
            <a:chExt cx="360770" cy="372066"/>
          </a:xfrm>
        </p:grpSpPr>
        <p:sp>
          <p:nvSpPr>
            <p:cNvPr id="360" name="Google Shape;360;p2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3"/>
          <p:cNvSpPr/>
          <p:nvPr/>
        </p:nvSpPr>
        <p:spPr>
          <a:xfrm>
            <a:off x="343988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 rot="-1531023">
            <a:off x="3547114" y="728803"/>
            <a:ext cx="474618" cy="359158"/>
            <a:chOff x="2322102" y="3096168"/>
            <a:chExt cx="474595" cy="359141"/>
          </a:xfrm>
        </p:grpSpPr>
        <p:sp>
          <p:nvSpPr>
            <p:cNvPr id="365" name="Google Shape;365;p23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6056051" y="4095039"/>
            <a:ext cx="413548" cy="360216"/>
            <a:chOff x="5594126" y="266289"/>
            <a:chExt cx="413548" cy="360216"/>
          </a:xfrm>
        </p:grpSpPr>
        <p:sp>
          <p:nvSpPr>
            <p:cNvPr id="368" name="Google Shape;368;p23"/>
            <p:cNvSpPr/>
            <p:nvPr/>
          </p:nvSpPr>
          <p:spPr>
            <a:xfrm>
              <a:off x="5594126" y="266289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833131" y="272405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3"/>
          <p:cNvSpPr/>
          <p:nvPr/>
        </p:nvSpPr>
        <p:spPr>
          <a:xfrm>
            <a:off x="6876925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593875" y="422923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919625" y="409503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/>
          <p:nvPr/>
        </p:nvSpPr>
        <p:spPr>
          <a:xfrm>
            <a:off x="5495794" y="3044100"/>
            <a:ext cx="2612075" cy="1333339"/>
          </a:xfrm>
          <a:custGeom>
            <a:avLst/>
            <a:gdLst/>
            <a:ahLst/>
            <a:cxnLst/>
            <a:rect l="l" t="t" r="r" b="b"/>
            <a:pathLst>
              <a:path w="104483" h="57231" extrusionOk="0">
                <a:moveTo>
                  <a:pt x="32902" y="475"/>
                </a:moveTo>
                <a:cubicBezTo>
                  <a:pt x="22787" y="671"/>
                  <a:pt x="19123" y="851"/>
                  <a:pt x="14498" y="1566"/>
                </a:cubicBezTo>
                <a:cubicBezTo>
                  <a:pt x="9873" y="2281"/>
                  <a:pt x="7530" y="1929"/>
                  <a:pt x="5150" y="4764"/>
                </a:cubicBezTo>
                <a:cubicBezTo>
                  <a:pt x="2770" y="7599"/>
                  <a:pt x="792" y="12658"/>
                  <a:pt x="216" y="18578"/>
                </a:cubicBezTo>
                <a:cubicBezTo>
                  <a:pt x="-360" y="24499"/>
                  <a:pt x="241" y="34385"/>
                  <a:pt x="1696" y="40287"/>
                </a:cubicBezTo>
                <a:cubicBezTo>
                  <a:pt x="3151" y="46190"/>
                  <a:pt x="4477" y="51361"/>
                  <a:pt x="8945" y="53993"/>
                </a:cubicBezTo>
                <a:cubicBezTo>
                  <a:pt x="13413" y="56626"/>
                  <a:pt x="15356" y="55662"/>
                  <a:pt x="28504" y="56082"/>
                </a:cubicBezTo>
                <a:cubicBezTo>
                  <a:pt x="41652" y="56502"/>
                  <a:pt x="75500" y="58167"/>
                  <a:pt x="87831" y="56514"/>
                </a:cubicBezTo>
                <a:cubicBezTo>
                  <a:pt x="100162" y="54861"/>
                  <a:pt x="100233" y="54679"/>
                  <a:pt x="102490" y="46165"/>
                </a:cubicBezTo>
                <a:cubicBezTo>
                  <a:pt x="104747" y="37651"/>
                  <a:pt x="105922" y="13060"/>
                  <a:pt x="101371" y="5431"/>
                </a:cubicBezTo>
                <a:cubicBezTo>
                  <a:pt x="96821" y="-2198"/>
                  <a:pt x="86599" y="1215"/>
                  <a:pt x="75187" y="389"/>
                </a:cubicBezTo>
                <a:cubicBezTo>
                  <a:pt x="63776" y="-437"/>
                  <a:pt x="43017" y="279"/>
                  <a:pt x="32902" y="4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7" name="Google Shape;397;p25"/>
          <p:cNvSpPr/>
          <p:nvPr/>
        </p:nvSpPr>
        <p:spPr>
          <a:xfrm flipH="1">
            <a:off x="1060806" y="3044095"/>
            <a:ext cx="2550690" cy="133345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8" name="Google Shape;398;p25"/>
          <p:cNvSpPr/>
          <p:nvPr/>
        </p:nvSpPr>
        <p:spPr>
          <a:xfrm rot="10800000">
            <a:off x="3265950" y="1739185"/>
            <a:ext cx="2612075" cy="1294565"/>
          </a:xfrm>
          <a:custGeom>
            <a:avLst/>
            <a:gdLst/>
            <a:ahLst/>
            <a:cxnLst/>
            <a:rect l="l" t="t" r="r" b="b"/>
            <a:pathLst>
              <a:path w="104483" h="57231" extrusionOk="0">
                <a:moveTo>
                  <a:pt x="32902" y="475"/>
                </a:moveTo>
                <a:cubicBezTo>
                  <a:pt x="22787" y="671"/>
                  <a:pt x="19123" y="851"/>
                  <a:pt x="14498" y="1566"/>
                </a:cubicBezTo>
                <a:cubicBezTo>
                  <a:pt x="9873" y="2281"/>
                  <a:pt x="7530" y="1929"/>
                  <a:pt x="5150" y="4764"/>
                </a:cubicBezTo>
                <a:cubicBezTo>
                  <a:pt x="2770" y="7599"/>
                  <a:pt x="792" y="12658"/>
                  <a:pt x="216" y="18578"/>
                </a:cubicBezTo>
                <a:cubicBezTo>
                  <a:pt x="-360" y="24499"/>
                  <a:pt x="241" y="34385"/>
                  <a:pt x="1696" y="40287"/>
                </a:cubicBezTo>
                <a:cubicBezTo>
                  <a:pt x="3151" y="46190"/>
                  <a:pt x="4477" y="51361"/>
                  <a:pt x="8945" y="53993"/>
                </a:cubicBezTo>
                <a:cubicBezTo>
                  <a:pt x="13413" y="56626"/>
                  <a:pt x="15356" y="55662"/>
                  <a:pt x="28504" y="56082"/>
                </a:cubicBezTo>
                <a:cubicBezTo>
                  <a:pt x="41652" y="56502"/>
                  <a:pt x="75500" y="58167"/>
                  <a:pt x="87831" y="56514"/>
                </a:cubicBezTo>
                <a:cubicBezTo>
                  <a:pt x="100162" y="54861"/>
                  <a:pt x="100233" y="54679"/>
                  <a:pt x="102490" y="46165"/>
                </a:cubicBezTo>
                <a:cubicBezTo>
                  <a:pt x="104747" y="37651"/>
                  <a:pt x="105922" y="13060"/>
                  <a:pt x="101371" y="5431"/>
                </a:cubicBezTo>
                <a:cubicBezTo>
                  <a:pt x="96821" y="-2198"/>
                  <a:pt x="86599" y="1215"/>
                  <a:pt x="75187" y="389"/>
                </a:cubicBezTo>
                <a:cubicBezTo>
                  <a:pt x="63776" y="-437"/>
                  <a:pt x="43017" y="279"/>
                  <a:pt x="32902" y="4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966200" y="3137275"/>
            <a:ext cx="273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1167950" y="3516150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3174100" y="1815750"/>
            <a:ext cx="27957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3403800" y="219387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5438050" y="3137275"/>
            <a:ext cx="273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5639650" y="3516150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5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5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25"/>
          <p:cNvGrpSpPr/>
          <p:nvPr/>
        </p:nvGrpSpPr>
        <p:grpSpPr>
          <a:xfrm rot="1703540">
            <a:off x="1694700" y="1437766"/>
            <a:ext cx="360765" cy="372061"/>
            <a:chOff x="5593472" y="1340072"/>
            <a:chExt cx="360770" cy="372066"/>
          </a:xfrm>
        </p:grpSpPr>
        <p:sp>
          <p:nvSpPr>
            <p:cNvPr id="409" name="Google Shape;409;p25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5"/>
          <p:cNvGrpSpPr/>
          <p:nvPr/>
        </p:nvGrpSpPr>
        <p:grpSpPr>
          <a:xfrm rot="-1882352">
            <a:off x="6760632" y="1448186"/>
            <a:ext cx="496035" cy="351236"/>
            <a:chOff x="7731611" y="1316593"/>
            <a:chExt cx="496036" cy="351236"/>
          </a:xfrm>
        </p:grpSpPr>
        <p:sp>
          <p:nvSpPr>
            <p:cNvPr id="412" name="Google Shape;412;p25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5"/>
          <p:cNvGrpSpPr/>
          <p:nvPr/>
        </p:nvGrpSpPr>
        <p:grpSpPr>
          <a:xfrm rot="-541289">
            <a:off x="8066587" y="2047263"/>
            <a:ext cx="444382" cy="360926"/>
            <a:chOff x="8278821" y="595383"/>
            <a:chExt cx="444396" cy="360936"/>
          </a:xfrm>
        </p:grpSpPr>
        <p:sp>
          <p:nvSpPr>
            <p:cNvPr id="415" name="Google Shape;415;p25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5"/>
          <p:cNvSpPr/>
          <p:nvPr/>
        </p:nvSpPr>
        <p:spPr>
          <a:xfrm>
            <a:off x="210738" y="2525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"/>
          <p:cNvSpPr/>
          <p:nvPr/>
        </p:nvSpPr>
        <p:spPr>
          <a:xfrm>
            <a:off x="4425300" y="343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5"/>
          <p:cNvSpPr/>
          <p:nvPr/>
        </p:nvSpPr>
        <p:spPr>
          <a:xfrm>
            <a:off x="8615825" y="343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420;p25"/>
          <p:cNvGrpSpPr/>
          <p:nvPr/>
        </p:nvGrpSpPr>
        <p:grpSpPr>
          <a:xfrm rot="-1557774">
            <a:off x="4346838" y="4276172"/>
            <a:ext cx="305807" cy="360427"/>
            <a:chOff x="8153693" y="218473"/>
            <a:chExt cx="305799" cy="360418"/>
          </a:xfrm>
        </p:grpSpPr>
        <p:sp>
          <p:nvSpPr>
            <p:cNvPr id="421" name="Google Shape;421;p25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/>
          <p:nvPr/>
        </p:nvSpPr>
        <p:spPr>
          <a:xfrm>
            <a:off x="1209450" y="525675"/>
            <a:ext cx="4157008" cy="4092159"/>
          </a:xfrm>
          <a:custGeom>
            <a:avLst/>
            <a:gdLst/>
            <a:ahLst/>
            <a:cxnLst/>
            <a:rect l="l" t="t" r="r" b="b"/>
            <a:pathLst>
              <a:path w="105548" h="133230" extrusionOk="0">
                <a:moveTo>
                  <a:pt x="105274" y="82944"/>
                </a:moveTo>
                <a:cubicBezTo>
                  <a:pt x="104922" y="95963"/>
                  <a:pt x="102811" y="110069"/>
                  <a:pt x="100742" y="117730"/>
                </a:cubicBezTo>
                <a:cubicBezTo>
                  <a:pt x="98673" y="125391"/>
                  <a:pt x="98114" y="126359"/>
                  <a:pt x="92859" y="128909"/>
                </a:cubicBezTo>
                <a:cubicBezTo>
                  <a:pt x="87604" y="131459"/>
                  <a:pt x="79509" y="132555"/>
                  <a:pt x="69214" y="133032"/>
                </a:cubicBezTo>
                <a:cubicBezTo>
                  <a:pt x="58919" y="133510"/>
                  <a:pt x="41502" y="133133"/>
                  <a:pt x="31087" y="131774"/>
                </a:cubicBezTo>
                <a:cubicBezTo>
                  <a:pt x="20673" y="130415"/>
                  <a:pt x="11795" y="130524"/>
                  <a:pt x="6727" y="124876"/>
                </a:cubicBezTo>
                <a:cubicBezTo>
                  <a:pt x="1659" y="119228"/>
                  <a:pt x="1401" y="113304"/>
                  <a:pt x="680" y="97886"/>
                </a:cubicBezTo>
                <a:cubicBezTo>
                  <a:pt x="-40" y="82469"/>
                  <a:pt x="-943" y="47939"/>
                  <a:pt x="2404" y="32371"/>
                </a:cubicBezTo>
                <a:cubicBezTo>
                  <a:pt x="5752" y="16803"/>
                  <a:pt x="6972" y="9267"/>
                  <a:pt x="20765" y="4478"/>
                </a:cubicBezTo>
                <a:cubicBezTo>
                  <a:pt x="34558" y="-311"/>
                  <a:pt x="71479" y="-2220"/>
                  <a:pt x="85160" y="3637"/>
                </a:cubicBezTo>
                <a:cubicBezTo>
                  <a:pt x="98841" y="9494"/>
                  <a:pt x="99500" y="26400"/>
                  <a:pt x="102852" y="39618"/>
                </a:cubicBezTo>
                <a:cubicBezTo>
                  <a:pt x="106204" y="52836"/>
                  <a:pt x="105626" y="69925"/>
                  <a:pt x="105274" y="829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80" name="Google Shape;480;p28"/>
          <p:cNvSpPr txBox="1">
            <a:spLocks noGrp="1"/>
          </p:cNvSpPr>
          <p:nvPr>
            <p:ph type="title" hasCustomPrompt="1"/>
          </p:nvPr>
        </p:nvSpPr>
        <p:spPr>
          <a:xfrm>
            <a:off x="1680599" y="708901"/>
            <a:ext cx="32151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1" name="Google Shape;481;p28"/>
          <p:cNvSpPr txBox="1">
            <a:spLocks noGrp="1"/>
          </p:cNvSpPr>
          <p:nvPr>
            <p:ph type="subTitle" idx="1"/>
          </p:nvPr>
        </p:nvSpPr>
        <p:spPr>
          <a:xfrm>
            <a:off x="1209425" y="1461000"/>
            <a:ext cx="4157100" cy="35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title" idx="2" hasCustomPrompt="1"/>
          </p:nvPr>
        </p:nvSpPr>
        <p:spPr>
          <a:xfrm>
            <a:off x="1680599" y="1925407"/>
            <a:ext cx="32151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3" name="Google Shape;483;p28"/>
          <p:cNvSpPr txBox="1">
            <a:spLocks noGrp="1"/>
          </p:cNvSpPr>
          <p:nvPr>
            <p:ph type="subTitle" idx="3"/>
          </p:nvPr>
        </p:nvSpPr>
        <p:spPr>
          <a:xfrm>
            <a:off x="1209425" y="2677500"/>
            <a:ext cx="4157100" cy="35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8"/>
          <p:cNvSpPr txBox="1">
            <a:spLocks noGrp="1"/>
          </p:cNvSpPr>
          <p:nvPr>
            <p:ph type="title" idx="4" hasCustomPrompt="1"/>
          </p:nvPr>
        </p:nvSpPr>
        <p:spPr>
          <a:xfrm>
            <a:off x="1680611" y="3141901"/>
            <a:ext cx="32151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5" name="Google Shape;485;p28"/>
          <p:cNvSpPr txBox="1">
            <a:spLocks noGrp="1"/>
          </p:cNvSpPr>
          <p:nvPr>
            <p:ph type="subTitle" idx="5"/>
          </p:nvPr>
        </p:nvSpPr>
        <p:spPr>
          <a:xfrm>
            <a:off x="1209450" y="3894000"/>
            <a:ext cx="4157100" cy="35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8"/>
          <p:cNvSpPr/>
          <p:nvPr/>
        </p:nvSpPr>
        <p:spPr>
          <a:xfrm>
            <a:off x="216913" y="3415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8"/>
          <p:cNvSpPr/>
          <p:nvPr/>
        </p:nvSpPr>
        <p:spPr>
          <a:xfrm>
            <a:off x="8153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8"/>
          <p:cNvSpPr/>
          <p:nvPr/>
        </p:nvSpPr>
        <p:spPr>
          <a:xfrm>
            <a:off x="5857175" y="44346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8"/>
          <p:cNvSpPr/>
          <p:nvPr/>
        </p:nvSpPr>
        <p:spPr>
          <a:xfrm>
            <a:off x="667325" y="7089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8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 rot="-1557774">
            <a:off x="6107225" y="4240722"/>
            <a:ext cx="305807" cy="360427"/>
            <a:chOff x="8153693" y="218473"/>
            <a:chExt cx="305799" cy="360418"/>
          </a:xfrm>
        </p:grpSpPr>
        <p:sp>
          <p:nvSpPr>
            <p:cNvPr id="492" name="Google Shape;492;p28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>
            <a:off x="8615825" y="343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28"/>
          <p:cNvGrpSpPr/>
          <p:nvPr/>
        </p:nvGrpSpPr>
        <p:grpSpPr>
          <a:xfrm rot="693631">
            <a:off x="377629" y="2385722"/>
            <a:ext cx="360765" cy="372061"/>
            <a:chOff x="5593472" y="1340072"/>
            <a:chExt cx="360770" cy="372066"/>
          </a:xfrm>
        </p:grpSpPr>
        <p:sp>
          <p:nvSpPr>
            <p:cNvPr id="496" name="Google Shape;496;p28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28"/>
          <p:cNvSpPr/>
          <p:nvPr/>
        </p:nvSpPr>
        <p:spPr>
          <a:xfrm>
            <a:off x="894763" y="455808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8"/>
          <p:cNvGrpSpPr/>
          <p:nvPr/>
        </p:nvGrpSpPr>
        <p:grpSpPr>
          <a:xfrm rot="-1531023">
            <a:off x="8193464" y="303178"/>
            <a:ext cx="474618" cy="359158"/>
            <a:chOff x="2322102" y="3096168"/>
            <a:chExt cx="474595" cy="359141"/>
          </a:xfrm>
        </p:grpSpPr>
        <p:sp>
          <p:nvSpPr>
            <p:cNvPr id="500" name="Google Shape;500;p28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28"/>
          <p:cNvGrpSpPr/>
          <p:nvPr/>
        </p:nvGrpSpPr>
        <p:grpSpPr>
          <a:xfrm>
            <a:off x="5594126" y="266289"/>
            <a:ext cx="413548" cy="360216"/>
            <a:chOff x="5594126" y="266289"/>
            <a:chExt cx="413548" cy="360216"/>
          </a:xfrm>
        </p:grpSpPr>
        <p:sp>
          <p:nvSpPr>
            <p:cNvPr id="503" name="Google Shape;503;p28"/>
            <p:cNvSpPr/>
            <p:nvPr/>
          </p:nvSpPr>
          <p:spPr>
            <a:xfrm>
              <a:off x="5594126" y="266289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5833131" y="272405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1"/>
          <p:cNvGrpSpPr/>
          <p:nvPr/>
        </p:nvGrpSpPr>
        <p:grpSpPr>
          <a:xfrm>
            <a:off x="3366258" y="3368492"/>
            <a:ext cx="629316" cy="533062"/>
            <a:chOff x="5678408" y="4285242"/>
            <a:chExt cx="629316" cy="533062"/>
          </a:xfrm>
        </p:grpSpPr>
        <p:sp>
          <p:nvSpPr>
            <p:cNvPr id="554" name="Google Shape;554;p31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1"/>
          <p:cNvGrpSpPr/>
          <p:nvPr/>
        </p:nvGrpSpPr>
        <p:grpSpPr>
          <a:xfrm>
            <a:off x="6473354" y="2438240"/>
            <a:ext cx="584731" cy="530198"/>
            <a:chOff x="5102279" y="85540"/>
            <a:chExt cx="584731" cy="530198"/>
          </a:xfrm>
        </p:grpSpPr>
        <p:sp>
          <p:nvSpPr>
            <p:cNvPr id="557" name="Google Shape;557;p31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1"/>
          <p:cNvGrpSpPr/>
          <p:nvPr/>
        </p:nvGrpSpPr>
        <p:grpSpPr>
          <a:xfrm>
            <a:off x="1433268" y="2102053"/>
            <a:ext cx="501394" cy="472590"/>
            <a:chOff x="1579293" y="66253"/>
            <a:chExt cx="501394" cy="472590"/>
          </a:xfrm>
        </p:grpSpPr>
        <p:sp>
          <p:nvSpPr>
            <p:cNvPr id="560" name="Google Shape;560;p31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1"/>
          <p:cNvGrpSpPr/>
          <p:nvPr/>
        </p:nvGrpSpPr>
        <p:grpSpPr>
          <a:xfrm>
            <a:off x="6686553" y="462306"/>
            <a:ext cx="508802" cy="447830"/>
            <a:chOff x="8430778" y="867931"/>
            <a:chExt cx="508802" cy="447830"/>
          </a:xfrm>
        </p:grpSpPr>
        <p:sp>
          <p:nvSpPr>
            <p:cNvPr id="563" name="Google Shape;563;p31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1"/>
          <p:cNvGrpSpPr/>
          <p:nvPr/>
        </p:nvGrpSpPr>
        <p:grpSpPr>
          <a:xfrm>
            <a:off x="542501" y="3901541"/>
            <a:ext cx="341438" cy="401348"/>
            <a:chOff x="542501" y="4567366"/>
            <a:chExt cx="341438" cy="401348"/>
          </a:xfrm>
        </p:grpSpPr>
        <p:sp>
          <p:nvSpPr>
            <p:cNvPr id="566" name="Google Shape;566;p31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1"/>
          <p:cNvSpPr/>
          <p:nvPr/>
        </p:nvSpPr>
        <p:spPr>
          <a:xfrm>
            <a:off x="713225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2"/>
          <p:cNvGrpSpPr/>
          <p:nvPr/>
        </p:nvGrpSpPr>
        <p:grpSpPr>
          <a:xfrm>
            <a:off x="1807421" y="3535542"/>
            <a:ext cx="629316" cy="533062"/>
            <a:chOff x="5678408" y="4285242"/>
            <a:chExt cx="629316" cy="533062"/>
          </a:xfrm>
        </p:grpSpPr>
        <p:sp>
          <p:nvSpPr>
            <p:cNvPr id="573" name="Google Shape;573;p3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4883254" y="1845990"/>
            <a:ext cx="584731" cy="530198"/>
            <a:chOff x="5102279" y="85540"/>
            <a:chExt cx="584731" cy="530198"/>
          </a:xfrm>
        </p:grpSpPr>
        <p:sp>
          <p:nvSpPr>
            <p:cNvPr id="576" name="Google Shape;576;p3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542493" y="787778"/>
            <a:ext cx="501394" cy="472590"/>
            <a:chOff x="1579293" y="66253"/>
            <a:chExt cx="501394" cy="472590"/>
          </a:xfrm>
        </p:grpSpPr>
        <p:sp>
          <p:nvSpPr>
            <p:cNvPr id="579" name="Google Shape;579;p3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2"/>
          <p:cNvGrpSpPr/>
          <p:nvPr/>
        </p:nvGrpSpPr>
        <p:grpSpPr>
          <a:xfrm>
            <a:off x="7530278" y="867956"/>
            <a:ext cx="508802" cy="447830"/>
            <a:chOff x="8430778" y="867931"/>
            <a:chExt cx="508802" cy="447830"/>
          </a:xfrm>
        </p:grpSpPr>
        <p:sp>
          <p:nvSpPr>
            <p:cNvPr id="582" name="Google Shape;582;p3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4012076" y="4112491"/>
            <a:ext cx="341438" cy="401348"/>
            <a:chOff x="542501" y="4567366"/>
            <a:chExt cx="341438" cy="401348"/>
          </a:xfrm>
        </p:grpSpPr>
        <p:sp>
          <p:nvSpPr>
            <p:cNvPr id="585" name="Google Shape;585;p3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2"/>
          <p:cNvSpPr/>
          <p:nvPr/>
        </p:nvSpPr>
        <p:spPr>
          <a:xfrm>
            <a:off x="1715625" y="2438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480713" y="3710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 rot="5400000">
            <a:off x="4760010" y="-219848"/>
            <a:ext cx="2321792" cy="5281237"/>
          </a:xfrm>
          <a:custGeom>
            <a:avLst/>
            <a:gdLst/>
            <a:ahLst/>
            <a:cxnLst/>
            <a:rect l="l" t="t" r="r" b="b"/>
            <a:pathLst>
              <a:path w="105548" h="133230" extrusionOk="0">
                <a:moveTo>
                  <a:pt x="105274" y="82944"/>
                </a:moveTo>
                <a:cubicBezTo>
                  <a:pt x="104922" y="95963"/>
                  <a:pt x="102811" y="110069"/>
                  <a:pt x="100742" y="117730"/>
                </a:cubicBezTo>
                <a:cubicBezTo>
                  <a:pt x="98673" y="125391"/>
                  <a:pt x="98114" y="126359"/>
                  <a:pt x="92859" y="128909"/>
                </a:cubicBezTo>
                <a:cubicBezTo>
                  <a:pt x="87604" y="131459"/>
                  <a:pt x="79509" y="132555"/>
                  <a:pt x="69214" y="133032"/>
                </a:cubicBezTo>
                <a:cubicBezTo>
                  <a:pt x="58919" y="133510"/>
                  <a:pt x="41502" y="133133"/>
                  <a:pt x="31087" y="131774"/>
                </a:cubicBezTo>
                <a:cubicBezTo>
                  <a:pt x="20673" y="130415"/>
                  <a:pt x="11795" y="130524"/>
                  <a:pt x="6727" y="124876"/>
                </a:cubicBezTo>
                <a:cubicBezTo>
                  <a:pt x="1659" y="119228"/>
                  <a:pt x="1401" y="113304"/>
                  <a:pt x="680" y="97886"/>
                </a:cubicBezTo>
                <a:cubicBezTo>
                  <a:pt x="-40" y="82469"/>
                  <a:pt x="-943" y="47939"/>
                  <a:pt x="2404" y="32371"/>
                </a:cubicBezTo>
                <a:cubicBezTo>
                  <a:pt x="5752" y="16803"/>
                  <a:pt x="6972" y="9267"/>
                  <a:pt x="20765" y="4478"/>
                </a:cubicBezTo>
                <a:cubicBezTo>
                  <a:pt x="34558" y="-311"/>
                  <a:pt x="71479" y="-2220"/>
                  <a:pt x="85160" y="3637"/>
                </a:cubicBezTo>
                <a:cubicBezTo>
                  <a:pt x="98841" y="9494"/>
                  <a:pt x="99500" y="26400"/>
                  <a:pt x="102852" y="39618"/>
                </a:cubicBezTo>
                <a:cubicBezTo>
                  <a:pt x="106204" y="52836"/>
                  <a:pt x="105626" y="69925"/>
                  <a:pt x="105274" y="829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3" name="Google Shape;153;p11"/>
          <p:cNvSpPr txBox="1">
            <a:spLocks noGrp="1"/>
          </p:cNvSpPr>
          <p:nvPr>
            <p:ph type="title" hasCustomPrompt="1"/>
          </p:nvPr>
        </p:nvSpPr>
        <p:spPr>
          <a:xfrm>
            <a:off x="3630713" y="1615175"/>
            <a:ext cx="45804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4" name="Google Shape;154;p11"/>
          <p:cNvSpPr txBox="1">
            <a:spLocks noGrp="1"/>
          </p:cNvSpPr>
          <p:nvPr>
            <p:ph type="subTitle" idx="1"/>
          </p:nvPr>
        </p:nvSpPr>
        <p:spPr>
          <a:xfrm>
            <a:off x="4471163" y="2739721"/>
            <a:ext cx="2899500" cy="48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11"/>
          <p:cNvGrpSpPr/>
          <p:nvPr/>
        </p:nvGrpSpPr>
        <p:grpSpPr>
          <a:xfrm rot="-1557774">
            <a:off x="839275" y="441384"/>
            <a:ext cx="305807" cy="360427"/>
            <a:chOff x="8153693" y="218473"/>
            <a:chExt cx="305799" cy="360418"/>
          </a:xfrm>
        </p:grpSpPr>
        <p:sp>
          <p:nvSpPr>
            <p:cNvPr id="157" name="Google Shape;157;p11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/>
          <p:nvPr/>
        </p:nvSpPr>
        <p:spPr>
          <a:xfrm>
            <a:off x="8615825" y="343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 rot="693631">
            <a:off x="3369404" y="3950122"/>
            <a:ext cx="360765" cy="372061"/>
            <a:chOff x="5593472" y="1340072"/>
            <a:chExt cx="360770" cy="372066"/>
          </a:xfrm>
        </p:grpSpPr>
        <p:sp>
          <p:nvSpPr>
            <p:cNvPr id="161" name="Google Shape;161;p1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1"/>
          <p:cNvSpPr/>
          <p:nvPr/>
        </p:nvSpPr>
        <p:spPr>
          <a:xfrm>
            <a:off x="343988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11"/>
          <p:cNvGrpSpPr/>
          <p:nvPr/>
        </p:nvGrpSpPr>
        <p:grpSpPr>
          <a:xfrm rot="-1531023">
            <a:off x="7633489" y="4257478"/>
            <a:ext cx="474618" cy="359158"/>
            <a:chOff x="2322102" y="3096168"/>
            <a:chExt cx="474595" cy="359141"/>
          </a:xfrm>
        </p:grpSpPr>
        <p:sp>
          <p:nvSpPr>
            <p:cNvPr id="166" name="Google Shape;166;p1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1"/>
          <p:cNvGrpSpPr/>
          <p:nvPr/>
        </p:nvGrpSpPr>
        <p:grpSpPr>
          <a:xfrm>
            <a:off x="5594126" y="266289"/>
            <a:ext cx="413548" cy="360216"/>
            <a:chOff x="5594126" y="266289"/>
            <a:chExt cx="413548" cy="360216"/>
          </a:xfrm>
        </p:grpSpPr>
        <p:sp>
          <p:nvSpPr>
            <p:cNvPr id="169" name="Google Shape;169;p11"/>
            <p:cNvSpPr/>
            <p:nvPr/>
          </p:nvSpPr>
          <p:spPr>
            <a:xfrm>
              <a:off x="5594126" y="266289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5833131" y="272405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1"/>
          <p:cNvSpPr/>
          <p:nvPr/>
        </p:nvSpPr>
        <p:spPr>
          <a:xfrm>
            <a:off x="5029375" y="40595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95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3168137" y="1111217"/>
            <a:ext cx="5343375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465325" y="3181513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977785">
            <a:off x="396246" y="591245"/>
            <a:ext cx="413538" cy="360207"/>
            <a:chOff x="4270476" y="488814"/>
            <a:chExt cx="413548" cy="360216"/>
          </a:xfrm>
        </p:grpSpPr>
        <p:sp>
          <p:nvSpPr>
            <p:cNvPr id="36" name="Google Shape;36;p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1289">
            <a:off x="3186012" y="4168701"/>
            <a:ext cx="444382" cy="360926"/>
            <a:chOff x="8278821" y="595383"/>
            <a:chExt cx="444396" cy="360936"/>
          </a:xfrm>
        </p:grpSpPr>
        <p:sp>
          <p:nvSpPr>
            <p:cNvPr id="39" name="Google Shape;39;p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1882352">
            <a:off x="5567657" y="421398"/>
            <a:ext cx="496035" cy="351236"/>
            <a:chOff x="7731611" y="1316593"/>
            <a:chExt cx="496036" cy="351236"/>
          </a:xfrm>
        </p:grpSpPr>
        <p:sp>
          <p:nvSpPr>
            <p:cNvPr id="42" name="Google Shape;42;p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764772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441713" y="2836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427050" y="671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691938" y="5511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2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6"/>
          <p:cNvGrpSpPr/>
          <p:nvPr/>
        </p:nvGrpSpPr>
        <p:grpSpPr>
          <a:xfrm rot="-1557774">
            <a:off x="713513" y="493772"/>
            <a:ext cx="305807" cy="360427"/>
            <a:chOff x="8153693" y="218473"/>
            <a:chExt cx="305799" cy="360418"/>
          </a:xfrm>
        </p:grpSpPr>
        <p:sp>
          <p:nvSpPr>
            <p:cNvPr id="91" name="Google Shape;91;p6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6"/>
          <p:cNvGrpSpPr/>
          <p:nvPr/>
        </p:nvGrpSpPr>
        <p:grpSpPr>
          <a:xfrm rot="-1882352">
            <a:off x="7648482" y="413711"/>
            <a:ext cx="496035" cy="351236"/>
            <a:chOff x="7731611" y="1316593"/>
            <a:chExt cx="496036" cy="351236"/>
          </a:xfrm>
        </p:grpSpPr>
        <p:sp>
          <p:nvSpPr>
            <p:cNvPr id="94" name="Google Shape;94;p6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/>
          <p:nvPr/>
        </p:nvSpPr>
        <p:spPr>
          <a:xfrm>
            <a:off x="362513" y="36124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526128" y="1253043"/>
            <a:ext cx="8236775" cy="3362775"/>
          </a:xfrm>
          <a:custGeom>
            <a:avLst/>
            <a:gdLst/>
            <a:ahLst/>
            <a:cxnLst/>
            <a:rect l="l" t="t" r="r" b="b"/>
            <a:pathLst>
              <a:path w="329471" h="134511" extrusionOk="0">
                <a:moveTo>
                  <a:pt x="95707" y="1475"/>
                </a:moveTo>
                <a:cubicBezTo>
                  <a:pt x="60651" y="1379"/>
                  <a:pt x="61639" y="-960"/>
                  <a:pt x="46769" y="451"/>
                </a:cubicBezTo>
                <a:cubicBezTo>
                  <a:pt x="31899" y="1862"/>
                  <a:pt x="14151" y="1224"/>
                  <a:pt x="6488" y="9940"/>
                </a:cubicBezTo>
                <a:cubicBezTo>
                  <a:pt x="-1175" y="18656"/>
                  <a:pt x="1359" y="36514"/>
                  <a:pt x="793" y="52748"/>
                </a:cubicBezTo>
                <a:cubicBezTo>
                  <a:pt x="227" y="68982"/>
                  <a:pt x="-1506" y="94413"/>
                  <a:pt x="3092" y="107344"/>
                </a:cubicBezTo>
                <a:cubicBezTo>
                  <a:pt x="7690" y="120275"/>
                  <a:pt x="3380" y="126022"/>
                  <a:pt x="28379" y="130332"/>
                </a:cubicBezTo>
                <a:cubicBezTo>
                  <a:pt x="53378" y="134642"/>
                  <a:pt x="112440" y="132800"/>
                  <a:pt x="153087" y="133205"/>
                </a:cubicBezTo>
                <a:cubicBezTo>
                  <a:pt x="193734" y="133610"/>
                  <a:pt x="244144" y="136176"/>
                  <a:pt x="272260" y="132763"/>
                </a:cubicBezTo>
                <a:cubicBezTo>
                  <a:pt x="300376" y="129350"/>
                  <a:pt x="313390" y="132481"/>
                  <a:pt x="321783" y="112728"/>
                </a:cubicBezTo>
                <a:cubicBezTo>
                  <a:pt x="330177" y="92975"/>
                  <a:pt x="333401" y="32861"/>
                  <a:pt x="322621" y="14244"/>
                </a:cubicBezTo>
                <a:cubicBezTo>
                  <a:pt x="311842" y="-4373"/>
                  <a:pt x="294925" y="3154"/>
                  <a:pt x="257106" y="1026"/>
                </a:cubicBezTo>
                <a:cubicBezTo>
                  <a:pt x="219287" y="-1102"/>
                  <a:pt x="130763" y="1571"/>
                  <a:pt x="95707" y="14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 rot="10800000" flipH="1">
            <a:off x="4640883" y="3123975"/>
            <a:ext cx="3086100" cy="162773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 flipH="1">
            <a:off x="4640883" y="1212650"/>
            <a:ext cx="3086100" cy="162773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1300842" y="1212650"/>
            <a:ext cx="3086100" cy="162773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 rot="10800000">
            <a:off x="1300842" y="3123975"/>
            <a:ext cx="3086100" cy="162773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62058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1522862" y="2152500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/>
          </p:nvPr>
        </p:nvSpPr>
        <p:spPr>
          <a:xfrm>
            <a:off x="496073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3"/>
          </p:nvPr>
        </p:nvSpPr>
        <p:spPr>
          <a:xfrm>
            <a:off x="4746838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/>
          </p:nvPr>
        </p:nvSpPr>
        <p:spPr>
          <a:xfrm>
            <a:off x="1620587" y="3678700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1522862" y="4051153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4969367" y="3678700"/>
            <a:ext cx="2429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746838" y="40511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 hasCustomPrompt="1"/>
          </p:nvPr>
        </p:nvSpPr>
        <p:spPr>
          <a:xfrm>
            <a:off x="2447687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2447687" y="316026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787888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787888" y="314961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505850" y="3532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rot="897036">
            <a:off x="7822748" y="535283"/>
            <a:ext cx="305815" cy="360437"/>
            <a:chOff x="8153693" y="218473"/>
            <a:chExt cx="305799" cy="360418"/>
          </a:xfrm>
        </p:grpSpPr>
        <p:sp>
          <p:nvSpPr>
            <p:cNvPr id="194" name="Google Shape;194;p1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3"/>
          <p:cNvGrpSpPr/>
          <p:nvPr/>
        </p:nvGrpSpPr>
        <p:grpSpPr>
          <a:xfrm rot="-1003568">
            <a:off x="458511" y="658133"/>
            <a:ext cx="413552" cy="360219"/>
            <a:chOff x="4270476" y="488814"/>
            <a:chExt cx="413548" cy="360216"/>
          </a:xfrm>
        </p:grpSpPr>
        <p:sp>
          <p:nvSpPr>
            <p:cNvPr id="197" name="Google Shape;197;p1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3"/>
          <p:cNvGrpSpPr/>
          <p:nvPr/>
        </p:nvGrpSpPr>
        <p:grpSpPr>
          <a:xfrm rot="-541289">
            <a:off x="8169612" y="1946676"/>
            <a:ext cx="444382" cy="360926"/>
            <a:chOff x="8278821" y="595383"/>
            <a:chExt cx="444396" cy="360936"/>
          </a:xfrm>
        </p:grpSpPr>
        <p:sp>
          <p:nvSpPr>
            <p:cNvPr id="200" name="Google Shape;200;p1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619363" y="1998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 rot="1703540">
            <a:off x="599600" y="3080953"/>
            <a:ext cx="360765" cy="372061"/>
            <a:chOff x="5593472" y="1340072"/>
            <a:chExt cx="360770" cy="372066"/>
          </a:xfrm>
        </p:grpSpPr>
        <p:sp>
          <p:nvSpPr>
            <p:cNvPr id="204" name="Google Shape;204;p1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8384875" y="30321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 rot="-1882352">
            <a:off x="8303732" y="4081273"/>
            <a:ext cx="496035" cy="351236"/>
            <a:chOff x="7731611" y="1316593"/>
            <a:chExt cx="496036" cy="351236"/>
          </a:xfrm>
        </p:grpSpPr>
        <p:sp>
          <p:nvSpPr>
            <p:cNvPr id="208" name="Google Shape;208;p1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3"/>
          <p:cNvSpPr/>
          <p:nvPr/>
        </p:nvSpPr>
        <p:spPr>
          <a:xfrm>
            <a:off x="1027125" y="44441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flipH="1">
            <a:off x="1299165" y="1060775"/>
            <a:ext cx="6545610" cy="2676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780175" y="1482825"/>
            <a:ext cx="5583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588225" y="2837025"/>
            <a:ext cx="5957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/>
          <p:nvPr/>
        </p:nvSpPr>
        <p:spPr>
          <a:xfrm>
            <a:off x="3509200" y="1220091"/>
            <a:ext cx="4754700" cy="2703317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4" name="Google Shape;234;p16"/>
          <p:cNvSpPr txBox="1">
            <a:spLocks noGrp="1"/>
          </p:cNvSpPr>
          <p:nvPr>
            <p:ph type="subTitle" idx="1"/>
          </p:nvPr>
        </p:nvSpPr>
        <p:spPr>
          <a:xfrm>
            <a:off x="3753250" y="2516366"/>
            <a:ext cx="42663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3509200" y="1399166"/>
            <a:ext cx="4754400" cy="12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6" name="Google Shape;236;p16"/>
          <p:cNvGrpSpPr/>
          <p:nvPr/>
        </p:nvGrpSpPr>
        <p:grpSpPr>
          <a:xfrm rot="1703540">
            <a:off x="3433400" y="353628"/>
            <a:ext cx="360765" cy="372061"/>
            <a:chOff x="5593472" y="1340072"/>
            <a:chExt cx="360770" cy="372066"/>
          </a:xfrm>
        </p:grpSpPr>
        <p:sp>
          <p:nvSpPr>
            <p:cNvPr id="237" name="Google Shape;237;p16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6"/>
          <p:cNvSpPr/>
          <p:nvPr/>
        </p:nvSpPr>
        <p:spPr>
          <a:xfrm>
            <a:off x="6537113" y="4937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 rot="-975612">
            <a:off x="7696467" y="582833"/>
            <a:ext cx="474595" cy="359141"/>
            <a:chOff x="2322102" y="3096168"/>
            <a:chExt cx="474595" cy="359141"/>
          </a:xfrm>
        </p:grpSpPr>
        <p:sp>
          <p:nvSpPr>
            <p:cNvPr id="241" name="Google Shape;241;p16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619363" y="1998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16"/>
          <p:cNvGrpSpPr/>
          <p:nvPr/>
        </p:nvGrpSpPr>
        <p:grpSpPr>
          <a:xfrm rot="-1882352">
            <a:off x="417257" y="3516023"/>
            <a:ext cx="496035" cy="351236"/>
            <a:chOff x="7731611" y="1316593"/>
            <a:chExt cx="496036" cy="351236"/>
          </a:xfrm>
        </p:grpSpPr>
        <p:sp>
          <p:nvSpPr>
            <p:cNvPr id="245" name="Google Shape;245;p16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6"/>
          <p:cNvSpPr/>
          <p:nvPr/>
        </p:nvSpPr>
        <p:spPr>
          <a:xfrm>
            <a:off x="8171800" y="40162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16"/>
          <p:cNvGrpSpPr/>
          <p:nvPr/>
        </p:nvGrpSpPr>
        <p:grpSpPr>
          <a:xfrm rot="-1003568">
            <a:off x="6499236" y="4438258"/>
            <a:ext cx="413552" cy="360219"/>
            <a:chOff x="4270476" y="488814"/>
            <a:chExt cx="413548" cy="360216"/>
          </a:xfrm>
        </p:grpSpPr>
        <p:sp>
          <p:nvSpPr>
            <p:cNvPr id="249" name="Google Shape;249;p16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2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7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7"/>
          <p:cNvGrpSpPr/>
          <p:nvPr/>
        </p:nvGrpSpPr>
        <p:grpSpPr>
          <a:xfrm rot="-1557774">
            <a:off x="255525" y="1434872"/>
            <a:ext cx="305807" cy="360427"/>
            <a:chOff x="8153693" y="218473"/>
            <a:chExt cx="305799" cy="360418"/>
          </a:xfrm>
        </p:grpSpPr>
        <p:sp>
          <p:nvSpPr>
            <p:cNvPr id="255" name="Google Shape;255;p17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7"/>
          <p:cNvGrpSpPr/>
          <p:nvPr/>
        </p:nvGrpSpPr>
        <p:grpSpPr>
          <a:xfrm rot="-1882352">
            <a:off x="8325007" y="4594986"/>
            <a:ext cx="496035" cy="351236"/>
            <a:chOff x="7731611" y="1316593"/>
            <a:chExt cx="496036" cy="351236"/>
          </a:xfrm>
        </p:grpSpPr>
        <p:sp>
          <p:nvSpPr>
            <p:cNvPr id="258" name="Google Shape;258;p17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7"/>
          <p:cNvSpPr/>
          <p:nvPr/>
        </p:nvSpPr>
        <p:spPr>
          <a:xfrm>
            <a:off x="362513" y="36124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>
            <a:off x="8532075" y="10523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/>
          <p:nvPr/>
        </p:nvSpPr>
        <p:spPr>
          <a:xfrm>
            <a:off x="444290" y="1038587"/>
            <a:ext cx="7925900" cy="3459900"/>
          </a:xfrm>
          <a:custGeom>
            <a:avLst/>
            <a:gdLst/>
            <a:ahLst/>
            <a:cxnLst/>
            <a:rect l="l" t="t" r="r" b="b"/>
            <a:pathLst>
              <a:path w="317036" h="138396" extrusionOk="0">
                <a:moveTo>
                  <a:pt x="315317" y="85526"/>
                </a:moveTo>
                <a:cubicBezTo>
                  <a:pt x="313936" y="101806"/>
                  <a:pt x="308080" y="114045"/>
                  <a:pt x="302000" y="122100"/>
                </a:cubicBezTo>
                <a:cubicBezTo>
                  <a:pt x="295920" y="130155"/>
                  <a:pt x="294277" y="131173"/>
                  <a:pt x="278837" y="133854"/>
                </a:cubicBezTo>
                <a:cubicBezTo>
                  <a:pt x="263397" y="136536"/>
                  <a:pt x="239610" y="137687"/>
                  <a:pt x="209358" y="138189"/>
                </a:cubicBezTo>
                <a:cubicBezTo>
                  <a:pt x="179106" y="138691"/>
                  <a:pt x="127928" y="138295"/>
                  <a:pt x="97326" y="136866"/>
                </a:cubicBezTo>
                <a:cubicBezTo>
                  <a:pt x="66724" y="135437"/>
                  <a:pt x="41388" y="134889"/>
                  <a:pt x="25747" y="129614"/>
                </a:cubicBezTo>
                <a:cubicBezTo>
                  <a:pt x="10106" y="124339"/>
                  <a:pt x="6776" y="122470"/>
                  <a:pt x="3481" y="105215"/>
                </a:cubicBezTo>
                <a:cubicBezTo>
                  <a:pt x="187" y="87960"/>
                  <a:pt x="-3321" y="43021"/>
                  <a:pt x="5980" y="26084"/>
                </a:cubicBezTo>
                <a:cubicBezTo>
                  <a:pt x="15281" y="9147"/>
                  <a:pt x="17583" y="7585"/>
                  <a:pt x="59289" y="3595"/>
                </a:cubicBezTo>
                <a:cubicBezTo>
                  <a:pt x="100995" y="-395"/>
                  <a:pt x="214381" y="-1327"/>
                  <a:pt x="256214" y="2143"/>
                </a:cubicBezTo>
                <a:cubicBezTo>
                  <a:pt x="298047" y="5614"/>
                  <a:pt x="300437" y="10521"/>
                  <a:pt x="310287" y="24418"/>
                </a:cubicBezTo>
                <a:cubicBezTo>
                  <a:pt x="320138" y="38315"/>
                  <a:pt x="316698" y="69246"/>
                  <a:pt x="315317" y="855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26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19"/>
          <p:cNvGrpSpPr/>
          <p:nvPr/>
        </p:nvGrpSpPr>
        <p:grpSpPr>
          <a:xfrm rot="-1557774">
            <a:off x="8162800" y="307197"/>
            <a:ext cx="305807" cy="360427"/>
            <a:chOff x="8153693" y="218473"/>
            <a:chExt cx="305799" cy="360418"/>
          </a:xfrm>
        </p:grpSpPr>
        <p:sp>
          <p:nvSpPr>
            <p:cNvPr id="282" name="Google Shape;282;p19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19"/>
          <p:cNvGrpSpPr/>
          <p:nvPr/>
        </p:nvGrpSpPr>
        <p:grpSpPr>
          <a:xfrm rot="-1882352">
            <a:off x="8325007" y="4594986"/>
            <a:ext cx="496035" cy="351236"/>
            <a:chOff x="7731611" y="1316593"/>
            <a:chExt cx="496036" cy="351236"/>
          </a:xfrm>
        </p:grpSpPr>
        <p:sp>
          <p:nvSpPr>
            <p:cNvPr id="285" name="Google Shape;285;p19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19"/>
          <p:cNvSpPr/>
          <p:nvPr/>
        </p:nvSpPr>
        <p:spPr>
          <a:xfrm>
            <a:off x="159688" y="44915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8605100" y="2147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1" r:id="rId14"/>
    <p:sldLayoutId id="2147483674" r:id="rId15"/>
    <p:sldLayoutId id="2147483677" r:id="rId16"/>
    <p:sldLayoutId id="2147483678" r:id="rId17"/>
    <p:sldLayoutId id="214748368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beerc.tn.edu.tw/modules/tadnews/page.php?ncsn=11&amp;nsn=7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.piliapp.com/random/dic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beerc.hmps.tn.edu.tw/modules/tad_player/play.php?psn=19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beerc.tn.edu.tw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/>
          <p:nvPr/>
        </p:nvSpPr>
        <p:spPr>
          <a:xfrm>
            <a:off x="334604" y="697515"/>
            <a:ext cx="5746858" cy="3800042"/>
          </a:xfrm>
          <a:custGeom>
            <a:avLst/>
            <a:gdLst/>
            <a:ahLst/>
            <a:cxnLst/>
            <a:rect l="l" t="t" r="r" b="b"/>
            <a:pathLst>
              <a:path w="222617" h="147417" extrusionOk="0">
                <a:moveTo>
                  <a:pt x="66672" y="274"/>
                </a:moveTo>
                <a:cubicBezTo>
                  <a:pt x="47543" y="393"/>
                  <a:pt x="35995" y="630"/>
                  <a:pt x="26519" y="3117"/>
                </a:cubicBezTo>
                <a:cubicBezTo>
                  <a:pt x="17043" y="5604"/>
                  <a:pt x="14141" y="7558"/>
                  <a:pt x="9818" y="15198"/>
                </a:cubicBezTo>
                <a:cubicBezTo>
                  <a:pt x="5495" y="22838"/>
                  <a:pt x="1763" y="34090"/>
                  <a:pt x="579" y="48955"/>
                </a:cubicBezTo>
                <a:cubicBezTo>
                  <a:pt x="-605" y="63820"/>
                  <a:pt x="-12" y="89642"/>
                  <a:pt x="2712" y="104388"/>
                </a:cubicBezTo>
                <a:cubicBezTo>
                  <a:pt x="5436" y="119135"/>
                  <a:pt x="7864" y="130623"/>
                  <a:pt x="16925" y="137434"/>
                </a:cubicBezTo>
                <a:cubicBezTo>
                  <a:pt x="25986" y="144245"/>
                  <a:pt x="29421" y="144304"/>
                  <a:pt x="57078" y="145252"/>
                </a:cubicBezTo>
                <a:cubicBezTo>
                  <a:pt x="84735" y="146200"/>
                  <a:pt x="155565" y="150641"/>
                  <a:pt x="182867" y="143120"/>
                </a:cubicBezTo>
                <a:cubicBezTo>
                  <a:pt x="210169" y="135599"/>
                  <a:pt x="216624" y="120556"/>
                  <a:pt x="220888" y="100124"/>
                </a:cubicBezTo>
                <a:cubicBezTo>
                  <a:pt x="225152" y="79692"/>
                  <a:pt x="221718" y="36814"/>
                  <a:pt x="208452" y="20528"/>
                </a:cubicBezTo>
                <a:cubicBezTo>
                  <a:pt x="195186" y="4242"/>
                  <a:pt x="164923" y="5782"/>
                  <a:pt x="141293" y="2406"/>
                </a:cubicBezTo>
                <a:cubicBezTo>
                  <a:pt x="117663" y="-970"/>
                  <a:pt x="85801" y="156"/>
                  <a:pt x="66672" y="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01" name="Google Shape;601;p36"/>
          <p:cNvSpPr/>
          <p:nvPr/>
        </p:nvSpPr>
        <p:spPr>
          <a:xfrm>
            <a:off x="5988429" y="133878"/>
            <a:ext cx="2333465" cy="1846204"/>
          </a:xfrm>
          <a:custGeom>
            <a:avLst/>
            <a:gdLst/>
            <a:ahLst/>
            <a:cxnLst/>
            <a:rect l="l" t="t" r="r" b="b"/>
            <a:pathLst>
              <a:path w="58604" h="36969" extrusionOk="0">
                <a:moveTo>
                  <a:pt x="29455" y="0"/>
                </a:moveTo>
                <a:cubicBezTo>
                  <a:pt x="20556" y="0"/>
                  <a:pt x="11680" y="1414"/>
                  <a:pt x="6749" y="4164"/>
                </a:cubicBezTo>
                <a:cubicBezTo>
                  <a:pt x="1" y="7903"/>
                  <a:pt x="1338" y="14468"/>
                  <a:pt x="3861" y="18511"/>
                </a:cubicBezTo>
                <a:cubicBezTo>
                  <a:pt x="6050" y="22067"/>
                  <a:pt x="9393" y="22249"/>
                  <a:pt x="10031" y="22797"/>
                </a:cubicBezTo>
                <a:cubicBezTo>
                  <a:pt x="10700" y="23313"/>
                  <a:pt x="10639" y="34347"/>
                  <a:pt x="15320" y="36961"/>
                </a:cubicBezTo>
                <a:cubicBezTo>
                  <a:pt x="15329" y="36966"/>
                  <a:pt x="15337" y="36968"/>
                  <a:pt x="15344" y="36968"/>
                </a:cubicBezTo>
                <a:cubicBezTo>
                  <a:pt x="15814" y="36968"/>
                  <a:pt x="11983" y="25913"/>
                  <a:pt x="14500" y="22857"/>
                </a:cubicBezTo>
                <a:cubicBezTo>
                  <a:pt x="16126" y="20866"/>
                  <a:pt x="23405" y="20866"/>
                  <a:pt x="31293" y="20866"/>
                </a:cubicBezTo>
                <a:cubicBezTo>
                  <a:pt x="39181" y="20866"/>
                  <a:pt x="47676" y="20866"/>
                  <a:pt x="51734" y="18876"/>
                </a:cubicBezTo>
                <a:cubicBezTo>
                  <a:pt x="58604" y="15471"/>
                  <a:pt x="55382" y="4681"/>
                  <a:pt x="47114" y="2188"/>
                </a:cubicBezTo>
                <a:cubicBezTo>
                  <a:pt x="42165" y="720"/>
                  <a:pt x="35804" y="0"/>
                  <a:pt x="29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6"/>
          <p:cNvSpPr txBox="1">
            <a:spLocks noGrp="1"/>
          </p:cNvSpPr>
          <p:nvPr>
            <p:ph type="ctrTitle"/>
          </p:nvPr>
        </p:nvSpPr>
        <p:spPr>
          <a:xfrm>
            <a:off x="455730" y="1112700"/>
            <a:ext cx="5440800" cy="959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雙語教學說明會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Bilingual Teaching</a:t>
            </a:r>
            <a:endParaRPr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" name="Google Shape;604;p36"/>
          <p:cNvSpPr txBox="1">
            <a:spLocks noGrp="1"/>
          </p:cNvSpPr>
          <p:nvPr>
            <p:ph type="subTitle" idx="2"/>
          </p:nvPr>
        </p:nvSpPr>
        <p:spPr>
          <a:xfrm>
            <a:off x="6035185" y="137975"/>
            <a:ext cx="222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ea typeface="全真綜藝體" panose="02010609000101010101" pitchFamily="49" charset="-120"/>
              </a:rPr>
              <a:t>開始才會改變</a:t>
            </a:r>
            <a:endParaRPr lang="en-US" altLang="zh-TW" dirty="0">
              <a:ea typeface="全真綜藝體" panose="02010609000101010101" pitchFamily="49" charset="-12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全真綜藝體" panose="02010609000101010101" pitchFamily="49" charset="-120"/>
              </a:rPr>
              <a:t>Just do it!</a:t>
            </a:r>
            <a:endParaRPr dirty="0">
              <a:ea typeface="全真綜藝體" panose="02010609000101010101" pitchFamily="49" charset="-120"/>
            </a:endParaRPr>
          </a:p>
        </p:txBody>
      </p:sp>
      <p:grpSp>
        <p:nvGrpSpPr>
          <p:cNvPr id="605" name="Google Shape;605;p36"/>
          <p:cNvGrpSpPr/>
          <p:nvPr/>
        </p:nvGrpSpPr>
        <p:grpSpPr>
          <a:xfrm rot="180748">
            <a:off x="6715090" y="1360066"/>
            <a:ext cx="1793842" cy="4098406"/>
            <a:chOff x="6538205" y="1648930"/>
            <a:chExt cx="1923921" cy="4395600"/>
          </a:xfrm>
        </p:grpSpPr>
        <p:sp>
          <p:nvSpPr>
            <p:cNvPr id="606" name="Google Shape;606;p36"/>
            <p:cNvSpPr/>
            <p:nvPr/>
          </p:nvSpPr>
          <p:spPr>
            <a:xfrm>
              <a:off x="7136136" y="2818547"/>
              <a:ext cx="262382" cy="182042"/>
            </a:xfrm>
            <a:custGeom>
              <a:avLst/>
              <a:gdLst/>
              <a:ahLst/>
              <a:cxnLst/>
              <a:rect l="l" t="t" r="r" b="b"/>
              <a:pathLst>
                <a:path w="7296" h="5062" extrusionOk="0">
                  <a:moveTo>
                    <a:pt x="6839" y="1"/>
                  </a:moveTo>
                  <a:cubicBezTo>
                    <a:pt x="6019" y="244"/>
                    <a:pt x="4560" y="487"/>
                    <a:pt x="3587" y="548"/>
                  </a:cubicBezTo>
                  <a:cubicBezTo>
                    <a:pt x="2496" y="575"/>
                    <a:pt x="1544" y="904"/>
                    <a:pt x="611" y="904"/>
                  </a:cubicBezTo>
                  <a:cubicBezTo>
                    <a:pt x="478" y="904"/>
                    <a:pt x="345" y="897"/>
                    <a:pt x="213" y="882"/>
                  </a:cubicBezTo>
                  <a:lnTo>
                    <a:pt x="213" y="913"/>
                  </a:lnTo>
                  <a:lnTo>
                    <a:pt x="31" y="2767"/>
                  </a:lnTo>
                  <a:lnTo>
                    <a:pt x="0" y="3192"/>
                  </a:lnTo>
                  <a:cubicBezTo>
                    <a:pt x="0" y="3192"/>
                    <a:pt x="468" y="5062"/>
                    <a:pt x="2945" y="5062"/>
                  </a:cubicBezTo>
                  <a:cubicBezTo>
                    <a:pt x="3073" y="5062"/>
                    <a:pt x="3205" y="5057"/>
                    <a:pt x="3344" y="5047"/>
                  </a:cubicBezTo>
                  <a:cubicBezTo>
                    <a:pt x="6444" y="4834"/>
                    <a:pt x="7295" y="2463"/>
                    <a:pt x="7295" y="2463"/>
                  </a:cubicBezTo>
                  <a:lnTo>
                    <a:pt x="7204" y="2311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142681" y="2818547"/>
              <a:ext cx="244905" cy="69444"/>
            </a:xfrm>
            <a:custGeom>
              <a:avLst/>
              <a:gdLst/>
              <a:ahLst/>
              <a:cxnLst/>
              <a:rect l="l" t="t" r="r" b="b"/>
              <a:pathLst>
                <a:path w="6810" h="1931" extrusionOk="0">
                  <a:moveTo>
                    <a:pt x="6718" y="1"/>
                  </a:moveTo>
                  <a:cubicBezTo>
                    <a:pt x="5928" y="274"/>
                    <a:pt x="4438" y="487"/>
                    <a:pt x="3496" y="548"/>
                  </a:cubicBezTo>
                  <a:cubicBezTo>
                    <a:pt x="2405" y="575"/>
                    <a:pt x="1407" y="904"/>
                    <a:pt x="482" y="904"/>
                  </a:cubicBezTo>
                  <a:cubicBezTo>
                    <a:pt x="350" y="904"/>
                    <a:pt x="220" y="897"/>
                    <a:pt x="92" y="882"/>
                  </a:cubicBezTo>
                  <a:lnTo>
                    <a:pt x="92" y="913"/>
                  </a:lnTo>
                  <a:lnTo>
                    <a:pt x="1" y="1916"/>
                  </a:lnTo>
                  <a:cubicBezTo>
                    <a:pt x="242" y="1925"/>
                    <a:pt x="484" y="1930"/>
                    <a:pt x="726" y="1930"/>
                  </a:cubicBezTo>
                  <a:cubicBezTo>
                    <a:pt x="2838" y="1930"/>
                    <a:pt x="4982" y="1560"/>
                    <a:pt x="6809" y="578"/>
                  </a:cubicBez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564457" y="2615255"/>
              <a:ext cx="1897669" cy="2663922"/>
            </a:xfrm>
            <a:custGeom>
              <a:avLst/>
              <a:gdLst/>
              <a:ahLst/>
              <a:cxnLst/>
              <a:rect l="l" t="t" r="r" b="b"/>
              <a:pathLst>
                <a:path w="52768" h="74075" extrusionOk="0">
                  <a:moveTo>
                    <a:pt x="46080" y="0"/>
                  </a:moveTo>
                  <a:lnTo>
                    <a:pt x="46080" y="0"/>
                  </a:lnTo>
                  <a:cubicBezTo>
                    <a:pt x="44487" y="902"/>
                    <a:pt x="42914" y="1144"/>
                    <a:pt x="41685" y="1144"/>
                  </a:cubicBezTo>
                  <a:cubicBezTo>
                    <a:pt x="40263" y="1144"/>
                    <a:pt x="39302" y="821"/>
                    <a:pt x="39302" y="821"/>
                  </a:cubicBezTo>
                  <a:cubicBezTo>
                    <a:pt x="38268" y="4833"/>
                    <a:pt x="36961" y="9940"/>
                    <a:pt x="36323" y="12462"/>
                  </a:cubicBezTo>
                  <a:cubicBezTo>
                    <a:pt x="36323" y="12462"/>
                    <a:pt x="32949" y="9423"/>
                    <a:pt x="30183" y="8389"/>
                  </a:cubicBezTo>
                  <a:cubicBezTo>
                    <a:pt x="29423" y="9484"/>
                    <a:pt x="28147" y="10152"/>
                    <a:pt x="28147" y="10152"/>
                  </a:cubicBezTo>
                  <a:cubicBezTo>
                    <a:pt x="30973" y="12432"/>
                    <a:pt x="27964" y="16839"/>
                    <a:pt x="27964" y="16839"/>
                  </a:cubicBezTo>
                  <a:cubicBezTo>
                    <a:pt x="31125" y="20061"/>
                    <a:pt x="27600" y="23223"/>
                    <a:pt x="27600" y="23223"/>
                  </a:cubicBezTo>
                  <a:cubicBezTo>
                    <a:pt x="30031" y="25198"/>
                    <a:pt x="27964" y="28572"/>
                    <a:pt x="27964" y="28572"/>
                  </a:cubicBezTo>
                  <a:cubicBezTo>
                    <a:pt x="27964" y="28572"/>
                    <a:pt x="32098" y="31034"/>
                    <a:pt x="31277" y="32128"/>
                  </a:cubicBezTo>
                  <a:cubicBezTo>
                    <a:pt x="31123" y="32337"/>
                    <a:pt x="30955" y="32422"/>
                    <a:pt x="30785" y="32422"/>
                  </a:cubicBezTo>
                  <a:cubicBezTo>
                    <a:pt x="30086" y="32422"/>
                    <a:pt x="29345" y="30993"/>
                    <a:pt x="29271" y="30821"/>
                  </a:cubicBezTo>
                  <a:lnTo>
                    <a:pt x="29271" y="30821"/>
                  </a:lnTo>
                  <a:cubicBezTo>
                    <a:pt x="29363" y="31125"/>
                    <a:pt x="30548" y="34986"/>
                    <a:pt x="29271" y="35563"/>
                  </a:cubicBezTo>
                  <a:cubicBezTo>
                    <a:pt x="29190" y="35600"/>
                    <a:pt x="29112" y="35617"/>
                    <a:pt x="29037" y="35617"/>
                  </a:cubicBezTo>
                  <a:cubicBezTo>
                    <a:pt x="27877" y="35617"/>
                    <a:pt x="27448" y="31460"/>
                    <a:pt x="27448" y="31460"/>
                  </a:cubicBezTo>
                  <a:cubicBezTo>
                    <a:pt x="27448" y="31460"/>
                    <a:pt x="27103" y="35543"/>
                    <a:pt x="25909" y="35543"/>
                  </a:cubicBezTo>
                  <a:cubicBezTo>
                    <a:pt x="25875" y="35543"/>
                    <a:pt x="25841" y="35539"/>
                    <a:pt x="25806" y="35533"/>
                  </a:cubicBezTo>
                  <a:cubicBezTo>
                    <a:pt x="24560" y="35259"/>
                    <a:pt x="25776" y="31824"/>
                    <a:pt x="25806" y="31672"/>
                  </a:cubicBezTo>
                  <a:lnTo>
                    <a:pt x="25806" y="31672"/>
                  </a:lnTo>
                  <a:cubicBezTo>
                    <a:pt x="25726" y="31779"/>
                    <a:pt x="24613" y="33577"/>
                    <a:pt x="24035" y="33577"/>
                  </a:cubicBezTo>
                  <a:cubicBezTo>
                    <a:pt x="23955" y="33577"/>
                    <a:pt x="23886" y="33543"/>
                    <a:pt x="23831" y="33466"/>
                  </a:cubicBezTo>
                  <a:cubicBezTo>
                    <a:pt x="23375" y="32797"/>
                    <a:pt x="25837" y="29150"/>
                    <a:pt x="25837" y="29150"/>
                  </a:cubicBezTo>
                  <a:cubicBezTo>
                    <a:pt x="25837" y="29150"/>
                    <a:pt x="24134" y="28207"/>
                    <a:pt x="23861" y="26171"/>
                  </a:cubicBezTo>
                  <a:cubicBezTo>
                    <a:pt x="23587" y="24165"/>
                    <a:pt x="25046" y="23192"/>
                    <a:pt x="25046" y="23192"/>
                  </a:cubicBezTo>
                  <a:cubicBezTo>
                    <a:pt x="25046" y="23192"/>
                    <a:pt x="22797" y="22645"/>
                    <a:pt x="23435" y="19909"/>
                  </a:cubicBezTo>
                  <a:cubicBezTo>
                    <a:pt x="23952" y="17843"/>
                    <a:pt x="25229" y="16931"/>
                    <a:pt x="25229" y="16931"/>
                  </a:cubicBezTo>
                  <a:cubicBezTo>
                    <a:pt x="25229" y="16931"/>
                    <a:pt x="23800" y="15228"/>
                    <a:pt x="23861" y="13283"/>
                  </a:cubicBezTo>
                  <a:cubicBezTo>
                    <a:pt x="23952" y="11307"/>
                    <a:pt x="25411" y="9453"/>
                    <a:pt x="25411" y="9453"/>
                  </a:cubicBezTo>
                  <a:cubicBezTo>
                    <a:pt x="24803" y="8815"/>
                    <a:pt x="24499" y="8207"/>
                    <a:pt x="24408" y="7630"/>
                  </a:cubicBezTo>
                  <a:lnTo>
                    <a:pt x="23071" y="7964"/>
                  </a:lnTo>
                  <a:lnTo>
                    <a:pt x="23131" y="8116"/>
                  </a:lnTo>
                  <a:cubicBezTo>
                    <a:pt x="23131" y="8116"/>
                    <a:pt x="22311" y="10487"/>
                    <a:pt x="19180" y="10700"/>
                  </a:cubicBezTo>
                  <a:cubicBezTo>
                    <a:pt x="19060" y="10707"/>
                    <a:pt x="18944" y="10711"/>
                    <a:pt x="18833" y="10711"/>
                  </a:cubicBezTo>
                  <a:cubicBezTo>
                    <a:pt x="16338" y="10711"/>
                    <a:pt x="15836" y="8845"/>
                    <a:pt x="15836" y="8845"/>
                  </a:cubicBezTo>
                  <a:lnTo>
                    <a:pt x="15897" y="8420"/>
                  </a:lnTo>
                  <a:lnTo>
                    <a:pt x="15836" y="8420"/>
                  </a:lnTo>
                  <a:cubicBezTo>
                    <a:pt x="15836" y="8420"/>
                    <a:pt x="12797" y="8420"/>
                    <a:pt x="10031" y="11581"/>
                  </a:cubicBezTo>
                  <a:cubicBezTo>
                    <a:pt x="7751" y="14195"/>
                    <a:pt x="4377" y="25837"/>
                    <a:pt x="1915" y="35046"/>
                  </a:cubicBezTo>
                  <a:cubicBezTo>
                    <a:pt x="1034" y="38329"/>
                    <a:pt x="426" y="41308"/>
                    <a:pt x="0" y="43831"/>
                  </a:cubicBezTo>
                  <a:lnTo>
                    <a:pt x="152" y="43892"/>
                  </a:lnTo>
                  <a:cubicBezTo>
                    <a:pt x="152" y="43892"/>
                    <a:pt x="2510" y="45281"/>
                    <a:pt x="4703" y="45281"/>
                  </a:cubicBezTo>
                  <a:cubicBezTo>
                    <a:pt x="5338" y="45281"/>
                    <a:pt x="5959" y="45164"/>
                    <a:pt x="6505" y="44864"/>
                  </a:cubicBezTo>
                  <a:lnTo>
                    <a:pt x="6505" y="44864"/>
                  </a:lnTo>
                  <a:cubicBezTo>
                    <a:pt x="5806" y="47387"/>
                    <a:pt x="5107" y="50001"/>
                    <a:pt x="4408" y="52585"/>
                  </a:cubicBezTo>
                  <a:cubicBezTo>
                    <a:pt x="2736" y="58998"/>
                    <a:pt x="1338" y="65351"/>
                    <a:pt x="791" y="69941"/>
                  </a:cubicBezTo>
                  <a:cubicBezTo>
                    <a:pt x="635" y="71390"/>
                    <a:pt x="3828" y="72001"/>
                    <a:pt x="6319" y="72001"/>
                  </a:cubicBezTo>
                  <a:cubicBezTo>
                    <a:pt x="6754" y="72001"/>
                    <a:pt x="7168" y="71983"/>
                    <a:pt x="7538" y="71947"/>
                  </a:cubicBezTo>
                  <a:cubicBezTo>
                    <a:pt x="8754" y="71855"/>
                    <a:pt x="10152" y="71734"/>
                    <a:pt x="11399" y="71703"/>
                  </a:cubicBezTo>
                  <a:cubicBezTo>
                    <a:pt x="12706" y="71703"/>
                    <a:pt x="13830" y="71734"/>
                    <a:pt x="14438" y="71947"/>
                  </a:cubicBezTo>
                  <a:cubicBezTo>
                    <a:pt x="15380" y="72311"/>
                    <a:pt x="18390" y="73527"/>
                    <a:pt x="20791" y="73922"/>
                  </a:cubicBezTo>
                  <a:cubicBezTo>
                    <a:pt x="21368" y="74014"/>
                    <a:pt x="21885" y="74074"/>
                    <a:pt x="22341" y="74074"/>
                  </a:cubicBezTo>
                  <a:cubicBezTo>
                    <a:pt x="23952" y="74074"/>
                    <a:pt x="26536" y="73071"/>
                    <a:pt x="28724" y="72342"/>
                  </a:cubicBezTo>
                  <a:cubicBezTo>
                    <a:pt x="29940" y="71916"/>
                    <a:pt x="31004" y="71612"/>
                    <a:pt x="31703" y="71582"/>
                  </a:cubicBezTo>
                  <a:cubicBezTo>
                    <a:pt x="33339" y="71582"/>
                    <a:pt x="35150" y="72921"/>
                    <a:pt x="37991" y="72921"/>
                  </a:cubicBezTo>
                  <a:cubicBezTo>
                    <a:pt x="38052" y="72921"/>
                    <a:pt x="38115" y="72921"/>
                    <a:pt x="38177" y="72919"/>
                  </a:cubicBezTo>
                  <a:cubicBezTo>
                    <a:pt x="38846" y="72919"/>
                    <a:pt x="39545" y="72798"/>
                    <a:pt x="40366" y="72615"/>
                  </a:cubicBezTo>
                  <a:cubicBezTo>
                    <a:pt x="44256" y="71582"/>
                    <a:pt x="43861" y="69880"/>
                    <a:pt x="46749" y="68086"/>
                  </a:cubicBezTo>
                  <a:cubicBezTo>
                    <a:pt x="49636" y="66293"/>
                    <a:pt x="52767" y="64348"/>
                    <a:pt x="52706" y="62737"/>
                  </a:cubicBezTo>
                  <a:cubicBezTo>
                    <a:pt x="52615" y="61126"/>
                    <a:pt x="42737" y="46323"/>
                    <a:pt x="33010" y="23466"/>
                  </a:cubicBezTo>
                  <a:lnTo>
                    <a:pt x="33010" y="23466"/>
                  </a:lnTo>
                  <a:cubicBezTo>
                    <a:pt x="34720" y="24385"/>
                    <a:pt x="37092" y="25394"/>
                    <a:pt x="39343" y="25394"/>
                  </a:cubicBezTo>
                  <a:cubicBezTo>
                    <a:pt x="40292" y="25394"/>
                    <a:pt x="41220" y="25215"/>
                    <a:pt x="42068" y="24773"/>
                  </a:cubicBezTo>
                  <a:cubicBezTo>
                    <a:pt x="45837" y="22797"/>
                    <a:pt x="46080" y="3648"/>
                    <a:pt x="4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32262" y="1994377"/>
              <a:ext cx="988178" cy="860691"/>
            </a:xfrm>
            <a:custGeom>
              <a:avLst/>
              <a:gdLst/>
              <a:ahLst/>
              <a:cxnLst/>
              <a:rect l="l" t="t" r="r" b="b"/>
              <a:pathLst>
                <a:path w="27478" h="23933" extrusionOk="0">
                  <a:moveTo>
                    <a:pt x="17478" y="1"/>
                  </a:moveTo>
                  <a:cubicBezTo>
                    <a:pt x="16262" y="2858"/>
                    <a:pt x="13678" y="6110"/>
                    <a:pt x="9848" y="7083"/>
                  </a:cubicBezTo>
                  <a:cubicBezTo>
                    <a:pt x="9295" y="7220"/>
                    <a:pt x="8821" y="7279"/>
                    <a:pt x="8414" y="7279"/>
                  </a:cubicBezTo>
                  <a:cubicBezTo>
                    <a:pt x="6024" y="7279"/>
                    <a:pt x="5958" y="5259"/>
                    <a:pt x="5958" y="5259"/>
                  </a:cubicBezTo>
                  <a:cubicBezTo>
                    <a:pt x="5046" y="6536"/>
                    <a:pt x="2979" y="7843"/>
                    <a:pt x="1094" y="8451"/>
                  </a:cubicBezTo>
                  <a:cubicBezTo>
                    <a:pt x="1094" y="8451"/>
                    <a:pt x="1307" y="11703"/>
                    <a:pt x="1034" y="12402"/>
                  </a:cubicBezTo>
                  <a:cubicBezTo>
                    <a:pt x="760" y="13071"/>
                    <a:pt x="0" y="15290"/>
                    <a:pt x="274" y="17326"/>
                  </a:cubicBezTo>
                  <a:cubicBezTo>
                    <a:pt x="639" y="20366"/>
                    <a:pt x="3435" y="23162"/>
                    <a:pt x="8693" y="23800"/>
                  </a:cubicBezTo>
                  <a:cubicBezTo>
                    <a:pt x="9506" y="23893"/>
                    <a:pt x="10372" y="23933"/>
                    <a:pt x="11291" y="23933"/>
                  </a:cubicBezTo>
                  <a:cubicBezTo>
                    <a:pt x="11575" y="23933"/>
                    <a:pt x="11864" y="23929"/>
                    <a:pt x="12158" y="23922"/>
                  </a:cubicBezTo>
                  <a:cubicBezTo>
                    <a:pt x="13101" y="23861"/>
                    <a:pt x="13982" y="23709"/>
                    <a:pt x="14773" y="23466"/>
                  </a:cubicBezTo>
                  <a:cubicBezTo>
                    <a:pt x="15897" y="23101"/>
                    <a:pt x="16870" y="22615"/>
                    <a:pt x="17751" y="22037"/>
                  </a:cubicBezTo>
                  <a:cubicBezTo>
                    <a:pt x="20760" y="20031"/>
                    <a:pt x="22341" y="17144"/>
                    <a:pt x="22341" y="17144"/>
                  </a:cubicBezTo>
                  <a:cubicBezTo>
                    <a:pt x="22341" y="17144"/>
                    <a:pt x="22730" y="17299"/>
                    <a:pt x="23363" y="17299"/>
                  </a:cubicBezTo>
                  <a:cubicBezTo>
                    <a:pt x="23416" y="17299"/>
                    <a:pt x="23470" y="17298"/>
                    <a:pt x="23526" y="17296"/>
                  </a:cubicBezTo>
                  <a:cubicBezTo>
                    <a:pt x="24104" y="17265"/>
                    <a:pt x="24864" y="17083"/>
                    <a:pt x="25654" y="16475"/>
                  </a:cubicBezTo>
                  <a:cubicBezTo>
                    <a:pt x="27326" y="15168"/>
                    <a:pt x="27478" y="12128"/>
                    <a:pt x="25989" y="10943"/>
                  </a:cubicBezTo>
                  <a:cubicBezTo>
                    <a:pt x="25806" y="10791"/>
                    <a:pt x="25624" y="10669"/>
                    <a:pt x="25381" y="10609"/>
                  </a:cubicBezTo>
                  <a:cubicBezTo>
                    <a:pt x="25168" y="10541"/>
                    <a:pt x="24871" y="10489"/>
                    <a:pt x="24534" y="10489"/>
                  </a:cubicBezTo>
                  <a:cubicBezTo>
                    <a:pt x="23812" y="10489"/>
                    <a:pt x="22912" y="10731"/>
                    <a:pt x="22311" y="11581"/>
                  </a:cubicBezTo>
                  <a:lnTo>
                    <a:pt x="22219" y="11551"/>
                  </a:lnTo>
                  <a:cubicBezTo>
                    <a:pt x="17326" y="8937"/>
                    <a:pt x="17478" y="2"/>
                    <a:pt x="17478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571162" y="5762224"/>
              <a:ext cx="391380" cy="282306"/>
            </a:xfrm>
            <a:custGeom>
              <a:avLst/>
              <a:gdLst/>
              <a:ahLst/>
              <a:cxnLst/>
              <a:rect l="l" t="t" r="r" b="b"/>
              <a:pathLst>
                <a:path w="10883" h="7850" extrusionOk="0">
                  <a:moveTo>
                    <a:pt x="10882" y="0"/>
                  </a:moveTo>
                  <a:lnTo>
                    <a:pt x="10882" y="0"/>
                  </a:lnTo>
                  <a:cubicBezTo>
                    <a:pt x="9013" y="943"/>
                    <a:pt x="6698" y="1180"/>
                    <a:pt x="4867" y="1180"/>
                  </a:cubicBezTo>
                  <a:cubicBezTo>
                    <a:pt x="3452" y="1180"/>
                    <a:pt x="2326" y="1039"/>
                    <a:pt x="1916" y="973"/>
                  </a:cubicBezTo>
                  <a:lnTo>
                    <a:pt x="1916" y="973"/>
                  </a:lnTo>
                  <a:cubicBezTo>
                    <a:pt x="1976" y="2462"/>
                    <a:pt x="2068" y="3587"/>
                    <a:pt x="2068" y="4134"/>
                  </a:cubicBezTo>
                  <a:cubicBezTo>
                    <a:pt x="2068" y="5228"/>
                    <a:pt x="1" y="5654"/>
                    <a:pt x="609" y="7508"/>
                  </a:cubicBezTo>
                  <a:cubicBezTo>
                    <a:pt x="696" y="7749"/>
                    <a:pt x="1326" y="7850"/>
                    <a:pt x="2177" y="7850"/>
                  </a:cubicBezTo>
                  <a:cubicBezTo>
                    <a:pt x="4003" y="7850"/>
                    <a:pt x="6845" y="7388"/>
                    <a:pt x="7508" y="6870"/>
                  </a:cubicBezTo>
                  <a:cubicBezTo>
                    <a:pt x="8056" y="6444"/>
                    <a:pt x="8147" y="4195"/>
                    <a:pt x="8147" y="4195"/>
                  </a:cubicBezTo>
                  <a:cubicBezTo>
                    <a:pt x="8147" y="4195"/>
                    <a:pt x="8360" y="5532"/>
                    <a:pt x="8724" y="6566"/>
                  </a:cubicBezTo>
                  <a:cubicBezTo>
                    <a:pt x="8791" y="6752"/>
                    <a:pt x="9137" y="6845"/>
                    <a:pt x="9515" y="6845"/>
                  </a:cubicBezTo>
                  <a:cubicBezTo>
                    <a:pt x="10001" y="6845"/>
                    <a:pt x="10540" y="6691"/>
                    <a:pt x="10609" y="6383"/>
                  </a:cubicBezTo>
                  <a:cubicBezTo>
                    <a:pt x="10639" y="6110"/>
                    <a:pt x="10791" y="3526"/>
                    <a:pt x="1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907673" y="5785167"/>
              <a:ext cx="400119" cy="244797"/>
            </a:xfrm>
            <a:custGeom>
              <a:avLst/>
              <a:gdLst/>
              <a:ahLst/>
              <a:cxnLst/>
              <a:rect l="l" t="t" r="r" b="b"/>
              <a:pathLst>
                <a:path w="11126" h="6807" extrusionOk="0">
                  <a:moveTo>
                    <a:pt x="2189" y="0"/>
                  </a:moveTo>
                  <a:cubicBezTo>
                    <a:pt x="2159" y="1855"/>
                    <a:pt x="2098" y="3222"/>
                    <a:pt x="1885" y="3800"/>
                  </a:cubicBezTo>
                  <a:cubicBezTo>
                    <a:pt x="1733" y="4256"/>
                    <a:pt x="1" y="4621"/>
                    <a:pt x="1" y="6049"/>
                  </a:cubicBezTo>
                  <a:cubicBezTo>
                    <a:pt x="1" y="6504"/>
                    <a:pt x="2135" y="6806"/>
                    <a:pt x="4044" y="6806"/>
                  </a:cubicBezTo>
                  <a:cubicBezTo>
                    <a:pt x="5325" y="6806"/>
                    <a:pt x="6504" y="6670"/>
                    <a:pt x="6870" y="6353"/>
                  </a:cubicBezTo>
                  <a:cubicBezTo>
                    <a:pt x="7782" y="5502"/>
                    <a:pt x="8238" y="3830"/>
                    <a:pt x="8238" y="3830"/>
                  </a:cubicBezTo>
                  <a:cubicBezTo>
                    <a:pt x="8238" y="3830"/>
                    <a:pt x="8268" y="5229"/>
                    <a:pt x="8481" y="6262"/>
                  </a:cubicBezTo>
                  <a:cubicBezTo>
                    <a:pt x="8508" y="6463"/>
                    <a:pt x="8824" y="6564"/>
                    <a:pt x="9188" y="6564"/>
                  </a:cubicBezTo>
                  <a:cubicBezTo>
                    <a:pt x="9649" y="6564"/>
                    <a:pt x="10186" y="6402"/>
                    <a:pt x="10305" y="6080"/>
                  </a:cubicBezTo>
                  <a:cubicBezTo>
                    <a:pt x="10365" y="5836"/>
                    <a:pt x="10791" y="3557"/>
                    <a:pt x="11125" y="274"/>
                  </a:cubicBezTo>
                  <a:lnTo>
                    <a:pt x="11125" y="274"/>
                  </a:lnTo>
                  <a:cubicBezTo>
                    <a:pt x="9951" y="681"/>
                    <a:pt x="8696" y="824"/>
                    <a:pt x="7512" y="824"/>
                  </a:cubicBezTo>
                  <a:cubicBezTo>
                    <a:pt x="4713" y="824"/>
                    <a:pt x="2311" y="22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84271" y="2610868"/>
              <a:ext cx="336681" cy="1286379"/>
            </a:xfrm>
            <a:custGeom>
              <a:avLst/>
              <a:gdLst/>
              <a:ahLst/>
              <a:cxnLst/>
              <a:rect l="l" t="t" r="r" b="b"/>
              <a:pathLst>
                <a:path w="9362" h="35770" extrusionOk="0">
                  <a:moveTo>
                    <a:pt x="6961" y="1"/>
                  </a:moveTo>
                  <a:cubicBezTo>
                    <a:pt x="6961" y="1"/>
                    <a:pt x="5410" y="2919"/>
                    <a:pt x="2371" y="4925"/>
                  </a:cubicBezTo>
                  <a:cubicBezTo>
                    <a:pt x="1976" y="5472"/>
                    <a:pt x="1337" y="6536"/>
                    <a:pt x="1611" y="7782"/>
                  </a:cubicBezTo>
                  <a:cubicBezTo>
                    <a:pt x="1702" y="8360"/>
                    <a:pt x="2006" y="8967"/>
                    <a:pt x="2614" y="9606"/>
                  </a:cubicBezTo>
                  <a:cubicBezTo>
                    <a:pt x="2614" y="9606"/>
                    <a:pt x="1155" y="11521"/>
                    <a:pt x="1064" y="13436"/>
                  </a:cubicBezTo>
                  <a:cubicBezTo>
                    <a:pt x="1003" y="15381"/>
                    <a:pt x="2432" y="17083"/>
                    <a:pt x="2432" y="17083"/>
                  </a:cubicBezTo>
                  <a:cubicBezTo>
                    <a:pt x="2432" y="17083"/>
                    <a:pt x="1155" y="17995"/>
                    <a:pt x="638" y="20062"/>
                  </a:cubicBezTo>
                  <a:cubicBezTo>
                    <a:pt x="0" y="22797"/>
                    <a:pt x="2249" y="23375"/>
                    <a:pt x="2249" y="23375"/>
                  </a:cubicBezTo>
                  <a:cubicBezTo>
                    <a:pt x="2249" y="23375"/>
                    <a:pt x="790" y="24287"/>
                    <a:pt x="1064" y="26323"/>
                  </a:cubicBezTo>
                  <a:cubicBezTo>
                    <a:pt x="1337" y="28329"/>
                    <a:pt x="3040" y="29302"/>
                    <a:pt x="3040" y="29302"/>
                  </a:cubicBezTo>
                  <a:cubicBezTo>
                    <a:pt x="3040" y="29302"/>
                    <a:pt x="578" y="32950"/>
                    <a:pt x="1034" y="33618"/>
                  </a:cubicBezTo>
                  <a:cubicBezTo>
                    <a:pt x="1085" y="33695"/>
                    <a:pt x="1152" y="33730"/>
                    <a:pt x="1229" y="33730"/>
                  </a:cubicBezTo>
                  <a:cubicBezTo>
                    <a:pt x="1792" y="33730"/>
                    <a:pt x="2929" y="31932"/>
                    <a:pt x="3009" y="31825"/>
                  </a:cubicBezTo>
                  <a:lnTo>
                    <a:pt x="3009" y="31825"/>
                  </a:lnTo>
                  <a:cubicBezTo>
                    <a:pt x="2979" y="32007"/>
                    <a:pt x="1763" y="35412"/>
                    <a:pt x="3009" y="35685"/>
                  </a:cubicBezTo>
                  <a:cubicBezTo>
                    <a:pt x="3044" y="35692"/>
                    <a:pt x="3078" y="35695"/>
                    <a:pt x="3112" y="35695"/>
                  </a:cubicBezTo>
                  <a:cubicBezTo>
                    <a:pt x="4306" y="35695"/>
                    <a:pt x="4651" y="31612"/>
                    <a:pt x="4651" y="31612"/>
                  </a:cubicBezTo>
                  <a:cubicBezTo>
                    <a:pt x="4651" y="31612"/>
                    <a:pt x="5080" y="35770"/>
                    <a:pt x="6240" y="35770"/>
                  </a:cubicBezTo>
                  <a:cubicBezTo>
                    <a:pt x="6315" y="35770"/>
                    <a:pt x="6393" y="35752"/>
                    <a:pt x="6474" y="35716"/>
                  </a:cubicBezTo>
                  <a:cubicBezTo>
                    <a:pt x="7721" y="35138"/>
                    <a:pt x="6566" y="31278"/>
                    <a:pt x="6474" y="30974"/>
                  </a:cubicBezTo>
                  <a:lnTo>
                    <a:pt x="6474" y="30974"/>
                  </a:lnTo>
                  <a:cubicBezTo>
                    <a:pt x="6548" y="31146"/>
                    <a:pt x="7302" y="32579"/>
                    <a:pt x="8006" y="32579"/>
                  </a:cubicBezTo>
                  <a:cubicBezTo>
                    <a:pt x="8170" y="32579"/>
                    <a:pt x="8331" y="32501"/>
                    <a:pt x="8480" y="32311"/>
                  </a:cubicBezTo>
                  <a:cubicBezTo>
                    <a:pt x="9362" y="31187"/>
                    <a:pt x="5167" y="28725"/>
                    <a:pt x="5167" y="28725"/>
                  </a:cubicBezTo>
                  <a:cubicBezTo>
                    <a:pt x="5167" y="28725"/>
                    <a:pt x="7234" y="25320"/>
                    <a:pt x="4803" y="23375"/>
                  </a:cubicBezTo>
                  <a:cubicBezTo>
                    <a:pt x="4803" y="23375"/>
                    <a:pt x="8328" y="20214"/>
                    <a:pt x="5167" y="16992"/>
                  </a:cubicBezTo>
                  <a:cubicBezTo>
                    <a:pt x="5167" y="16992"/>
                    <a:pt x="8207" y="12584"/>
                    <a:pt x="5350" y="10305"/>
                  </a:cubicBezTo>
                  <a:cubicBezTo>
                    <a:pt x="5350" y="10305"/>
                    <a:pt x="6566" y="9667"/>
                    <a:pt x="7386" y="8542"/>
                  </a:cubicBezTo>
                  <a:cubicBezTo>
                    <a:pt x="8146" y="7448"/>
                    <a:pt x="8480" y="5958"/>
                    <a:pt x="6839" y="4135"/>
                  </a:cubicBezTo>
                  <a:cubicBezTo>
                    <a:pt x="6839" y="4135"/>
                    <a:pt x="8602" y="2858"/>
                    <a:pt x="8146" y="153"/>
                  </a:cubicBezTo>
                  <a:lnTo>
                    <a:pt x="8116" y="153"/>
                  </a:lnTo>
                  <a:cubicBezTo>
                    <a:pt x="8062" y="155"/>
                    <a:pt x="8010" y="156"/>
                    <a:pt x="7959" y="156"/>
                  </a:cubicBezTo>
                  <a:cubicBezTo>
                    <a:pt x="7349" y="156"/>
                    <a:pt x="6961" y="1"/>
                    <a:pt x="696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597253" y="1648930"/>
              <a:ext cx="1305187" cy="760859"/>
            </a:xfrm>
            <a:custGeom>
              <a:avLst/>
              <a:gdLst/>
              <a:ahLst/>
              <a:cxnLst/>
              <a:rect l="l" t="t" r="r" b="b"/>
              <a:pathLst>
                <a:path w="36293" h="21157" extrusionOk="0">
                  <a:moveTo>
                    <a:pt x="18947" y="1"/>
                  </a:moveTo>
                  <a:cubicBezTo>
                    <a:pt x="18371" y="1"/>
                    <a:pt x="17760" y="30"/>
                    <a:pt x="17113" y="93"/>
                  </a:cubicBezTo>
                  <a:cubicBezTo>
                    <a:pt x="7113" y="1065"/>
                    <a:pt x="0" y="13163"/>
                    <a:pt x="1672" y="14440"/>
                  </a:cubicBezTo>
                  <a:cubicBezTo>
                    <a:pt x="2216" y="14855"/>
                    <a:pt x="2775" y="14994"/>
                    <a:pt x="3280" y="14994"/>
                  </a:cubicBezTo>
                  <a:cubicBezTo>
                    <a:pt x="4216" y="14994"/>
                    <a:pt x="4968" y="14518"/>
                    <a:pt x="5107" y="14440"/>
                  </a:cubicBezTo>
                  <a:lnTo>
                    <a:pt x="5107" y="14440"/>
                  </a:lnTo>
                  <a:cubicBezTo>
                    <a:pt x="4863" y="14622"/>
                    <a:pt x="2857" y="16567"/>
                    <a:pt x="4225" y="17935"/>
                  </a:cubicBezTo>
                  <a:cubicBezTo>
                    <a:pt x="4538" y="18247"/>
                    <a:pt x="5051" y="18391"/>
                    <a:pt x="5670" y="18391"/>
                  </a:cubicBezTo>
                  <a:cubicBezTo>
                    <a:pt x="6255" y="18391"/>
                    <a:pt x="6935" y="18263"/>
                    <a:pt x="7629" y="18026"/>
                  </a:cubicBezTo>
                  <a:cubicBezTo>
                    <a:pt x="9514" y="17418"/>
                    <a:pt x="11581" y="16111"/>
                    <a:pt x="12493" y="14835"/>
                  </a:cubicBezTo>
                  <a:cubicBezTo>
                    <a:pt x="12493" y="14835"/>
                    <a:pt x="12537" y="16854"/>
                    <a:pt x="14939" y="16854"/>
                  </a:cubicBezTo>
                  <a:cubicBezTo>
                    <a:pt x="15348" y="16854"/>
                    <a:pt x="15826" y="16796"/>
                    <a:pt x="16383" y="16658"/>
                  </a:cubicBezTo>
                  <a:cubicBezTo>
                    <a:pt x="20183" y="15686"/>
                    <a:pt x="22797" y="12464"/>
                    <a:pt x="24013" y="9576"/>
                  </a:cubicBezTo>
                  <a:lnTo>
                    <a:pt x="24013" y="9576"/>
                  </a:lnTo>
                  <a:cubicBezTo>
                    <a:pt x="24013" y="9578"/>
                    <a:pt x="23861" y="18513"/>
                    <a:pt x="28754" y="21127"/>
                  </a:cubicBezTo>
                  <a:lnTo>
                    <a:pt x="28846" y="21157"/>
                  </a:lnTo>
                  <a:cubicBezTo>
                    <a:pt x="29467" y="20307"/>
                    <a:pt x="30357" y="20051"/>
                    <a:pt x="31073" y="20051"/>
                  </a:cubicBezTo>
                  <a:cubicBezTo>
                    <a:pt x="31407" y="20051"/>
                    <a:pt x="31703" y="20107"/>
                    <a:pt x="31916" y="20184"/>
                  </a:cubicBezTo>
                  <a:cubicBezTo>
                    <a:pt x="32159" y="20245"/>
                    <a:pt x="32341" y="20367"/>
                    <a:pt x="32524" y="20519"/>
                  </a:cubicBezTo>
                  <a:cubicBezTo>
                    <a:pt x="32706" y="20184"/>
                    <a:pt x="36293" y="12859"/>
                    <a:pt x="33831" y="8786"/>
                  </a:cubicBezTo>
                  <a:cubicBezTo>
                    <a:pt x="32324" y="6294"/>
                    <a:pt x="29116" y="6170"/>
                    <a:pt x="28495" y="6170"/>
                  </a:cubicBezTo>
                  <a:cubicBezTo>
                    <a:pt x="28427" y="6170"/>
                    <a:pt x="28390" y="6172"/>
                    <a:pt x="28390" y="6172"/>
                  </a:cubicBezTo>
                  <a:cubicBezTo>
                    <a:pt x="28390" y="6172"/>
                    <a:pt x="27299" y="1"/>
                    <a:pt x="18947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597414" y="5190541"/>
              <a:ext cx="369479" cy="614168"/>
            </a:xfrm>
            <a:custGeom>
              <a:avLst/>
              <a:gdLst/>
              <a:ahLst/>
              <a:cxnLst/>
              <a:rect l="l" t="t" r="r" b="b"/>
              <a:pathLst>
                <a:path w="10274" h="17078" extrusionOk="0">
                  <a:moveTo>
                    <a:pt x="2979" y="0"/>
                  </a:moveTo>
                  <a:cubicBezTo>
                    <a:pt x="2249" y="0"/>
                    <a:pt x="1186" y="335"/>
                    <a:pt x="0" y="730"/>
                  </a:cubicBezTo>
                  <a:cubicBezTo>
                    <a:pt x="31" y="1003"/>
                    <a:pt x="851" y="11338"/>
                    <a:pt x="1186" y="16870"/>
                  </a:cubicBezTo>
                  <a:cubicBezTo>
                    <a:pt x="1609" y="16936"/>
                    <a:pt x="2737" y="17077"/>
                    <a:pt x="4152" y="17077"/>
                  </a:cubicBezTo>
                  <a:cubicBezTo>
                    <a:pt x="5984" y="17077"/>
                    <a:pt x="8296" y="16840"/>
                    <a:pt x="10183" y="15897"/>
                  </a:cubicBezTo>
                  <a:cubicBezTo>
                    <a:pt x="10274" y="11672"/>
                    <a:pt x="10152" y="6079"/>
                    <a:pt x="9514" y="1338"/>
                  </a:cubicBezTo>
                  <a:cubicBezTo>
                    <a:pt x="9450" y="1339"/>
                    <a:pt x="9387" y="1340"/>
                    <a:pt x="9324" y="1340"/>
                  </a:cubicBezTo>
                  <a:cubicBezTo>
                    <a:pt x="6426" y="1340"/>
                    <a:pt x="4615" y="0"/>
                    <a:pt x="29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974346" y="5191404"/>
              <a:ext cx="356388" cy="623230"/>
            </a:xfrm>
            <a:custGeom>
              <a:avLst/>
              <a:gdLst/>
              <a:ahLst/>
              <a:cxnLst/>
              <a:rect l="l" t="t" r="r" b="b"/>
              <a:pathLst>
                <a:path w="9910" h="17330" extrusionOk="0">
                  <a:moveTo>
                    <a:pt x="482" y="1"/>
                  </a:moveTo>
                  <a:cubicBezTo>
                    <a:pt x="325" y="1"/>
                    <a:pt x="164" y="3"/>
                    <a:pt x="1" y="7"/>
                  </a:cubicBezTo>
                  <a:cubicBezTo>
                    <a:pt x="1" y="7"/>
                    <a:pt x="426" y="10554"/>
                    <a:pt x="305" y="16511"/>
                  </a:cubicBezTo>
                  <a:lnTo>
                    <a:pt x="426" y="16511"/>
                  </a:lnTo>
                  <a:cubicBezTo>
                    <a:pt x="426" y="16511"/>
                    <a:pt x="2865" y="17329"/>
                    <a:pt x="5689" y="17329"/>
                  </a:cubicBezTo>
                  <a:cubicBezTo>
                    <a:pt x="6865" y="17329"/>
                    <a:pt x="8109" y="17187"/>
                    <a:pt x="9271" y="16785"/>
                  </a:cubicBezTo>
                  <a:cubicBezTo>
                    <a:pt x="9666" y="12925"/>
                    <a:pt x="9910" y="7666"/>
                    <a:pt x="9393" y="2438"/>
                  </a:cubicBezTo>
                  <a:lnTo>
                    <a:pt x="9393" y="2256"/>
                  </a:lnTo>
                  <a:cubicBezTo>
                    <a:pt x="6992" y="1830"/>
                    <a:pt x="3982" y="675"/>
                    <a:pt x="3040" y="280"/>
                  </a:cubicBezTo>
                  <a:cubicBezTo>
                    <a:pt x="2508" y="94"/>
                    <a:pt x="1581" y="1"/>
                    <a:pt x="482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538205" y="4190376"/>
              <a:ext cx="261304" cy="316614"/>
            </a:xfrm>
            <a:custGeom>
              <a:avLst/>
              <a:gdLst/>
              <a:ahLst/>
              <a:cxnLst/>
              <a:rect l="l" t="t" r="r" b="b"/>
              <a:pathLst>
                <a:path w="7266" h="8804" extrusionOk="0">
                  <a:moveTo>
                    <a:pt x="761" y="0"/>
                  </a:moveTo>
                  <a:cubicBezTo>
                    <a:pt x="1" y="4681"/>
                    <a:pt x="62" y="7782"/>
                    <a:pt x="609" y="7994"/>
                  </a:cubicBezTo>
                  <a:cubicBezTo>
                    <a:pt x="667" y="8015"/>
                    <a:pt x="723" y="8025"/>
                    <a:pt x="778" y="8025"/>
                  </a:cubicBezTo>
                  <a:cubicBezTo>
                    <a:pt x="1524" y="8025"/>
                    <a:pt x="1948" y="6213"/>
                    <a:pt x="1976" y="5958"/>
                  </a:cubicBezTo>
                  <a:lnTo>
                    <a:pt x="1976" y="5958"/>
                  </a:lnTo>
                  <a:cubicBezTo>
                    <a:pt x="1976" y="6231"/>
                    <a:pt x="1885" y="8450"/>
                    <a:pt x="2645" y="8633"/>
                  </a:cubicBezTo>
                  <a:cubicBezTo>
                    <a:pt x="2671" y="8638"/>
                    <a:pt x="2696" y="8641"/>
                    <a:pt x="2720" y="8641"/>
                  </a:cubicBezTo>
                  <a:cubicBezTo>
                    <a:pt x="3495" y="8641"/>
                    <a:pt x="3952" y="5959"/>
                    <a:pt x="3952" y="5958"/>
                  </a:cubicBezTo>
                  <a:lnTo>
                    <a:pt x="3952" y="5958"/>
                  </a:lnTo>
                  <a:cubicBezTo>
                    <a:pt x="3952" y="5959"/>
                    <a:pt x="3794" y="8803"/>
                    <a:pt x="4901" y="8803"/>
                  </a:cubicBezTo>
                  <a:cubicBezTo>
                    <a:pt x="4983" y="8803"/>
                    <a:pt x="5072" y="8788"/>
                    <a:pt x="5168" y="8754"/>
                  </a:cubicBezTo>
                  <a:cubicBezTo>
                    <a:pt x="5867" y="6110"/>
                    <a:pt x="6536" y="3526"/>
                    <a:pt x="7265" y="1034"/>
                  </a:cubicBezTo>
                  <a:lnTo>
                    <a:pt x="7265" y="1034"/>
                  </a:lnTo>
                  <a:cubicBezTo>
                    <a:pt x="6733" y="1313"/>
                    <a:pt x="6130" y="1422"/>
                    <a:pt x="5512" y="1422"/>
                  </a:cubicBezTo>
                  <a:cubicBezTo>
                    <a:pt x="3306" y="1422"/>
                    <a:pt x="913" y="31"/>
                    <a:pt x="913" y="31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901289" y="2447135"/>
              <a:ext cx="371672" cy="210812"/>
            </a:xfrm>
            <a:custGeom>
              <a:avLst/>
              <a:gdLst/>
              <a:ahLst/>
              <a:cxnLst/>
              <a:rect l="l" t="t" r="r" b="b"/>
              <a:pathLst>
                <a:path w="10335" h="5862" extrusionOk="0">
                  <a:moveTo>
                    <a:pt x="2840" y="1"/>
                  </a:moveTo>
                  <a:cubicBezTo>
                    <a:pt x="2683" y="1"/>
                    <a:pt x="2526" y="8"/>
                    <a:pt x="2371" y="25"/>
                  </a:cubicBezTo>
                  <a:cubicBezTo>
                    <a:pt x="1733" y="116"/>
                    <a:pt x="1125" y="329"/>
                    <a:pt x="851" y="724"/>
                  </a:cubicBezTo>
                  <a:cubicBezTo>
                    <a:pt x="0" y="1879"/>
                    <a:pt x="2158" y="5526"/>
                    <a:pt x="2158" y="5526"/>
                  </a:cubicBezTo>
                  <a:cubicBezTo>
                    <a:pt x="2158" y="5526"/>
                    <a:pt x="3139" y="5862"/>
                    <a:pt x="4580" y="5862"/>
                  </a:cubicBezTo>
                  <a:cubicBezTo>
                    <a:pt x="5813" y="5862"/>
                    <a:pt x="7384" y="5616"/>
                    <a:pt x="8967" y="4706"/>
                  </a:cubicBezTo>
                  <a:lnTo>
                    <a:pt x="8967" y="4098"/>
                  </a:lnTo>
                  <a:cubicBezTo>
                    <a:pt x="8967" y="4098"/>
                    <a:pt x="10335" y="1362"/>
                    <a:pt x="9210" y="481"/>
                  </a:cubicBezTo>
                  <a:cubicBezTo>
                    <a:pt x="8967" y="298"/>
                    <a:pt x="8663" y="238"/>
                    <a:pt x="8298" y="238"/>
                  </a:cubicBezTo>
                  <a:cubicBezTo>
                    <a:pt x="7174" y="268"/>
                    <a:pt x="5715" y="1241"/>
                    <a:pt x="5350" y="1909"/>
                  </a:cubicBezTo>
                  <a:cubicBezTo>
                    <a:pt x="5411" y="1757"/>
                    <a:pt x="5471" y="1605"/>
                    <a:pt x="5502" y="1362"/>
                  </a:cubicBezTo>
                  <a:cubicBezTo>
                    <a:pt x="5563" y="785"/>
                    <a:pt x="4924" y="329"/>
                    <a:pt x="4073" y="146"/>
                  </a:cubicBezTo>
                  <a:cubicBezTo>
                    <a:pt x="3695" y="57"/>
                    <a:pt x="3268" y="1"/>
                    <a:pt x="284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917687" y="2172963"/>
              <a:ext cx="248141" cy="279465"/>
            </a:xfrm>
            <a:custGeom>
              <a:avLst/>
              <a:gdLst/>
              <a:ahLst/>
              <a:cxnLst/>
              <a:rect l="l" t="t" r="r" b="b"/>
              <a:pathLst>
                <a:path w="6900" h="7771" extrusionOk="0">
                  <a:moveTo>
                    <a:pt x="5455" y="1"/>
                  </a:moveTo>
                  <a:cubicBezTo>
                    <a:pt x="3680" y="1"/>
                    <a:pt x="3708" y="6555"/>
                    <a:pt x="3708" y="6555"/>
                  </a:cubicBezTo>
                  <a:cubicBezTo>
                    <a:pt x="3708" y="6555"/>
                    <a:pt x="2399" y="637"/>
                    <a:pt x="1336" y="637"/>
                  </a:cubicBezTo>
                  <a:cubicBezTo>
                    <a:pt x="1254" y="637"/>
                    <a:pt x="1173" y="673"/>
                    <a:pt x="1094" y="749"/>
                  </a:cubicBezTo>
                  <a:cubicBezTo>
                    <a:pt x="0" y="1813"/>
                    <a:pt x="1854" y="7466"/>
                    <a:pt x="1915" y="7649"/>
                  </a:cubicBezTo>
                  <a:cubicBezTo>
                    <a:pt x="2070" y="7632"/>
                    <a:pt x="2227" y="7625"/>
                    <a:pt x="2384" y="7625"/>
                  </a:cubicBezTo>
                  <a:cubicBezTo>
                    <a:pt x="2814" y="7625"/>
                    <a:pt x="3247" y="7681"/>
                    <a:pt x="3648" y="7770"/>
                  </a:cubicBezTo>
                  <a:cubicBezTo>
                    <a:pt x="4438" y="6737"/>
                    <a:pt x="5715" y="6342"/>
                    <a:pt x="6322" y="6190"/>
                  </a:cubicBezTo>
                  <a:cubicBezTo>
                    <a:pt x="6322" y="6190"/>
                    <a:pt x="6900" y="293"/>
                    <a:pt x="5623" y="19"/>
                  </a:cubicBezTo>
                  <a:cubicBezTo>
                    <a:pt x="5566" y="7"/>
                    <a:pt x="5510" y="1"/>
                    <a:pt x="5455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8049954" y="2393372"/>
              <a:ext cx="162874" cy="122452"/>
            </a:xfrm>
            <a:custGeom>
              <a:avLst/>
              <a:gdLst/>
              <a:ahLst/>
              <a:cxnLst/>
              <a:rect l="l" t="t" r="r" b="b"/>
              <a:pathLst>
                <a:path w="4529" h="3405" extrusionOk="0">
                  <a:moveTo>
                    <a:pt x="3070" y="0"/>
                  </a:moveTo>
                  <a:cubicBezTo>
                    <a:pt x="3070" y="0"/>
                    <a:pt x="2918" y="61"/>
                    <a:pt x="2705" y="91"/>
                  </a:cubicBezTo>
                  <a:cubicBezTo>
                    <a:pt x="2037" y="243"/>
                    <a:pt x="790" y="669"/>
                    <a:pt x="0" y="1672"/>
                  </a:cubicBezTo>
                  <a:cubicBezTo>
                    <a:pt x="821" y="1885"/>
                    <a:pt x="1489" y="2280"/>
                    <a:pt x="1398" y="2888"/>
                  </a:cubicBezTo>
                  <a:cubicBezTo>
                    <a:pt x="1368" y="3131"/>
                    <a:pt x="1277" y="3283"/>
                    <a:pt x="1216" y="3404"/>
                  </a:cubicBezTo>
                  <a:cubicBezTo>
                    <a:pt x="1581" y="2736"/>
                    <a:pt x="3040" y="1763"/>
                    <a:pt x="4164" y="1733"/>
                  </a:cubicBezTo>
                  <a:cubicBezTo>
                    <a:pt x="4529" y="1155"/>
                    <a:pt x="3830" y="91"/>
                    <a:pt x="3070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028089" y="2514419"/>
              <a:ext cx="65596" cy="21074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809" y="0"/>
                  </a:moveTo>
                  <a:cubicBezTo>
                    <a:pt x="1801" y="0"/>
                    <a:pt x="1793" y="23"/>
                    <a:pt x="1793" y="69"/>
                  </a:cubicBezTo>
                  <a:cubicBezTo>
                    <a:pt x="1490" y="221"/>
                    <a:pt x="1246" y="251"/>
                    <a:pt x="942" y="251"/>
                  </a:cubicBezTo>
                  <a:cubicBezTo>
                    <a:pt x="669" y="251"/>
                    <a:pt x="365" y="221"/>
                    <a:pt x="31" y="221"/>
                  </a:cubicBezTo>
                  <a:lnTo>
                    <a:pt x="0" y="221"/>
                  </a:lnTo>
                  <a:lnTo>
                    <a:pt x="0" y="251"/>
                  </a:lnTo>
                  <a:cubicBezTo>
                    <a:pt x="274" y="494"/>
                    <a:pt x="608" y="585"/>
                    <a:pt x="942" y="585"/>
                  </a:cubicBezTo>
                  <a:cubicBezTo>
                    <a:pt x="1125" y="585"/>
                    <a:pt x="1307" y="555"/>
                    <a:pt x="1490" y="494"/>
                  </a:cubicBezTo>
                  <a:cubicBezTo>
                    <a:pt x="1641" y="403"/>
                    <a:pt x="1793" y="221"/>
                    <a:pt x="1824" y="69"/>
                  </a:cubicBezTo>
                  <a:cubicBezTo>
                    <a:pt x="1824" y="23"/>
                    <a:pt x="1816" y="0"/>
                    <a:pt x="1809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918766" y="2441057"/>
              <a:ext cx="182582" cy="207755"/>
            </a:xfrm>
            <a:custGeom>
              <a:avLst/>
              <a:gdLst/>
              <a:ahLst/>
              <a:cxnLst/>
              <a:rect l="l" t="t" r="r" b="b"/>
              <a:pathLst>
                <a:path w="5077" h="5777" extrusionOk="0">
                  <a:moveTo>
                    <a:pt x="2316" y="0"/>
                  </a:moveTo>
                  <a:cubicBezTo>
                    <a:pt x="2204" y="0"/>
                    <a:pt x="2091" y="4"/>
                    <a:pt x="1976" y="11"/>
                  </a:cubicBezTo>
                  <a:cubicBezTo>
                    <a:pt x="1520" y="42"/>
                    <a:pt x="1034" y="133"/>
                    <a:pt x="548" y="437"/>
                  </a:cubicBezTo>
                  <a:cubicBezTo>
                    <a:pt x="335" y="589"/>
                    <a:pt x="153" y="802"/>
                    <a:pt x="61" y="1075"/>
                  </a:cubicBezTo>
                  <a:cubicBezTo>
                    <a:pt x="1" y="1349"/>
                    <a:pt x="1" y="1622"/>
                    <a:pt x="1" y="1835"/>
                  </a:cubicBezTo>
                  <a:cubicBezTo>
                    <a:pt x="31" y="2321"/>
                    <a:pt x="183" y="2777"/>
                    <a:pt x="335" y="3233"/>
                  </a:cubicBezTo>
                  <a:cubicBezTo>
                    <a:pt x="669" y="4145"/>
                    <a:pt x="1095" y="4966"/>
                    <a:pt x="1642" y="5756"/>
                  </a:cubicBezTo>
                  <a:cubicBezTo>
                    <a:pt x="1642" y="5769"/>
                    <a:pt x="1647" y="5776"/>
                    <a:pt x="1655" y="5776"/>
                  </a:cubicBezTo>
                  <a:cubicBezTo>
                    <a:pt x="1667" y="5776"/>
                    <a:pt x="1685" y="5761"/>
                    <a:pt x="1703" y="5726"/>
                  </a:cubicBezTo>
                  <a:lnTo>
                    <a:pt x="1703" y="5665"/>
                  </a:lnTo>
                  <a:lnTo>
                    <a:pt x="1125" y="4419"/>
                  </a:lnTo>
                  <a:cubicBezTo>
                    <a:pt x="943" y="3993"/>
                    <a:pt x="791" y="3598"/>
                    <a:pt x="639" y="3142"/>
                  </a:cubicBezTo>
                  <a:cubicBezTo>
                    <a:pt x="517" y="2686"/>
                    <a:pt x="396" y="2261"/>
                    <a:pt x="365" y="1805"/>
                  </a:cubicBezTo>
                  <a:cubicBezTo>
                    <a:pt x="365" y="1622"/>
                    <a:pt x="365" y="1379"/>
                    <a:pt x="456" y="1197"/>
                  </a:cubicBezTo>
                  <a:cubicBezTo>
                    <a:pt x="487" y="1014"/>
                    <a:pt x="608" y="862"/>
                    <a:pt x="791" y="741"/>
                  </a:cubicBezTo>
                  <a:cubicBezTo>
                    <a:pt x="1125" y="498"/>
                    <a:pt x="1551" y="407"/>
                    <a:pt x="2007" y="346"/>
                  </a:cubicBezTo>
                  <a:cubicBezTo>
                    <a:pt x="2162" y="335"/>
                    <a:pt x="2322" y="328"/>
                    <a:pt x="2485" y="328"/>
                  </a:cubicBezTo>
                  <a:cubicBezTo>
                    <a:pt x="2766" y="328"/>
                    <a:pt x="3055" y="349"/>
                    <a:pt x="3344" y="407"/>
                  </a:cubicBezTo>
                  <a:cubicBezTo>
                    <a:pt x="3800" y="467"/>
                    <a:pt x="4256" y="589"/>
                    <a:pt x="4590" y="862"/>
                  </a:cubicBezTo>
                  <a:cubicBezTo>
                    <a:pt x="4742" y="954"/>
                    <a:pt x="4894" y="1166"/>
                    <a:pt x="4925" y="1349"/>
                  </a:cubicBezTo>
                  <a:cubicBezTo>
                    <a:pt x="4985" y="1562"/>
                    <a:pt x="4925" y="1805"/>
                    <a:pt x="4833" y="1987"/>
                  </a:cubicBezTo>
                  <a:lnTo>
                    <a:pt x="4833" y="2018"/>
                  </a:lnTo>
                  <a:lnTo>
                    <a:pt x="4864" y="2018"/>
                  </a:lnTo>
                  <a:cubicBezTo>
                    <a:pt x="5016" y="1835"/>
                    <a:pt x="5077" y="1622"/>
                    <a:pt x="5077" y="1349"/>
                  </a:cubicBezTo>
                  <a:cubicBezTo>
                    <a:pt x="5077" y="1075"/>
                    <a:pt x="4925" y="862"/>
                    <a:pt x="4742" y="711"/>
                  </a:cubicBezTo>
                  <a:cubicBezTo>
                    <a:pt x="4347" y="407"/>
                    <a:pt x="3861" y="255"/>
                    <a:pt x="3405" y="133"/>
                  </a:cubicBezTo>
                  <a:cubicBezTo>
                    <a:pt x="3033" y="40"/>
                    <a:pt x="2680" y="0"/>
                    <a:pt x="2316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53172" y="2643269"/>
              <a:ext cx="130112" cy="480711"/>
            </a:xfrm>
            <a:custGeom>
              <a:avLst/>
              <a:gdLst/>
              <a:ahLst/>
              <a:cxnLst/>
              <a:rect l="l" t="t" r="r" b="b"/>
              <a:pathLst>
                <a:path w="3618" h="13367" extrusionOk="0">
                  <a:moveTo>
                    <a:pt x="3482" y="0"/>
                  </a:moveTo>
                  <a:cubicBezTo>
                    <a:pt x="3437" y="0"/>
                    <a:pt x="3398" y="34"/>
                    <a:pt x="3375" y="103"/>
                  </a:cubicBezTo>
                  <a:cubicBezTo>
                    <a:pt x="3040" y="1197"/>
                    <a:pt x="2736" y="2261"/>
                    <a:pt x="2432" y="3355"/>
                  </a:cubicBezTo>
                  <a:cubicBezTo>
                    <a:pt x="2129" y="4449"/>
                    <a:pt x="1855" y="5513"/>
                    <a:pt x="1551" y="6638"/>
                  </a:cubicBezTo>
                  <a:lnTo>
                    <a:pt x="761" y="9890"/>
                  </a:lnTo>
                  <a:cubicBezTo>
                    <a:pt x="487" y="10984"/>
                    <a:pt x="214" y="12109"/>
                    <a:pt x="1" y="13203"/>
                  </a:cubicBezTo>
                  <a:cubicBezTo>
                    <a:pt x="1" y="13264"/>
                    <a:pt x="31" y="13294"/>
                    <a:pt x="62" y="13355"/>
                  </a:cubicBezTo>
                  <a:cubicBezTo>
                    <a:pt x="84" y="13363"/>
                    <a:pt x="103" y="13367"/>
                    <a:pt x="120" y="13367"/>
                  </a:cubicBezTo>
                  <a:cubicBezTo>
                    <a:pt x="168" y="13367"/>
                    <a:pt x="191" y="13332"/>
                    <a:pt x="214" y="13264"/>
                  </a:cubicBezTo>
                  <a:cubicBezTo>
                    <a:pt x="578" y="12170"/>
                    <a:pt x="882" y="11106"/>
                    <a:pt x="1186" y="10012"/>
                  </a:cubicBezTo>
                  <a:lnTo>
                    <a:pt x="2037" y="6729"/>
                  </a:lnTo>
                  <a:cubicBezTo>
                    <a:pt x="2311" y="5665"/>
                    <a:pt x="2584" y="4571"/>
                    <a:pt x="2858" y="3477"/>
                  </a:cubicBezTo>
                  <a:cubicBezTo>
                    <a:pt x="3101" y="2382"/>
                    <a:pt x="3375" y="1258"/>
                    <a:pt x="3618" y="164"/>
                  </a:cubicBezTo>
                  <a:cubicBezTo>
                    <a:pt x="3618" y="103"/>
                    <a:pt x="3618" y="12"/>
                    <a:pt x="3527" y="12"/>
                  </a:cubicBezTo>
                  <a:cubicBezTo>
                    <a:pt x="3512" y="4"/>
                    <a:pt x="3496" y="0"/>
                    <a:pt x="3482" y="0"/>
                  </a:cubicBezTo>
                  <a:close/>
                </a:path>
              </a:pathLst>
            </a:custGeom>
            <a:solidFill>
              <a:srgbClr val="EFB2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939552" y="2168612"/>
              <a:ext cx="210992" cy="281910"/>
            </a:xfrm>
            <a:custGeom>
              <a:avLst/>
              <a:gdLst/>
              <a:ahLst/>
              <a:cxnLst/>
              <a:rect l="l" t="t" r="r" b="b"/>
              <a:pathLst>
                <a:path w="5867" h="7839" extrusionOk="0">
                  <a:moveTo>
                    <a:pt x="4778" y="1"/>
                  </a:moveTo>
                  <a:cubicBezTo>
                    <a:pt x="4673" y="1"/>
                    <a:pt x="4565" y="22"/>
                    <a:pt x="4468" y="80"/>
                  </a:cubicBezTo>
                  <a:cubicBezTo>
                    <a:pt x="4134" y="171"/>
                    <a:pt x="3952" y="444"/>
                    <a:pt x="3800" y="718"/>
                  </a:cubicBezTo>
                  <a:cubicBezTo>
                    <a:pt x="3648" y="961"/>
                    <a:pt x="3526" y="1265"/>
                    <a:pt x="3435" y="1539"/>
                  </a:cubicBezTo>
                  <a:cubicBezTo>
                    <a:pt x="3283" y="2116"/>
                    <a:pt x="3192" y="2694"/>
                    <a:pt x="3100" y="3241"/>
                  </a:cubicBezTo>
                  <a:cubicBezTo>
                    <a:pt x="3009" y="3938"/>
                    <a:pt x="2950" y="4645"/>
                    <a:pt x="2918" y="5344"/>
                  </a:cubicBezTo>
                  <a:lnTo>
                    <a:pt x="2918" y="5344"/>
                  </a:lnTo>
                  <a:cubicBezTo>
                    <a:pt x="2734" y="4652"/>
                    <a:pt x="2533" y="3971"/>
                    <a:pt x="2310" y="3302"/>
                  </a:cubicBezTo>
                  <a:cubicBezTo>
                    <a:pt x="2128" y="2755"/>
                    <a:pt x="1915" y="2177"/>
                    <a:pt x="1672" y="1660"/>
                  </a:cubicBezTo>
                  <a:cubicBezTo>
                    <a:pt x="1520" y="1387"/>
                    <a:pt x="1398" y="1113"/>
                    <a:pt x="1155" y="900"/>
                  </a:cubicBezTo>
                  <a:cubicBezTo>
                    <a:pt x="1064" y="779"/>
                    <a:pt x="912" y="627"/>
                    <a:pt x="669" y="627"/>
                  </a:cubicBezTo>
                  <a:cubicBezTo>
                    <a:pt x="456" y="627"/>
                    <a:pt x="304" y="779"/>
                    <a:pt x="213" y="931"/>
                  </a:cubicBezTo>
                  <a:cubicBezTo>
                    <a:pt x="61" y="1235"/>
                    <a:pt x="30" y="1539"/>
                    <a:pt x="0" y="1843"/>
                  </a:cubicBezTo>
                  <a:cubicBezTo>
                    <a:pt x="0" y="2116"/>
                    <a:pt x="0" y="2420"/>
                    <a:pt x="30" y="2724"/>
                  </a:cubicBezTo>
                  <a:cubicBezTo>
                    <a:pt x="61" y="3332"/>
                    <a:pt x="182" y="3910"/>
                    <a:pt x="304" y="4457"/>
                  </a:cubicBezTo>
                  <a:cubicBezTo>
                    <a:pt x="547" y="5612"/>
                    <a:pt x="912" y="6706"/>
                    <a:pt x="1277" y="7831"/>
                  </a:cubicBezTo>
                  <a:cubicBezTo>
                    <a:pt x="1292" y="7831"/>
                    <a:pt x="1299" y="7838"/>
                    <a:pt x="1299" y="7838"/>
                  </a:cubicBezTo>
                  <a:cubicBezTo>
                    <a:pt x="1299" y="7838"/>
                    <a:pt x="1292" y="7831"/>
                    <a:pt x="1277" y="7800"/>
                  </a:cubicBezTo>
                  <a:cubicBezTo>
                    <a:pt x="1307" y="7800"/>
                    <a:pt x="1307" y="7800"/>
                    <a:pt x="1307" y="7770"/>
                  </a:cubicBezTo>
                  <a:cubicBezTo>
                    <a:pt x="973" y="6645"/>
                    <a:pt x="699" y="5521"/>
                    <a:pt x="486" y="4396"/>
                  </a:cubicBezTo>
                  <a:cubicBezTo>
                    <a:pt x="365" y="3818"/>
                    <a:pt x="304" y="3241"/>
                    <a:pt x="243" y="2694"/>
                  </a:cubicBezTo>
                  <a:cubicBezTo>
                    <a:pt x="243" y="2420"/>
                    <a:pt x="213" y="2116"/>
                    <a:pt x="243" y="1843"/>
                  </a:cubicBezTo>
                  <a:cubicBezTo>
                    <a:pt x="243" y="1599"/>
                    <a:pt x="334" y="1265"/>
                    <a:pt x="456" y="1083"/>
                  </a:cubicBezTo>
                  <a:cubicBezTo>
                    <a:pt x="532" y="976"/>
                    <a:pt x="593" y="923"/>
                    <a:pt x="661" y="923"/>
                  </a:cubicBezTo>
                  <a:cubicBezTo>
                    <a:pt x="730" y="923"/>
                    <a:pt x="806" y="976"/>
                    <a:pt x="912" y="1083"/>
                  </a:cubicBezTo>
                  <a:cubicBezTo>
                    <a:pt x="1064" y="1265"/>
                    <a:pt x="1216" y="1508"/>
                    <a:pt x="1307" y="1782"/>
                  </a:cubicBezTo>
                  <a:cubicBezTo>
                    <a:pt x="1550" y="2268"/>
                    <a:pt x="1733" y="2846"/>
                    <a:pt x="1915" y="3362"/>
                  </a:cubicBezTo>
                  <a:cubicBezTo>
                    <a:pt x="2310" y="4457"/>
                    <a:pt x="2584" y="5581"/>
                    <a:pt x="2827" y="6706"/>
                  </a:cubicBezTo>
                  <a:cubicBezTo>
                    <a:pt x="2888" y="6797"/>
                    <a:pt x="2948" y="6858"/>
                    <a:pt x="3040" y="6858"/>
                  </a:cubicBezTo>
                  <a:cubicBezTo>
                    <a:pt x="3130" y="6858"/>
                    <a:pt x="3221" y="6798"/>
                    <a:pt x="3222" y="6678"/>
                  </a:cubicBezTo>
                  <a:lnTo>
                    <a:pt x="3222" y="6678"/>
                  </a:lnTo>
                  <a:lnTo>
                    <a:pt x="3252" y="6676"/>
                  </a:lnTo>
                  <a:cubicBezTo>
                    <a:pt x="3242" y="6633"/>
                    <a:pt x="3232" y="6591"/>
                    <a:pt x="3222" y="6548"/>
                  </a:cubicBezTo>
                  <a:lnTo>
                    <a:pt x="3222" y="6548"/>
                  </a:lnTo>
                  <a:cubicBezTo>
                    <a:pt x="3225" y="5492"/>
                    <a:pt x="3258" y="4383"/>
                    <a:pt x="3404" y="3302"/>
                  </a:cubicBezTo>
                  <a:cubicBezTo>
                    <a:pt x="3496" y="2724"/>
                    <a:pt x="3587" y="2147"/>
                    <a:pt x="3739" y="1630"/>
                  </a:cubicBezTo>
                  <a:cubicBezTo>
                    <a:pt x="3830" y="1356"/>
                    <a:pt x="3952" y="1083"/>
                    <a:pt x="4043" y="870"/>
                  </a:cubicBezTo>
                  <a:cubicBezTo>
                    <a:pt x="4164" y="627"/>
                    <a:pt x="4316" y="414"/>
                    <a:pt x="4559" y="323"/>
                  </a:cubicBezTo>
                  <a:cubicBezTo>
                    <a:pt x="4651" y="292"/>
                    <a:pt x="4772" y="292"/>
                    <a:pt x="4894" y="292"/>
                  </a:cubicBezTo>
                  <a:cubicBezTo>
                    <a:pt x="5015" y="323"/>
                    <a:pt x="5076" y="353"/>
                    <a:pt x="5167" y="475"/>
                  </a:cubicBezTo>
                  <a:cubicBezTo>
                    <a:pt x="5319" y="657"/>
                    <a:pt x="5380" y="931"/>
                    <a:pt x="5471" y="1204"/>
                  </a:cubicBezTo>
                  <a:cubicBezTo>
                    <a:pt x="5562" y="1751"/>
                    <a:pt x="5623" y="2299"/>
                    <a:pt x="5654" y="2876"/>
                  </a:cubicBezTo>
                  <a:cubicBezTo>
                    <a:pt x="5714" y="4031"/>
                    <a:pt x="5684" y="5156"/>
                    <a:pt x="5623" y="6311"/>
                  </a:cubicBezTo>
                  <a:cubicBezTo>
                    <a:pt x="5623" y="6341"/>
                    <a:pt x="5654" y="6341"/>
                    <a:pt x="5654" y="6341"/>
                  </a:cubicBezTo>
                  <a:cubicBezTo>
                    <a:pt x="5684" y="6341"/>
                    <a:pt x="5684" y="6311"/>
                    <a:pt x="5684" y="6311"/>
                  </a:cubicBezTo>
                  <a:cubicBezTo>
                    <a:pt x="5836" y="5156"/>
                    <a:pt x="5866" y="4031"/>
                    <a:pt x="5866" y="2876"/>
                  </a:cubicBezTo>
                  <a:cubicBezTo>
                    <a:pt x="5866" y="2299"/>
                    <a:pt x="5836" y="1751"/>
                    <a:pt x="5714" y="1174"/>
                  </a:cubicBezTo>
                  <a:cubicBezTo>
                    <a:pt x="5654" y="900"/>
                    <a:pt x="5562" y="596"/>
                    <a:pt x="5380" y="323"/>
                  </a:cubicBezTo>
                  <a:cubicBezTo>
                    <a:pt x="5319" y="171"/>
                    <a:pt x="5167" y="80"/>
                    <a:pt x="4955" y="19"/>
                  </a:cubicBezTo>
                  <a:cubicBezTo>
                    <a:pt x="4899" y="8"/>
                    <a:pt x="4839" y="1"/>
                    <a:pt x="4778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46645" y="2386791"/>
              <a:ext cx="158559" cy="68904"/>
            </a:xfrm>
            <a:custGeom>
              <a:avLst/>
              <a:gdLst/>
              <a:ahLst/>
              <a:cxnLst/>
              <a:rect l="l" t="t" r="r" b="b"/>
              <a:pathLst>
                <a:path w="4409" h="1916" extrusionOk="0">
                  <a:moveTo>
                    <a:pt x="3040" y="1"/>
                  </a:moveTo>
                  <a:cubicBezTo>
                    <a:pt x="2736" y="92"/>
                    <a:pt x="2493" y="122"/>
                    <a:pt x="2189" y="244"/>
                  </a:cubicBezTo>
                  <a:cubicBezTo>
                    <a:pt x="1885" y="335"/>
                    <a:pt x="1612" y="457"/>
                    <a:pt x="1338" y="609"/>
                  </a:cubicBezTo>
                  <a:cubicBezTo>
                    <a:pt x="791" y="912"/>
                    <a:pt x="305" y="1308"/>
                    <a:pt x="1" y="1824"/>
                  </a:cubicBezTo>
                  <a:lnTo>
                    <a:pt x="1" y="1855"/>
                  </a:lnTo>
                  <a:lnTo>
                    <a:pt x="31" y="1855"/>
                  </a:lnTo>
                  <a:cubicBezTo>
                    <a:pt x="518" y="1460"/>
                    <a:pt x="943" y="1095"/>
                    <a:pt x="1490" y="882"/>
                  </a:cubicBezTo>
                  <a:cubicBezTo>
                    <a:pt x="1764" y="761"/>
                    <a:pt x="2007" y="639"/>
                    <a:pt x="2281" y="578"/>
                  </a:cubicBezTo>
                  <a:cubicBezTo>
                    <a:pt x="2545" y="461"/>
                    <a:pt x="2838" y="400"/>
                    <a:pt x="3104" y="341"/>
                  </a:cubicBezTo>
                  <a:lnTo>
                    <a:pt x="3104" y="341"/>
                  </a:lnTo>
                  <a:cubicBezTo>
                    <a:pt x="3454" y="409"/>
                    <a:pt x="3746" y="617"/>
                    <a:pt x="3952" y="882"/>
                  </a:cubicBezTo>
                  <a:cubicBezTo>
                    <a:pt x="4074" y="1004"/>
                    <a:pt x="4135" y="1186"/>
                    <a:pt x="4226" y="1338"/>
                  </a:cubicBezTo>
                  <a:cubicBezTo>
                    <a:pt x="4256" y="1490"/>
                    <a:pt x="4317" y="1672"/>
                    <a:pt x="4226" y="1855"/>
                  </a:cubicBezTo>
                  <a:lnTo>
                    <a:pt x="4226" y="1916"/>
                  </a:lnTo>
                  <a:lnTo>
                    <a:pt x="4256" y="1916"/>
                  </a:lnTo>
                  <a:cubicBezTo>
                    <a:pt x="4378" y="1764"/>
                    <a:pt x="4408" y="1490"/>
                    <a:pt x="4378" y="1308"/>
                  </a:cubicBezTo>
                  <a:cubicBezTo>
                    <a:pt x="4347" y="1095"/>
                    <a:pt x="4256" y="912"/>
                    <a:pt x="4135" y="730"/>
                  </a:cubicBezTo>
                  <a:cubicBezTo>
                    <a:pt x="3922" y="396"/>
                    <a:pt x="3557" y="92"/>
                    <a:pt x="307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90673" y="3114331"/>
              <a:ext cx="470066" cy="2018575"/>
            </a:xfrm>
            <a:custGeom>
              <a:avLst/>
              <a:gdLst/>
              <a:ahLst/>
              <a:cxnLst/>
              <a:rect l="l" t="t" r="r" b="b"/>
              <a:pathLst>
                <a:path w="13071" h="56130" extrusionOk="0">
                  <a:moveTo>
                    <a:pt x="12946" y="0"/>
                  </a:moveTo>
                  <a:cubicBezTo>
                    <a:pt x="12914" y="0"/>
                    <a:pt x="12871" y="22"/>
                    <a:pt x="12828" y="43"/>
                  </a:cubicBezTo>
                  <a:cubicBezTo>
                    <a:pt x="12220" y="1077"/>
                    <a:pt x="11703" y="2110"/>
                    <a:pt x="11156" y="3174"/>
                  </a:cubicBezTo>
                  <a:cubicBezTo>
                    <a:pt x="10639" y="4238"/>
                    <a:pt x="10123" y="5302"/>
                    <a:pt x="9758" y="6427"/>
                  </a:cubicBezTo>
                  <a:cubicBezTo>
                    <a:pt x="9575" y="7004"/>
                    <a:pt x="9423" y="7582"/>
                    <a:pt x="9332" y="8189"/>
                  </a:cubicBezTo>
                  <a:cubicBezTo>
                    <a:pt x="9302" y="8828"/>
                    <a:pt x="9363" y="9436"/>
                    <a:pt x="9545" y="10013"/>
                  </a:cubicBezTo>
                  <a:cubicBezTo>
                    <a:pt x="9840" y="11164"/>
                    <a:pt x="10336" y="12201"/>
                    <a:pt x="11032" y="13150"/>
                  </a:cubicBezTo>
                  <a:lnTo>
                    <a:pt x="11032" y="13150"/>
                  </a:lnTo>
                  <a:cubicBezTo>
                    <a:pt x="9859" y="16644"/>
                    <a:pt x="8775" y="20137"/>
                    <a:pt x="7721" y="23661"/>
                  </a:cubicBezTo>
                  <a:cubicBezTo>
                    <a:pt x="6657" y="27187"/>
                    <a:pt x="5624" y="30773"/>
                    <a:pt x="4682" y="34330"/>
                  </a:cubicBezTo>
                  <a:cubicBezTo>
                    <a:pt x="4165" y="36123"/>
                    <a:pt x="3679" y="37916"/>
                    <a:pt x="3223" y="39679"/>
                  </a:cubicBezTo>
                  <a:cubicBezTo>
                    <a:pt x="2767" y="41473"/>
                    <a:pt x="2341" y="43296"/>
                    <a:pt x="1946" y="45090"/>
                  </a:cubicBezTo>
                  <a:cubicBezTo>
                    <a:pt x="1125" y="48707"/>
                    <a:pt x="426" y="52354"/>
                    <a:pt x="1" y="56032"/>
                  </a:cubicBezTo>
                  <a:cubicBezTo>
                    <a:pt x="1" y="56058"/>
                    <a:pt x="23" y="56129"/>
                    <a:pt x="107" y="56129"/>
                  </a:cubicBezTo>
                  <a:cubicBezTo>
                    <a:pt x="121" y="56129"/>
                    <a:pt x="136" y="56128"/>
                    <a:pt x="153" y="56123"/>
                  </a:cubicBezTo>
                  <a:cubicBezTo>
                    <a:pt x="183" y="56123"/>
                    <a:pt x="274" y="56093"/>
                    <a:pt x="274" y="56032"/>
                  </a:cubicBezTo>
                  <a:cubicBezTo>
                    <a:pt x="730" y="52385"/>
                    <a:pt x="1521" y="48768"/>
                    <a:pt x="2341" y="45151"/>
                  </a:cubicBezTo>
                  <a:cubicBezTo>
                    <a:pt x="2767" y="43327"/>
                    <a:pt x="3223" y="41533"/>
                    <a:pt x="3679" y="39770"/>
                  </a:cubicBezTo>
                  <a:cubicBezTo>
                    <a:pt x="4135" y="37977"/>
                    <a:pt x="4621" y="36184"/>
                    <a:pt x="5138" y="34390"/>
                  </a:cubicBezTo>
                  <a:cubicBezTo>
                    <a:pt x="6080" y="30865"/>
                    <a:pt x="7144" y="27308"/>
                    <a:pt x="8177" y="23752"/>
                  </a:cubicBezTo>
                  <a:cubicBezTo>
                    <a:pt x="9241" y="20226"/>
                    <a:pt x="10305" y="16700"/>
                    <a:pt x="11430" y="13174"/>
                  </a:cubicBezTo>
                  <a:cubicBezTo>
                    <a:pt x="11430" y="13083"/>
                    <a:pt x="11430" y="13022"/>
                    <a:pt x="11399" y="12962"/>
                  </a:cubicBezTo>
                  <a:cubicBezTo>
                    <a:pt x="10761" y="12050"/>
                    <a:pt x="10214" y="10986"/>
                    <a:pt x="9910" y="9892"/>
                  </a:cubicBezTo>
                  <a:cubicBezTo>
                    <a:pt x="9758" y="9375"/>
                    <a:pt x="9636" y="8767"/>
                    <a:pt x="9727" y="8220"/>
                  </a:cubicBezTo>
                  <a:cubicBezTo>
                    <a:pt x="9758" y="7642"/>
                    <a:pt x="9910" y="7095"/>
                    <a:pt x="10092" y="6548"/>
                  </a:cubicBezTo>
                  <a:cubicBezTo>
                    <a:pt x="10457" y="5454"/>
                    <a:pt x="10943" y="4390"/>
                    <a:pt x="11430" y="3326"/>
                  </a:cubicBezTo>
                  <a:cubicBezTo>
                    <a:pt x="11916" y="2262"/>
                    <a:pt x="12463" y="1199"/>
                    <a:pt x="13041" y="165"/>
                  </a:cubicBezTo>
                  <a:cubicBezTo>
                    <a:pt x="13071" y="135"/>
                    <a:pt x="13041" y="43"/>
                    <a:pt x="12980" y="13"/>
                  </a:cubicBezTo>
                  <a:cubicBezTo>
                    <a:pt x="12971" y="4"/>
                    <a:pt x="12959" y="0"/>
                    <a:pt x="12946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657506" y="2612846"/>
              <a:ext cx="571732" cy="925171"/>
            </a:xfrm>
            <a:custGeom>
              <a:avLst/>
              <a:gdLst/>
              <a:ahLst/>
              <a:cxnLst/>
              <a:rect l="l" t="t" r="r" b="b"/>
              <a:pathLst>
                <a:path w="15898" h="25726" extrusionOk="0">
                  <a:moveTo>
                    <a:pt x="15702" y="0"/>
                  </a:moveTo>
                  <a:cubicBezTo>
                    <a:pt x="15688" y="0"/>
                    <a:pt x="15672" y="2"/>
                    <a:pt x="15655" y="7"/>
                  </a:cubicBezTo>
                  <a:cubicBezTo>
                    <a:pt x="15594" y="7"/>
                    <a:pt x="15533" y="67"/>
                    <a:pt x="15533" y="128"/>
                  </a:cubicBezTo>
                  <a:cubicBezTo>
                    <a:pt x="15503" y="1739"/>
                    <a:pt x="15472" y="3289"/>
                    <a:pt x="15381" y="4870"/>
                  </a:cubicBezTo>
                  <a:cubicBezTo>
                    <a:pt x="15320" y="6450"/>
                    <a:pt x="15229" y="8031"/>
                    <a:pt x="15138" y="9581"/>
                  </a:cubicBezTo>
                  <a:cubicBezTo>
                    <a:pt x="14895" y="12742"/>
                    <a:pt x="14591" y="15903"/>
                    <a:pt x="13983" y="18973"/>
                  </a:cubicBezTo>
                  <a:cubicBezTo>
                    <a:pt x="13679" y="20493"/>
                    <a:pt x="13345" y="22043"/>
                    <a:pt x="12615" y="23411"/>
                  </a:cubicBezTo>
                  <a:cubicBezTo>
                    <a:pt x="12494" y="23624"/>
                    <a:pt x="12433" y="23776"/>
                    <a:pt x="12311" y="23928"/>
                  </a:cubicBezTo>
                  <a:cubicBezTo>
                    <a:pt x="12190" y="24080"/>
                    <a:pt x="12129" y="24232"/>
                    <a:pt x="11977" y="24353"/>
                  </a:cubicBezTo>
                  <a:cubicBezTo>
                    <a:pt x="11855" y="24475"/>
                    <a:pt x="11703" y="24566"/>
                    <a:pt x="11551" y="24688"/>
                  </a:cubicBezTo>
                  <a:cubicBezTo>
                    <a:pt x="11399" y="24749"/>
                    <a:pt x="11217" y="24840"/>
                    <a:pt x="11065" y="24900"/>
                  </a:cubicBezTo>
                  <a:cubicBezTo>
                    <a:pt x="10336" y="25174"/>
                    <a:pt x="9576" y="25296"/>
                    <a:pt x="8816" y="25296"/>
                  </a:cubicBezTo>
                  <a:cubicBezTo>
                    <a:pt x="7266" y="25296"/>
                    <a:pt x="5746" y="24840"/>
                    <a:pt x="4287" y="24232"/>
                  </a:cubicBezTo>
                  <a:cubicBezTo>
                    <a:pt x="2858" y="23624"/>
                    <a:pt x="1490" y="22864"/>
                    <a:pt x="183" y="21952"/>
                  </a:cubicBezTo>
                  <a:cubicBezTo>
                    <a:pt x="174" y="21943"/>
                    <a:pt x="163" y="21940"/>
                    <a:pt x="150" y="21940"/>
                  </a:cubicBezTo>
                  <a:cubicBezTo>
                    <a:pt x="117" y="21940"/>
                    <a:pt x="74" y="21961"/>
                    <a:pt x="31" y="21983"/>
                  </a:cubicBezTo>
                  <a:cubicBezTo>
                    <a:pt x="1" y="22013"/>
                    <a:pt x="31" y="22104"/>
                    <a:pt x="92" y="22134"/>
                  </a:cubicBezTo>
                  <a:cubicBezTo>
                    <a:pt x="1338" y="23046"/>
                    <a:pt x="2737" y="23897"/>
                    <a:pt x="4196" y="24536"/>
                  </a:cubicBezTo>
                  <a:cubicBezTo>
                    <a:pt x="5624" y="25174"/>
                    <a:pt x="7174" y="25660"/>
                    <a:pt x="8816" y="25721"/>
                  </a:cubicBezTo>
                  <a:cubicBezTo>
                    <a:pt x="8894" y="25724"/>
                    <a:pt x="8973" y="25726"/>
                    <a:pt x="9052" y="25726"/>
                  </a:cubicBezTo>
                  <a:cubicBezTo>
                    <a:pt x="9774" y="25726"/>
                    <a:pt x="10532" y="25600"/>
                    <a:pt x="11217" y="25326"/>
                  </a:cubicBezTo>
                  <a:cubicBezTo>
                    <a:pt x="11399" y="25265"/>
                    <a:pt x="11582" y="25174"/>
                    <a:pt x="11795" y="25052"/>
                  </a:cubicBezTo>
                  <a:cubicBezTo>
                    <a:pt x="11977" y="24900"/>
                    <a:pt x="12159" y="24779"/>
                    <a:pt x="12311" y="24657"/>
                  </a:cubicBezTo>
                  <a:cubicBezTo>
                    <a:pt x="12494" y="24475"/>
                    <a:pt x="12615" y="24293"/>
                    <a:pt x="12737" y="24141"/>
                  </a:cubicBezTo>
                  <a:cubicBezTo>
                    <a:pt x="12889" y="23989"/>
                    <a:pt x="12950" y="23806"/>
                    <a:pt x="13071" y="23624"/>
                  </a:cubicBezTo>
                  <a:cubicBezTo>
                    <a:pt x="13831" y="22165"/>
                    <a:pt x="14165" y="20615"/>
                    <a:pt x="14530" y="19065"/>
                  </a:cubicBezTo>
                  <a:cubicBezTo>
                    <a:pt x="15138" y="15903"/>
                    <a:pt x="15442" y="12742"/>
                    <a:pt x="15624" y="9612"/>
                  </a:cubicBezTo>
                  <a:cubicBezTo>
                    <a:pt x="15807" y="6450"/>
                    <a:pt x="15898" y="3259"/>
                    <a:pt x="15837" y="98"/>
                  </a:cubicBezTo>
                  <a:cubicBezTo>
                    <a:pt x="15837" y="72"/>
                    <a:pt x="15792" y="0"/>
                    <a:pt x="15702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8077248" y="2447962"/>
              <a:ext cx="179309" cy="169527"/>
            </a:xfrm>
            <a:custGeom>
              <a:avLst/>
              <a:gdLst/>
              <a:ahLst/>
              <a:cxnLst/>
              <a:rect l="l" t="t" r="r" b="b"/>
              <a:pathLst>
                <a:path w="4986" h="4714" extrusionOk="0">
                  <a:moveTo>
                    <a:pt x="3010" y="2403"/>
                  </a:moveTo>
                  <a:cubicBezTo>
                    <a:pt x="2994" y="2413"/>
                    <a:pt x="2977" y="2423"/>
                    <a:pt x="2961" y="2433"/>
                  </a:cubicBezTo>
                  <a:lnTo>
                    <a:pt x="2961" y="2433"/>
                  </a:lnTo>
                  <a:cubicBezTo>
                    <a:pt x="3010" y="2429"/>
                    <a:pt x="3012" y="2403"/>
                    <a:pt x="3040" y="2403"/>
                  </a:cubicBezTo>
                  <a:close/>
                  <a:moveTo>
                    <a:pt x="2961" y="2433"/>
                  </a:moveTo>
                  <a:cubicBezTo>
                    <a:pt x="2957" y="2433"/>
                    <a:pt x="2953" y="2433"/>
                    <a:pt x="2949" y="2433"/>
                  </a:cubicBezTo>
                  <a:cubicBezTo>
                    <a:pt x="2943" y="2439"/>
                    <a:pt x="2937" y="2445"/>
                    <a:pt x="2931" y="2451"/>
                  </a:cubicBezTo>
                  <a:lnTo>
                    <a:pt x="2931" y="2451"/>
                  </a:lnTo>
                  <a:cubicBezTo>
                    <a:pt x="2941" y="2445"/>
                    <a:pt x="2951" y="2439"/>
                    <a:pt x="2961" y="2433"/>
                  </a:cubicBezTo>
                  <a:close/>
                  <a:moveTo>
                    <a:pt x="3518" y="0"/>
                  </a:moveTo>
                  <a:cubicBezTo>
                    <a:pt x="3350" y="0"/>
                    <a:pt x="3186" y="23"/>
                    <a:pt x="3040" y="63"/>
                  </a:cubicBezTo>
                  <a:cubicBezTo>
                    <a:pt x="2706" y="123"/>
                    <a:pt x="2311" y="245"/>
                    <a:pt x="2007" y="397"/>
                  </a:cubicBezTo>
                  <a:cubicBezTo>
                    <a:pt x="1673" y="549"/>
                    <a:pt x="1369" y="731"/>
                    <a:pt x="1095" y="974"/>
                  </a:cubicBezTo>
                  <a:cubicBezTo>
                    <a:pt x="822" y="1187"/>
                    <a:pt x="548" y="1430"/>
                    <a:pt x="335" y="1765"/>
                  </a:cubicBezTo>
                  <a:lnTo>
                    <a:pt x="335" y="1734"/>
                  </a:lnTo>
                  <a:lnTo>
                    <a:pt x="305" y="1765"/>
                  </a:lnTo>
                  <a:cubicBezTo>
                    <a:pt x="123" y="2099"/>
                    <a:pt x="1" y="2525"/>
                    <a:pt x="153" y="2889"/>
                  </a:cubicBezTo>
                  <a:cubicBezTo>
                    <a:pt x="214" y="3102"/>
                    <a:pt x="366" y="3254"/>
                    <a:pt x="548" y="3315"/>
                  </a:cubicBezTo>
                  <a:cubicBezTo>
                    <a:pt x="639" y="3345"/>
                    <a:pt x="761" y="3345"/>
                    <a:pt x="822" y="3406"/>
                  </a:cubicBezTo>
                  <a:lnTo>
                    <a:pt x="1095" y="3406"/>
                  </a:lnTo>
                  <a:cubicBezTo>
                    <a:pt x="1460" y="3406"/>
                    <a:pt x="1825" y="3254"/>
                    <a:pt x="2129" y="3041"/>
                  </a:cubicBezTo>
                  <a:cubicBezTo>
                    <a:pt x="2425" y="2893"/>
                    <a:pt x="2693" y="2687"/>
                    <a:pt x="2931" y="2451"/>
                  </a:cubicBezTo>
                  <a:lnTo>
                    <a:pt x="2931" y="2451"/>
                  </a:lnTo>
                  <a:cubicBezTo>
                    <a:pt x="2658" y="2622"/>
                    <a:pt x="2406" y="2811"/>
                    <a:pt x="2129" y="2950"/>
                  </a:cubicBezTo>
                  <a:cubicBezTo>
                    <a:pt x="1825" y="3102"/>
                    <a:pt x="1490" y="3193"/>
                    <a:pt x="1186" y="3193"/>
                  </a:cubicBezTo>
                  <a:cubicBezTo>
                    <a:pt x="822" y="3193"/>
                    <a:pt x="518" y="3102"/>
                    <a:pt x="457" y="2829"/>
                  </a:cubicBezTo>
                  <a:cubicBezTo>
                    <a:pt x="343" y="2573"/>
                    <a:pt x="442" y="2292"/>
                    <a:pt x="579" y="2033"/>
                  </a:cubicBezTo>
                  <a:lnTo>
                    <a:pt x="579" y="2033"/>
                  </a:lnTo>
                  <a:cubicBezTo>
                    <a:pt x="578" y="2035"/>
                    <a:pt x="578" y="2037"/>
                    <a:pt x="578" y="2038"/>
                  </a:cubicBezTo>
                  <a:lnTo>
                    <a:pt x="609" y="1977"/>
                  </a:lnTo>
                  <a:lnTo>
                    <a:pt x="609" y="1977"/>
                  </a:lnTo>
                  <a:cubicBezTo>
                    <a:pt x="599" y="1996"/>
                    <a:pt x="588" y="2015"/>
                    <a:pt x="579" y="2033"/>
                  </a:cubicBezTo>
                  <a:lnTo>
                    <a:pt x="579" y="2033"/>
                  </a:lnTo>
                  <a:cubicBezTo>
                    <a:pt x="580" y="1977"/>
                    <a:pt x="609" y="1977"/>
                    <a:pt x="609" y="1947"/>
                  </a:cubicBezTo>
                  <a:cubicBezTo>
                    <a:pt x="761" y="1674"/>
                    <a:pt x="1034" y="1461"/>
                    <a:pt x="1278" y="1278"/>
                  </a:cubicBezTo>
                  <a:cubicBezTo>
                    <a:pt x="1551" y="1035"/>
                    <a:pt x="1855" y="883"/>
                    <a:pt x="2159" y="731"/>
                  </a:cubicBezTo>
                  <a:cubicBezTo>
                    <a:pt x="2463" y="579"/>
                    <a:pt x="2797" y="458"/>
                    <a:pt x="3101" y="397"/>
                  </a:cubicBezTo>
                  <a:cubicBezTo>
                    <a:pt x="3242" y="355"/>
                    <a:pt x="3397" y="332"/>
                    <a:pt x="3546" y="332"/>
                  </a:cubicBezTo>
                  <a:cubicBezTo>
                    <a:pt x="3718" y="332"/>
                    <a:pt x="3883" y="362"/>
                    <a:pt x="4013" y="427"/>
                  </a:cubicBezTo>
                  <a:cubicBezTo>
                    <a:pt x="4591" y="670"/>
                    <a:pt x="4682" y="1430"/>
                    <a:pt x="4591" y="2069"/>
                  </a:cubicBezTo>
                  <a:cubicBezTo>
                    <a:pt x="4560" y="2403"/>
                    <a:pt x="4469" y="2707"/>
                    <a:pt x="4378" y="3041"/>
                  </a:cubicBezTo>
                  <a:cubicBezTo>
                    <a:pt x="4256" y="3406"/>
                    <a:pt x="4135" y="3740"/>
                    <a:pt x="4013" y="4044"/>
                  </a:cubicBezTo>
                  <a:lnTo>
                    <a:pt x="4013" y="4075"/>
                  </a:lnTo>
                  <a:lnTo>
                    <a:pt x="4074" y="4683"/>
                  </a:lnTo>
                  <a:cubicBezTo>
                    <a:pt x="4074" y="4713"/>
                    <a:pt x="4104" y="4713"/>
                    <a:pt x="4104" y="4713"/>
                  </a:cubicBezTo>
                  <a:cubicBezTo>
                    <a:pt x="4135" y="4713"/>
                    <a:pt x="4135" y="4683"/>
                    <a:pt x="4135" y="4683"/>
                  </a:cubicBezTo>
                  <a:lnTo>
                    <a:pt x="4165" y="4075"/>
                  </a:lnTo>
                  <a:lnTo>
                    <a:pt x="4165" y="4105"/>
                  </a:lnTo>
                  <a:cubicBezTo>
                    <a:pt x="4530" y="3497"/>
                    <a:pt x="4773" y="2859"/>
                    <a:pt x="4895" y="2129"/>
                  </a:cubicBezTo>
                  <a:cubicBezTo>
                    <a:pt x="4925" y="1795"/>
                    <a:pt x="4986" y="1430"/>
                    <a:pt x="4895" y="1035"/>
                  </a:cubicBezTo>
                  <a:cubicBezTo>
                    <a:pt x="4834" y="670"/>
                    <a:pt x="4560" y="275"/>
                    <a:pt x="4165" y="123"/>
                  </a:cubicBezTo>
                  <a:cubicBezTo>
                    <a:pt x="3960" y="38"/>
                    <a:pt x="3735" y="0"/>
                    <a:pt x="3518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658621" y="2424551"/>
              <a:ext cx="92927" cy="78147"/>
            </a:xfrm>
            <a:custGeom>
              <a:avLst/>
              <a:gdLst/>
              <a:ahLst/>
              <a:cxnLst/>
              <a:rect l="l" t="t" r="r" b="b"/>
              <a:pathLst>
                <a:path w="2584" h="2173" extrusionOk="0">
                  <a:moveTo>
                    <a:pt x="1655" y="1"/>
                  </a:moveTo>
                  <a:cubicBezTo>
                    <a:pt x="1342" y="1"/>
                    <a:pt x="1027" y="134"/>
                    <a:pt x="821" y="288"/>
                  </a:cubicBezTo>
                  <a:cubicBezTo>
                    <a:pt x="517" y="470"/>
                    <a:pt x="304" y="774"/>
                    <a:pt x="213" y="1078"/>
                  </a:cubicBezTo>
                  <a:cubicBezTo>
                    <a:pt x="92" y="1382"/>
                    <a:pt x="61" y="1686"/>
                    <a:pt x="0" y="1990"/>
                  </a:cubicBezTo>
                  <a:cubicBezTo>
                    <a:pt x="0" y="2021"/>
                    <a:pt x="61" y="2112"/>
                    <a:pt x="122" y="2173"/>
                  </a:cubicBezTo>
                  <a:cubicBezTo>
                    <a:pt x="152" y="2173"/>
                    <a:pt x="244" y="2173"/>
                    <a:pt x="274" y="2112"/>
                  </a:cubicBezTo>
                  <a:cubicBezTo>
                    <a:pt x="547" y="1534"/>
                    <a:pt x="730" y="1018"/>
                    <a:pt x="1155" y="714"/>
                  </a:cubicBezTo>
                  <a:cubicBezTo>
                    <a:pt x="1338" y="562"/>
                    <a:pt x="1581" y="470"/>
                    <a:pt x="1794" y="470"/>
                  </a:cubicBezTo>
                  <a:cubicBezTo>
                    <a:pt x="2037" y="501"/>
                    <a:pt x="2250" y="592"/>
                    <a:pt x="2402" y="805"/>
                  </a:cubicBezTo>
                  <a:cubicBezTo>
                    <a:pt x="2402" y="866"/>
                    <a:pt x="2493" y="866"/>
                    <a:pt x="2523" y="866"/>
                  </a:cubicBezTo>
                  <a:cubicBezTo>
                    <a:pt x="2554" y="805"/>
                    <a:pt x="2584" y="774"/>
                    <a:pt x="2584" y="714"/>
                  </a:cubicBezTo>
                  <a:cubicBezTo>
                    <a:pt x="2523" y="349"/>
                    <a:pt x="2189" y="106"/>
                    <a:pt x="1824" y="14"/>
                  </a:cubicBezTo>
                  <a:cubicBezTo>
                    <a:pt x="1768" y="5"/>
                    <a:pt x="1712" y="1"/>
                    <a:pt x="1655" y="1"/>
                  </a:cubicBezTo>
                  <a:close/>
                </a:path>
              </a:pathLst>
            </a:custGeom>
            <a:solidFill>
              <a:srgbClr val="D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00067" y="2394595"/>
              <a:ext cx="124646" cy="90626"/>
            </a:xfrm>
            <a:custGeom>
              <a:avLst/>
              <a:gdLst/>
              <a:ahLst/>
              <a:cxnLst/>
              <a:rect l="l" t="t" r="r" b="b"/>
              <a:pathLst>
                <a:path w="3466" h="2520" extrusionOk="0">
                  <a:moveTo>
                    <a:pt x="1779" y="1"/>
                  </a:moveTo>
                  <a:cubicBezTo>
                    <a:pt x="1508" y="1"/>
                    <a:pt x="1222" y="38"/>
                    <a:pt x="942" y="88"/>
                  </a:cubicBezTo>
                  <a:cubicBezTo>
                    <a:pt x="942" y="88"/>
                    <a:pt x="0" y="544"/>
                    <a:pt x="0" y="1303"/>
                  </a:cubicBezTo>
                  <a:cubicBezTo>
                    <a:pt x="0" y="2367"/>
                    <a:pt x="1246" y="2519"/>
                    <a:pt x="1246" y="2519"/>
                  </a:cubicBezTo>
                  <a:cubicBezTo>
                    <a:pt x="3222" y="2489"/>
                    <a:pt x="3465" y="1395"/>
                    <a:pt x="3070" y="665"/>
                  </a:cubicBezTo>
                  <a:cubicBezTo>
                    <a:pt x="2825" y="155"/>
                    <a:pt x="2333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49226" y="2595045"/>
              <a:ext cx="213222" cy="97422"/>
            </a:xfrm>
            <a:custGeom>
              <a:avLst/>
              <a:gdLst/>
              <a:ahLst/>
              <a:cxnLst/>
              <a:rect l="l" t="t" r="r" b="b"/>
              <a:pathLst>
                <a:path w="5929" h="2709" extrusionOk="0">
                  <a:moveTo>
                    <a:pt x="3876" y="0"/>
                  </a:moveTo>
                  <a:cubicBezTo>
                    <a:pt x="3365" y="0"/>
                    <a:pt x="2783" y="107"/>
                    <a:pt x="2159" y="410"/>
                  </a:cubicBezTo>
                  <a:cubicBezTo>
                    <a:pt x="730" y="1140"/>
                    <a:pt x="1" y="2568"/>
                    <a:pt x="1" y="2568"/>
                  </a:cubicBezTo>
                  <a:cubicBezTo>
                    <a:pt x="358" y="2660"/>
                    <a:pt x="749" y="2709"/>
                    <a:pt x="1171" y="2709"/>
                  </a:cubicBezTo>
                  <a:cubicBezTo>
                    <a:pt x="1862" y="2709"/>
                    <a:pt x="2635" y="2578"/>
                    <a:pt x="3466" y="2295"/>
                  </a:cubicBezTo>
                  <a:cubicBezTo>
                    <a:pt x="4560" y="1930"/>
                    <a:pt x="5411" y="1322"/>
                    <a:pt x="5928" y="623"/>
                  </a:cubicBezTo>
                  <a:cubicBezTo>
                    <a:pt x="5928" y="623"/>
                    <a:pt x="5108" y="0"/>
                    <a:pt x="3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045405" y="2452637"/>
              <a:ext cx="367321" cy="234799"/>
            </a:xfrm>
            <a:custGeom>
              <a:avLst/>
              <a:gdLst/>
              <a:ahLst/>
              <a:cxnLst/>
              <a:rect l="l" t="t" r="r" b="b"/>
              <a:pathLst>
                <a:path w="10214" h="6529" extrusionOk="0">
                  <a:moveTo>
                    <a:pt x="8693" y="1"/>
                  </a:moveTo>
                  <a:cubicBezTo>
                    <a:pt x="7448" y="1"/>
                    <a:pt x="6036" y="1771"/>
                    <a:pt x="4438" y="2303"/>
                  </a:cubicBezTo>
                  <a:cubicBezTo>
                    <a:pt x="2371" y="3124"/>
                    <a:pt x="851" y="2455"/>
                    <a:pt x="396" y="3671"/>
                  </a:cubicBezTo>
                  <a:cubicBezTo>
                    <a:pt x="0" y="4735"/>
                    <a:pt x="1003" y="6103"/>
                    <a:pt x="2888" y="6528"/>
                  </a:cubicBezTo>
                  <a:cubicBezTo>
                    <a:pt x="2888" y="6528"/>
                    <a:pt x="3617" y="5100"/>
                    <a:pt x="5046" y="4370"/>
                  </a:cubicBezTo>
                  <a:cubicBezTo>
                    <a:pt x="5670" y="4067"/>
                    <a:pt x="6252" y="3960"/>
                    <a:pt x="6763" y="3960"/>
                  </a:cubicBezTo>
                  <a:cubicBezTo>
                    <a:pt x="7995" y="3960"/>
                    <a:pt x="8815" y="4583"/>
                    <a:pt x="8815" y="4583"/>
                  </a:cubicBezTo>
                  <a:cubicBezTo>
                    <a:pt x="10213" y="2820"/>
                    <a:pt x="9970" y="480"/>
                    <a:pt x="9210" y="115"/>
                  </a:cubicBezTo>
                  <a:cubicBezTo>
                    <a:pt x="9041" y="36"/>
                    <a:pt x="8869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331911" y="2174222"/>
              <a:ext cx="125509" cy="83901"/>
            </a:xfrm>
            <a:custGeom>
              <a:avLst/>
              <a:gdLst/>
              <a:ahLst/>
              <a:cxnLst/>
              <a:rect l="l" t="t" r="r" b="b"/>
              <a:pathLst>
                <a:path w="3490" h="2333" extrusionOk="0">
                  <a:moveTo>
                    <a:pt x="1228" y="0"/>
                  </a:moveTo>
                  <a:cubicBezTo>
                    <a:pt x="933" y="0"/>
                    <a:pt x="668" y="128"/>
                    <a:pt x="483" y="440"/>
                  </a:cubicBezTo>
                  <a:cubicBezTo>
                    <a:pt x="0" y="1280"/>
                    <a:pt x="2200" y="2332"/>
                    <a:pt x="3001" y="2332"/>
                  </a:cubicBezTo>
                  <a:cubicBezTo>
                    <a:pt x="3157" y="2332"/>
                    <a:pt x="3260" y="2293"/>
                    <a:pt x="3280" y="2203"/>
                  </a:cubicBezTo>
                  <a:cubicBezTo>
                    <a:pt x="3490" y="1388"/>
                    <a:pt x="2198" y="0"/>
                    <a:pt x="1228" y="0"/>
                  </a:cubicBezTo>
                  <a:close/>
                </a:path>
              </a:pathLst>
            </a:custGeom>
            <a:solidFill>
              <a:srgbClr val="42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6959" y="2324649"/>
              <a:ext cx="136514" cy="78974"/>
            </a:xfrm>
            <a:custGeom>
              <a:avLst/>
              <a:gdLst/>
              <a:ahLst/>
              <a:cxnLst/>
              <a:rect l="l" t="t" r="r" b="b"/>
              <a:pathLst>
                <a:path w="3796" h="2196" extrusionOk="0">
                  <a:moveTo>
                    <a:pt x="2079" y="1"/>
                  </a:moveTo>
                  <a:cubicBezTo>
                    <a:pt x="1877" y="1"/>
                    <a:pt x="1660" y="36"/>
                    <a:pt x="1429" y="118"/>
                  </a:cubicBezTo>
                  <a:cubicBezTo>
                    <a:pt x="457" y="482"/>
                    <a:pt x="1" y="1972"/>
                    <a:pt x="214" y="2154"/>
                  </a:cubicBezTo>
                  <a:cubicBezTo>
                    <a:pt x="245" y="2183"/>
                    <a:pt x="278" y="2196"/>
                    <a:pt x="312" y="2196"/>
                  </a:cubicBezTo>
                  <a:cubicBezTo>
                    <a:pt x="601" y="2196"/>
                    <a:pt x="990" y="1241"/>
                    <a:pt x="1916" y="969"/>
                  </a:cubicBezTo>
                  <a:cubicBezTo>
                    <a:pt x="1995" y="953"/>
                    <a:pt x="2075" y="946"/>
                    <a:pt x="2154" y="946"/>
                  </a:cubicBezTo>
                  <a:cubicBezTo>
                    <a:pt x="2815" y="946"/>
                    <a:pt x="3435" y="1442"/>
                    <a:pt x="3670" y="1442"/>
                  </a:cubicBezTo>
                  <a:cubicBezTo>
                    <a:pt x="3729" y="1442"/>
                    <a:pt x="3764" y="1411"/>
                    <a:pt x="3770" y="1333"/>
                  </a:cubicBezTo>
                  <a:cubicBezTo>
                    <a:pt x="3795" y="1001"/>
                    <a:pt x="3153" y="1"/>
                    <a:pt x="2079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366649" y="2308754"/>
              <a:ext cx="77751" cy="52937"/>
            </a:xfrm>
            <a:custGeom>
              <a:avLst/>
              <a:gdLst/>
              <a:ahLst/>
              <a:cxnLst/>
              <a:rect l="l" t="t" r="r" b="b"/>
              <a:pathLst>
                <a:path w="2162" h="1472" extrusionOk="0">
                  <a:moveTo>
                    <a:pt x="2021" y="1"/>
                  </a:moveTo>
                  <a:cubicBezTo>
                    <a:pt x="1902" y="1"/>
                    <a:pt x="1351" y="748"/>
                    <a:pt x="642" y="833"/>
                  </a:cubicBezTo>
                  <a:cubicBezTo>
                    <a:pt x="1" y="936"/>
                    <a:pt x="724" y="1472"/>
                    <a:pt x="1184" y="1472"/>
                  </a:cubicBezTo>
                  <a:cubicBezTo>
                    <a:pt x="1269" y="1472"/>
                    <a:pt x="1345" y="1453"/>
                    <a:pt x="1402" y="1411"/>
                  </a:cubicBezTo>
                  <a:cubicBezTo>
                    <a:pt x="1949" y="1076"/>
                    <a:pt x="2162" y="165"/>
                    <a:pt x="2040" y="13"/>
                  </a:cubicBezTo>
                  <a:cubicBezTo>
                    <a:pt x="2036" y="4"/>
                    <a:pt x="2030" y="1"/>
                    <a:pt x="2021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352013" y="2298002"/>
              <a:ext cx="53045" cy="50419"/>
            </a:xfrm>
            <a:custGeom>
              <a:avLst/>
              <a:gdLst/>
              <a:ahLst/>
              <a:cxnLst/>
              <a:rect l="l" t="t" r="r" b="b"/>
              <a:pathLst>
                <a:path w="1475" h="1402" extrusionOk="0">
                  <a:moveTo>
                    <a:pt x="1217" y="1"/>
                  </a:moveTo>
                  <a:cubicBezTo>
                    <a:pt x="1118" y="1"/>
                    <a:pt x="900" y="781"/>
                    <a:pt x="380" y="1041"/>
                  </a:cubicBezTo>
                  <a:cubicBezTo>
                    <a:pt x="1" y="1241"/>
                    <a:pt x="344" y="1401"/>
                    <a:pt x="692" y="1401"/>
                  </a:cubicBezTo>
                  <a:cubicBezTo>
                    <a:pt x="874" y="1401"/>
                    <a:pt x="1057" y="1358"/>
                    <a:pt x="1140" y="1254"/>
                  </a:cubicBezTo>
                  <a:cubicBezTo>
                    <a:pt x="1475" y="828"/>
                    <a:pt x="1383" y="68"/>
                    <a:pt x="1231" y="8"/>
                  </a:cubicBezTo>
                  <a:cubicBezTo>
                    <a:pt x="1227" y="3"/>
                    <a:pt x="1222" y="1"/>
                    <a:pt x="1217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925330" y="2322384"/>
              <a:ext cx="136514" cy="78290"/>
            </a:xfrm>
            <a:custGeom>
              <a:avLst/>
              <a:gdLst/>
              <a:ahLst/>
              <a:cxnLst/>
              <a:rect l="l" t="t" r="r" b="b"/>
              <a:pathLst>
                <a:path w="3796" h="2177" extrusionOk="0">
                  <a:moveTo>
                    <a:pt x="1725" y="1"/>
                  </a:moveTo>
                  <a:cubicBezTo>
                    <a:pt x="639" y="1"/>
                    <a:pt x="1" y="979"/>
                    <a:pt x="26" y="1336"/>
                  </a:cubicBezTo>
                  <a:cubicBezTo>
                    <a:pt x="32" y="1411"/>
                    <a:pt x="66" y="1442"/>
                    <a:pt x="124" y="1442"/>
                  </a:cubicBezTo>
                  <a:cubicBezTo>
                    <a:pt x="363" y="1442"/>
                    <a:pt x="1007" y="918"/>
                    <a:pt x="1679" y="918"/>
                  </a:cubicBezTo>
                  <a:cubicBezTo>
                    <a:pt x="1756" y="918"/>
                    <a:pt x="1833" y="925"/>
                    <a:pt x="1911" y="941"/>
                  </a:cubicBezTo>
                  <a:cubicBezTo>
                    <a:pt x="2853" y="1237"/>
                    <a:pt x="3223" y="2176"/>
                    <a:pt x="3506" y="2176"/>
                  </a:cubicBezTo>
                  <a:cubicBezTo>
                    <a:pt x="3543" y="2176"/>
                    <a:pt x="3578" y="2161"/>
                    <a:pt x="3613" y="2126"/>
                  </a:cubicBezTo>
                  <a:cubicBezTo>
                    <a:pt x="3795" y="1944"/>
                    <a:pt x="3339" y="454"/>
                    <a:pt x="2397" y="120"/>
                  </a:cubicBezTo>
                  <a:cubicBezTo>
                    <a:pt x="2158" y="37"/>
                    <a:pt x="1933" y="1"/>
                    <a:pt x="1725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904401" y="2307639"/>
              <a:ext cx="79945" cy="52973"/>
            </a:xfrm>
            <a:custGeom>
              <a:avLst/>
              <a:gdLst/>
              <a:ahLst/>
              <a:cxnLst/>
              <a:rect l="l" t="t" r="r" b="b"/>
              <a:pathLst>
                <a:path w="2223" h="1473" extrusionOk="0">
                  <a:moveTo>
                    <a:pt x="178" y="1"/>
                  </a:moveTo>
                  <a:cubicBezTo>
                    <a:pt x="167" y="1"/>
                    <a:pt x="159" y="5"/>
                    <a:pt x="152" y="13"/>
                  </a:cubicBezTo>
                  <a:cubicBezTo>
                    <a:pt x="0" y="165"/>
                    <a:pt x="243" y="1016"/>
                    <a:pt x="821" y="1411"/>
                  </a:cubicBezTo>
                  <a:cubicBezTo>
                    <a:pt x="878" y="1454"/>
                    <a:pt x="954" y="1472"/>
                    <a:pt x="1039" y="1472"/>
                  </a:cubicBezTo>
                  <a:cubicBezTo>
                    <a:pt x="1499" y="1472"/>
                    <a:pt x="2222" y="936"/>
                    <a:pt x="1581" y="834"/>
                  </a:cubicBezTo>
                  <a:cubicBezTo>
                    <a:pt x="873" y="721"/>
                    <a:pt x="324" y="1"/>
                    <a:pt x="178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944821" y="2296923"/>
              <a:ext cx="53440" cy="50132"/>
            </a:xfrm>
            <a:custGeom>
              <a:avLst/>
              <a:gdLst/>
              <a:ahLst/>
              <a:cxnLst/>
              <a:rect l="l" t="t" r="r" b="b"/>
              <a:pathLst>
                <a:path w="1486" h="1394" extrusionOk="0">
                  <a:moveTo>
                    <a:pt x="233" y="0"/>
                  </a:moveTo>
                  <a:cubicBezTo>
                    <a:pt x="226" y="0"/>
                    <a:pt x="220" y="3"/>
                    <a:pt x="214" y="7"/>
                  </a:cubicBezTo>
                  <a:cubicBezTo>
                    <a:pt x="62" y="68"/>
                    <a:pt x="1" y="797"/>
                    <a:pt x="335" y="1253"/>
                  </a:cubicBezTo>
                  <a:cubicBezTo>
                    <a:pt x="404" y="1352"/>
                    <a:pt x="570" y="1393"/>
                    <a:pt x="741" y="1393"/>
                  </a:cubicBezTo>
                  <a:cubicBezTo>
                    <a:pt x="1099" y="1393"/>
                    <a:pt x="1485" y="1216"/>
                    <a:pt x="1095" y="1010"/>
                  </a:cubicBezTo>
                  <a:cubicBezTo>
                    <a:pt x="547" y="779"/>
                    <a:pt x="355" y="0"/>
                    <a:pt x="233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428539" y="3624951"/>
              <a:ext cx="205490" cy="65668"/>
            </a:xfrm>
            <a:custGeom>
              <a:avLst/>
              <a:gdLst/>
              <a:ahLst/>
              <a:cxnLst/>
              <a:rect l="l" t="t" r="r" b="b"/>
              <a:pathLst>
                <a:path w="5714" h="1826" extrusionOk="0">
                  <a:moveTo>
                    <a:pt x="5254" y="1"/>
                  </a:moveTo>
                  <a:cubicBezTo>
                    <a:pt x="5231" y="1"/>
                    <a:pt x="5207" y="3"/>
                    <a:pt x="5183" y="9"/>
                  </a:cubicBezTo>
                  <a:cubicBezTo>
                    <a:pt x="4787" y="100"/>
                    <a:pt x="4392" y="374"/>
                    <a:pt x="4028" y="556"/>
                  </a:cubicBezTo>
                  <a:cubicBezTo>
                    <a:pt x="3632" y="708"/>
                    <a:pt x="3268" y="860"/>
                    <a:pt x="2842" y="951"/>
                  </a:cubicBezTo>
                  <a:cubicBezTo>
                    <a:pt x="2249" y="1078"/>
                    <a:pt x="1670" y="1132"/>
                    <a:pt x="1086" y="1132"/>
                  </a:cubicBezTo>
                  <a:cubicBezTo>
                    <a:pt x="832" y="1132"/>
                    <a:pt x="577" y="1121"/>
                    <a:pt x="319" y="1103"/>
                  </a:cubicBezTo>
                  <a:cubicBezTo>
                    <a:pt x="301" y="1099"/>
                    <a:pt x="285" y="1098"/>
                    <a:pt x="269" y="1098"/>
                  </a:cubicBezTo>
                  <a:cubicBezTo>
                    <a:pt x="13" y="1098"/>
                    <a:pt x="1" y="1532"/>
                    <a:pt x="258" y="1589"/>
                  </a:cubicBezTo>
                  <a:cubicBezTo>
                    <a:pt x="791" y="1749"/>
                    <a:pt x="1333" y="1826"/>
                    <a:pt x="1874" y="1826"/>
                  </a:cubicBezTo>
                  <a:cubicBezTo>
                    <a:pt x="2260" y="1826"/>
                    <a:pt x="2645" y="1787"/>
                    <a:pt x="3024" y="1711"/>
                  </a:cubicBezTo>
                  <a:cubicBezTo>
                    <a:pt x="3480" y="1589"/>
                    <a:pt x="3936" y="1468"/>
                    <a:pt x="4362" y="1285"/>
                  </a:cubicBezTo>
                  <a:cubicBezTo>
                    <a:pt x="4787" y="1103"/>
                    <a:pt x="5274" y="860"/>
                    <a:pt x="5547" y="495"/>
                  </a:cubicBezTo>
                  <a:cubicBezTo>
                    <a:pt x="5714" y="273"/>
                    <a:pt x="5501" y="1"/>
                    <a:pt x="5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99554" y="2416315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277" y="0"/>
                    <a:pt x="1" y="1307"/>
                    <a:pt x="1" y="2888"/>
                  </a:cubicBezTo>
                  <a:cubicBezTo>
                    <a:pt x="1" y="4499"/>
                    <a:pt x="1277" y="5775"/>
                    <a:pt x="2888" y="5775"/>
                  </a:cubicBezTo>
                  <a:cubicBezTo>
                    <a:pt x="4469" y="5775"/>
                    <a:pt x="5776" y="4499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865059" y="2468783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7" y="0"/>
                    <a:pt x="0" y="1307"/>
                    <a:pt x="0" y="2888"/>
                  </a:cubicBezTo>
                  <a:cubicBezTo>
                    <a:pt x="0" y="4468"/>
                    <a:pt x="1307" y="5775"/>
                    <a:pt x="2888" y="5775"/>
                  </a:cubicBezTo>
                  <a:cubicBezTo>
                    <a:pt x="4468" y="5775"/>
                    <a:pt x="5775" y="4468"/>
                    <a:pt x="5775" y="2888"/>
                  </a:cubicBezTo>
                  <a:cubicBezTo>
                    <a:pt x="5775" y="1307"/>
                    <a:pt x="4468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3511500" y="4782375"/>
            <a:ext cx="91800" cy="91800"/>
          </a:xfrm>
          <a:prstGeom prst="ellipse">
            <a:avLst/>
          </a:prstGeom>
          <a:solidFill>
            <a:srgbClr val="F6E4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5"/>
          <p:cNvSpPr txBox="1">
            <a:spLocks noGrp="1"/>
          </p:cNvSpPr>
          <p:nvPr>
            <p:ph type="title"/>
          </p:nvPr>
        </p:nvSpPr>
        <p:spPr>
          <a:xfrm>
            <a:off x="1936793" y="138451"/>
            <a:ext cx="5336554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雙語活動學校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2" name="Google Shape;1122;p55"/>
          <p:cNvSpPr txBox="1">
            <a:spLocks noGrp="1"/>
          </p:cNvSpPr>
          <p:nvPr>
            <p:ph type="subTitle" idx="1"/>
          </p:nvPr>
        </p:nvSpPr>
        <p:spPr>
          <a:xfrm>
            <a:off x="3019795" y="873751"/>
            <a:ext cx="7348519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針對實施年級，雙語課程需達每周上課節數</a:t>
            </a:r>
            <a:r>
              <a:rPr lang="en-US" altLang="zh-TW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1/9</a:t>
            </a:r>
            <a:endParaRPr b="1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23" name="Google Shape;1123;p55"/>
          <p:cNvGrpSpPr/>
          <p:nvPr/>
        </p:nvGrpSpPr>
        <p:grpSpPr>
          <a:xfrm>
            <a:off x="230737" y="1343549"/>
            <a:ext cx="3160127" cy="4999033"/>
            <a:chOff x="230737" y="1343549"/>
            <a:chExt cx="3160127" cy="4999033"/>
          </a:xfrm>
        </p:grpSpPr>
        <p:sp>
          <p:nvSpPr>
            <p:cNvPr id="1124" name="Google Shape;1124;p55"/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5"/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5"/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5"/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5"/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5"/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5"/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5"/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5"/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5"/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5"/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5"/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5"/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5"/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5"/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5"/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5"/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5"/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5"/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5"/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5"/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5"/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5"/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5"/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5"/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5"/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5"/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5"/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5"/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5"/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5"/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861;p45">
            <a:extLst>
              <a:ext uri="{FF2B5EF4-FFF2-40B4-BE49-F238E27FC236}">
                <a16:creationId xmlns:a16="http://schemas.microsoft.com/office/drawing/2014/main" id="{A4D8020E-6F14-498A-BA56-DCF3ACBC464F}"/>
              </a:ext>
            </a:extLst>
          </p:cNvPr>
          <p:cNvSpPr/>
          <p:nvPr/>
        </p:nvSpPr>
        <p:spPr>
          <a:xfrm>
            <a:off x="3601814" y="1542719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低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8" name="Google Shape;861;p45">
            <a:extLst>
              <a:ext uri="{FF2B5EF4-FFF2-40B4-BE49-F238E27FC236}">
                <a16:creationId xmlns:a16="http://schemas.microsoft.com/office/drawing/2014/main" id="{1D3AB7EF-596F-496D-9C49-753CDEBE5FE3}"/>
              </a:ext>
            </a:extLst>
          </p:cNvPr>
          <p:cNvSpPr/>
          <p:nvPr/>
        </p:nvSpPr>
        <p:spPr>
          <a:xfrm>
            <a:off x="3601814" y="3308757"/>
            <a:ext cx="572700" cy="572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高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9" name="Google Shape;861;p45">
            <a:extLst>
              <a:ext uri="{FF2B5EF4-FFF2-40B4-BE49-F238E27FC236}">
                <a16:creationId xmlns:a16="http://schemas.microsoft.com/office/drawing/2014/main" id="{9BA5D34A-06E0-4628-B07C-54ECAFF07A55}"/>
              </a:ext>
            </a:extLst>
          </p:cNvPr>
          <p:cNvSpPr/>
          <p:nvPr/>
        </p:nvSpPr>
        <p:spPr>
          <a:xfrm>
            <a:off x="3601814" y="2401775"/>
            <a:ext cx="572700" cy="5727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中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0" name="Google Shape;1122;p55">
            <a:extLst>
              <a:ext uri="{FF2B5EF4-FFF2-40B4-BE49-F238E27FC236}">
                <a16:creationId xmlns:a16="http://schemas.microsoft.com/office/drawing/2014/main" id="{C8A8479F-2551-4A74-B191-9E8166396B7B}"/>
              </a:ext>
            </a:extLst>
          </p:cNvPr>
          <p:cNvSpPr txBox="1">
            <a:spLocks/>
          </p:cNvSpPr>
          <p:nvPr/>
        </p:nvSpPr>
        <p:spPr>
          <a:xfrm>
            <a:off x="3929330" y="1529038"/>
            <a:ext cx="7348519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1/9  = 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節雙語課程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Google Shape;1122;p55">
            <a:extLst>
              <a:ext uri="{FF2B5EF4-FFF2-40B4-BE49-F238E27FC236}">
                <a16:creationId xmlns:a16="http://schemas.microsoft.com/office/drawing/2014/main" id="{DABD4577-DCF8-41C8-A967-668E5A53E264}"/>
              </a:ext>
            </a:extLst>
          </p:cNvPr>
          <p:cNvSpPr txBox="1">
            <a:spLocks/>
          </p:cNvSpPr>
          <p:nvPr/>
        </p:nvSpPr>
        <p:spPr>
          <a:xfrm>
            <a:off x="3929330" y="2432324"/>
            <a:ext cx="7348519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1/9  = 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節雙語課程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Google Shape;1122;p55">
            <a:extLst>
              <a:ext uri="{FF2B5EF4-FFF2-40B4-BE49-F238E27FC236}">
                <a16:creationId xmlns:a16="http://schemas.microsoft.com/office/drawing/2014/main" id="{A8485101-0F49-4B4C-9564-33779A33600B}"/>
              </a:ext>
            </a:extLst>
          </p:cNvPr>
          <p:cNvSpPr txBox="1">
            <a:spLocks/>
          </p:cNvSpPr>
          <p:nvPr/>
        </p:nvSpPr>
        <p:spPr>
          <a:xfrm>
            <a:off x="3929330" y="3370445"/>
            <a:ext cx="7348519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1/9  = 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節雙語課程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Google Shape;1122;p55">
            <a:extLst>
              <a:ext uri="{FF2B5EF4-FFF2-40B4-BE49-F238E27FC236}">
                <a16:creationId xmlns:a16="http://schemas.microsoft.com/office/drawing/2014/main" id="{31FF8BE8-0967-468E-9F79-9F8E76EAB3B3}"/>
              </a:ext>
            </a:extLst>
          </p:cNvPr>
          <p:cNvSpPr txBox="1">
            <a:spLocks/>
          </p:cNvSpPr>
          <p:nvPr/>
        </p:nvSpPr>
        <p:spPr>
          <a:xfrm>
            <a:off x="5521526" y="4201293"/>
            <a:ext cx="3932576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都可採納</a:t>
            </a:r>
          </a:p>
        </p:txBody>
      </p:sp>
      <p:sp>
        <p:nvSpPr>
          <p:cNvPr id="54" name="標題 8">
            <a:extLst>
              <a:ext uri="{FF2B5EF4-FFF2-40B4-BE49-F238E27FC236}">
                <a16:creationId xmlns:a16="http://schemas.microsoft.com/office/drawing/2014/main" id="{3570C98C-CB1A-472F-ABD6-15B8C02F275B}"/>
              </a:ext>
            </a:extLst>
          </p:cNvPr>
          <p:cNvSpPr txBox="1">
            <a:spLocks/>
          </p:cNvSpPr>
          <p:nvPr/>
        </p:nvSpPr>
        <p:spPr>
          <a:xfrm>
            <a:off x="86570" y="-23827"/>
            <a:ext cx="273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7200" b="0" i="0" u="none" strike="noStrike" cap="none">
                <a:solidFill>
                  <a:schemeClr val="accent4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189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</p:spTree>
    <p:extLst>
      <p:ext uri="{BB962C8B-B14F-4D97-AF65-F5344CB8AC3E}">
        <p14:creationId xmlns:p14="http://schemas.microsoft.com/office/powerpoint/2010/main" val="17709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5"/>
          <p:cNvSpPr txBox="1">
            <a:spLocks noGrp="1"/>
          </p:cNvSpPr>
          <p:nvPr>
            <p:ph type="title"/>
          </p:nvPr>
        </p:nvSpPr>
        <p:spPr>
          <a:xfrm>
            <a:off x="1936793" y="138451"/>
            <a:ext cx="5336554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雙語活動學校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23" name="Google Shape;1123;p55"/>
          <p:cNvGrpSpPr/>
          <p:nvPr/>
        </p:nvGrpSpPr>
        <p:grpSpPr>
          <a:xfrm>
            <a:off x="230737" y="1343549"/>
            <a:ext cx="3160127" cy="4999033"/>
            <a:chOff x="230737" y="1343549"/>
            <a:chExt cx="3160127" cy="4999033"/>
          </a:xfrm>
        </p:grpSpPr>
        <p:sp>
          <p:nvSpPr>
            <p:cNvPr id="1124" name="Google Shape;1124;p55"/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5"/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5"/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5"/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5"/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5"/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5"/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5"/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5"/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5"/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5"/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5"/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5"/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5"/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5"/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5"/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5"/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5"/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5"/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5"/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5"/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5"/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5"/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5"/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5"/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5"/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5"/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5"/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5"/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5"/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5"/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861;p45">
            <a:extLst>
              <a:ext uri="{FF2B5EF4-FFF2-40B4-BE49-F238E27FC236}">
                <a16:creationId xmlns:a16="http://schemas.microsoft.com/office/drawing/2014/main" id="{A4D8020E-6F14-498A-BA56-DCF3ACBC464F}"/>
              </a:ext>
            </a:extLst>
          </p:cNvPr>
          <p:cNvSpPr/>
          <p:nvPr/>
        </p:nvSpPr>
        <p:spPr>
          <a:xfrm>
            <a:off x="3601814" y="1542719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一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8" name="Google Shape;861;p45">
            <a:extLst>
              <a:ext uri="{FF2B5EF4-FFF2-40B4-BE49-F238E27FC236}">
                <a16:creationId xmlns:a16="http://schemas.microsoft.com/office/drawing/2014/main" id="{1D3AB7EF-596F-496D-9C49-753CDEBE5FE3}"/>
              </a:ext>
            </a:extLst>
          </p:cNvPr>
          <p:cNvSpPr/>
          <p:nvPr/>
        </p:nvSpPr>
        <p:spPr>
          <a:xfrm>
            <a:off x="3623869" y="4214453"/>
            <a:ext cx="572700" cy="572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高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9" name="Google Shape;861;p45">
            <a:extLst>
              <a:ext uri="{FF2B5EF4-FFF2-40B4-BE49-F238E27FC236}">
                <a16:creationId xmlns:a16="http://schemas.microsoft.com/office/drawing/2014/main" id="{9BA5D34A-06E0-4628-B07C-54ECAFF07A55}"/>
              </a:ext>
            </a:extLst>
          </p:cNvPr>
          <p:cNvSpPr/>
          <p:nvPr/>
        </p:nvSpPr>
        <p:spPr>
          <a:xfrm>
            <a:off x="3593839" y="3163848"/>
            <a:ext cx="572700" cy="5727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中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0" name="Google Shape;1122;p55">
            <a:extLst>
              <a:ext uri="{FF2B5EF4-FFF2-40B4-BE49-F238E27FC236}">
                <a16:creationId xmlns:a16="http://schemas.microsoft.com/office/drawing/2014/main" id="{C8A8479F-2551-4A74-B191-9E8166396B7B}"/>
              </a:ext>
            </a:extLst>
          </p:cNvPr>
          <p:cNvSpPr txBox="1">
            <a:spLocks/>
          </p:cNvSpPr>
          <p:nvPr/>
        </p:nvSpPr>
        <p:spPr>
          <a:xfrm>
            <a:off x="3938477" y="1538260"/>
            <a:ext cx="4141244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彈英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Google Shape;1122;p55">
            <a:extLst>
              <a:ext uri="{FF2B5EF4-FFF2-40B4-BE49-F238E27FC236}">
                <a16:creationId xmlns:a16="http://schemas.microsoft.com/office/drawing/2014/main" id="{31FF8BE8-0967-468E-9F79-9F8E76EAB3B3}"/>
              </a:ext>
            </a:extLst>
          </p:cNvPr>
          <p:cNvSpPr txBox="1">
            <a:spLocks/>
          </p:cNvSpPr>
          <p:nvPr/>
        </p:nvSpPr>
        <p:spPr>
          <a:xfrm>
            <a:off x="4379510" y="942657"/>
            <a:ext cx="2543955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彈英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都可採納</a:t>
            </a:r>
          </a:p>
        </p:txBody>
      </p:sp>
      <p:sp>
        <p:nvSpPr>
          <p:cNvPr id="56" name="Google Shape;861;p45">
            <a:extLst>
              <a:ext uri="{FF2B5EF4-FFF2-40B4-BE49-F238E27FC236}">
                <a16:creationId xmlns:a16="http://schemas.microsoft.com/office/drawing/2014/main" id="{6E0C5DAE-0732-4933-A27B-ADFB55A54814}"/>
              </a:ext>
            </a:extLst>
          </p:cNvPr>
          <p:cNvSpPr/>
          <p:nvPr/>
        </p:nvSpPr>
        <p:spPr>
          <a:xfrm>
            <a:off x="3593839" y="2529235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二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7" name="Google Shape;1122;p55">
            <a:extLst>
              <a:ext uri="{FF2B5EF4-FFF2-40B4-BE49-F238E27FC236}">
                <a16:creationId xmlns:a16="http://schemas.microsoft.com/office/drawing/2014/main" id="{CA805268-2B75-4351-8084-C69C5C771502}"/>
              </a:ext>
            </a:extLst>
          </p:cNvPr>
          <p:cNvSpPr txBox="1">
            <a:spLocks/>
          </p:cNvSpPr>
          <p:nvPr/>
        </p:nvSpPr>
        <p:spPr>
          <a:xfrm>
            <a:off x="3947854" y="4144286"/>
            <a:ext cx="4141244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Google Shape;1122;p55">
            <a:extLst>
              <a:ext uri="{FF2B5EF4-FFF2-40B4-BE49-F238E27FC236}">
                <a16:creationId xmlns:a16="http://schemas.microsoft.com/office/drawing/2014/main" id="{046C8E8B-DA25-41BE-9C41-80A6162B121F}"/>
              </a:ext>
            </a:extLst>
          </p:cNvPr>
          <p:cNvSpPr txBox="1">
            <a:spLocks/>
          </p:cNvSpPr>
          <p:nvPr/>
        </p:nvSpPr>
        <p:spPr>
          <a:xfrm>
            <a:off x="3964907" y="2814048"/>
            <a:ext cx="4141244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2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5"/>
          <p:cNvSpPr txBox="1">
            <a:spLocks noGrp="1"/>
          </p:cNvSpPr>
          <p:nvPr>
            <p:ph type="title"/>
          </p:nvPr>
        </p:nvSpPr>
        <p:spPr>
          <a:xfrm>
            <a:off x="1936793" y="138451"/>
            <a:ext cx="5336554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雙語活動學校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2" name="Google Shape;1122;p55"/>
          <p:cNvSpPr txBox="1">
            <a:spLocks noGrp="1"/>
          </p:cNvSpPr>
          <p:nvPr>
            <p:ph type="subTitle" idx="1"/>
          </p:nvPr>
        </p:nvSpPr>
        <p:spPr>
          <a:xfrm>
            <a:off x="3019795" y="873751"/>
            <a:ext cx="7348519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針對實施年級，雙語課程需達每周上課節數</a:t>
            </a:r>
            <a:r>
              <a:rPr lang="en-US" altLang="zh-TW" b="1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1/6</a:t>
            </a:r>
            <a:endParaRPr b="1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Google Shape;861;p45">
            <a:extLst>
              <a:ext uri="{FF2B5EF4-FFF2-40B4-BE49-F238E27FC236}">
                <a16:creationId xmlns:a16="http://schemas.microsoft.com/office/drawing/2014/main" id="{A4D8020E-6F14-498A-BA56-DCF3ACBC464F}"/>
              </a:ext>
            </a:extLst>
          </p:cNvPr>
          <p:cNvSpPr/>
          <p:nvPr/>
        </p:nvSpPr>
        <p:spPr>
          <a:xfrm>
            <a:off x="3601814" y="1542719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低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8" name="Google Shape;861;p45">
            <a:extLst>
              <a:ext uri="{FF2B5EF4-FFF2-40B4-BE49-F238E27FC236}">
                <a16:creationId xmlns:a16="http://schemas.microsoft.com/office/drawing/2014/main" id="{1D3AB7EF-596F-496D-9C49-753CDEBE5FE3}"/>
              </a:ext>
            </a:extLst>
          </p:cNvPr>
          <p:cNvSpPr/>
          <p:nvPr/>
        </p:nvSpPr>
        <p:spPr>
          <a:xfrm>
            <a:off x="3601814" y="3308757"/>
            <a:ext cx="572700" cy="572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高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9" name="Google Shape;861;p45">
            <a:extLst>
              <a:ext uri="{FF2B5EF4-FFF2-40B4-BE49-F238E27FC236}">
                <a16:creationId xmlns:a16="http://schemas.microsoft.com/office/drawing/2014/main" id="{9BA5D34A-06E0-4628-B07C-54ECAFF07A55}"/>
              </a:ext>
            </a:extLst>
          </p:cNvPr>
          <p:cNvSpPr/>
          <p:nvPr/>
        </p:nvSpPr>
        <p:spPr>
          <a:xfrm>
            <a:off x="3601814" y="2401775"/>
            <a:ext cx="572700" cy="5727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中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0" name="Google Shape;1122;p55">
            <a:extLst>
              <a:ext uri="{FF2B5EF4-FFF2-40B4-BE49-F238E27FC236}">
                <a16:creationId xmlns:a16="http://schemas.microsoft.com/office/drawing/2014/main" id="{C8A8479F-2551-4A74-B191-9E8166396B7B}"/>
              </a:ext>
            </a:extLst>
          </p:cNvPr>
          <p:cNvSpPr txBox="1">
            <a:spLocks/>
          </p:cNvSpPr>
          <p:nvPr/>
        </p:nvSpPr>
        <p:spPr>
          <a:xfrm>
            <a:off x="3929330" y="1529038"/>
            <a:ext cx="7348519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1/6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Google Shape;1122;p55">
            <a:extLst>
              <a:ext uri="{FF2B5EF4-FFF2-40B4-BE49-F238E27FC236}">
                <a16:creationId xmlns:a16="http://schemas.microsoft.com/office/drawing/2014/main" id="{DABD4577-DCF8-41C8-A967-668E5A53E264}"/>
              </a:ext>
            </a:extLst>
          </p:cNvPr>
          <p:cNvSpPr txBox="1">
            <a:spLocks/>
          </p:cNvSpPr>
          <p:nvPr/>
        </p:nvSpPr>
        <p:spPr>
          <a:xfrm>
            <a:off x="3929330" y="2432324"/>
            <a:ext cx="7348519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1/6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Google Shape;1122;p55">
            <a:extLst>
              <a:ext uri="{FF2B5EF4-FFF2-40B4-BE49-F238E27FC236}">
                <a16:creationId xmlns:a16="http://schemas.microsoft.com/office/drawing/2014/main" id="{A8485101-0F49-4B4C-9564-33779A33600B}"/>
              </a:ext>
            </a:extLst>
          </p:cNvPr>
          <p:cNvSpPr txBox="1">
            <a:spLocks/>
          </p:cNvSpPr>
          <p:nvPr/>
        </p:nvSpPr>
        <p:spPr>
          <a:xfrm>
            <a:off x="3929330" y="3370445"/>
            <a:ext cx="7348519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1/6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Google Shape;1122;p55">
            <a:extLst>
              <a:ext uri="{FF2B5EF4-FFF2-40B4-BE49-F238E27FC236}">
                <a16:creationId xmlns:a16="http://schemas.microsoft.com/office/drawing/2014/main" id="{31FF8BE8-0967-468E-9F79-9F8E76EAB3B3}"/>
              </a:ext>
            </a:extLst>
          </p:cNvPr>
          <p:cNvSpPr txBox="1">
            <a:spLocks/>
          </p:cNvSpPr>
          <p:nvPr/>
        </p:nvSpPr>
        <p:spPr>
          <a:xfrm>
            <a:off x="5521526" y="4201293"/>
            <a:ext cx="3932576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都可採納</a:t>
            </a:r>
          </a:p>
        </p:txBody>
      </p:sp>
      <p:sp>
        <p:nvSpPr>
          <p:cNvPr id="54" name="標題 8">
            <a:extLst>
              <a:ext uri="{FF2B5EF4-FFF2-40B4-BE49-F238E27FC236}">
                <a16:creationId xmlns:a16="http://schemas.microsoft.com/office/drawing/2014/main" id="{3570C98C-CB1A-472F-ABD6-15B8C02F275B}"/>
              </a:ext>
            </a:extLst>
          </p:cNvPr>
          <p:cNvSpPr txBox="1">
            <a:spLocks/>
          </p:cNvSpPr>
          <p:nvPr/>
        </p:nvSpPr>
        <p:spPr>
          <a:xfrm>
            <a:off x="86570" y="-23827"/>
            <a:ext cx="273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7200" b="0" i="0" u="none" strike="noStrike" cap="none">
                <a:solidFill>
                  <a:schemeClr val="accent4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Bowlby One"/>
              <a:buNone/>
              <a:defRPr sz="96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189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  <p:grpSp>
        <p:nvGrpSpPr>
          <p:cNvPr id="55" name="Google Shape;1440;p65"/>
          <p:cNvGrpSpPr/>
          <p:nvPr/>
        </p:nvGrpSpPr>
        <p:grpSpPr>
          <a:xfrm flipH="1">
            <a:off x="927732" y="1181861"/>
            <a:ext cx="2674082" cy="4863767"/>
            <a:chOff x="7219275" y="1648775"/>
            <a:chExt cx="1842162" cy="3350625"/>
          </a:xfrm>
        </p:grpSpPr>
        <p:sp>
          <p:nvSpPr>
            <p:cNvPr id="56" name="Google Shape;1441;p65"/>
            <p:cNvSpPr/>
            <p:nvPr/>
          </p:nvSpPr>
          <p:spPr>
            <a:xfrm flipH="1">
              <a:off x="7219275" y="2798134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42;p65"/>
            <p:cNvSpPr/>
            <p:nvPr/>
          </p:nvSpPr>
          <p:spPr>
            <a:xfrm flipH="1">
              <a:off x="7589487" y="2781125"/>
              <a:ext cx="279675" cy="241275"/>
            </a:xfrm>
            <a:custGeom>
              <a:avLst/>
              <a:gdLst/>
              <a:ahLst/>
              <a:cxnLst/>
              <a:rect l="l" t="t" r="r" b="b"/>
              <a:pathLst>
                <a:path w="11187" h="9651" extrusionOk="0">
                  <a:moveTo>
                    <a:pt x="8565" y="0"/>
                  </a:moveTo>
                  <a:cubicBezTo>
                    <a:pt x="7985" y="0"/>
                    <a:pt x="7023" y="351"/>
                    <a:pt x="5745" y="1140"/>
                  </a:cubicBezTo>
                  <a:cubicBezTo>
                    <a:pt x="5107" y="1504"/>
                    <a:pt x="4438" y="1839"/>
                    <a:pt x="3891" y="2143"/>
                  </a:cubicBezTo>
                  <a:cubicBezTo>
                    <a:pt x="3633" y="1535"/>
                    <a:pt x="3209" y="1318"/>
                    <a:pt x="2733" y="1318"/>
                  </a:cubicBezTo>
                  <a:cubicBezTo>
                    <a:pt x="2090" y="1318"/>
                    <a:pt x="1350" y="1715"/>
                    <a:pt x="791" y="2082"/>
                  </a:cubicBezTo>
                  <a:cubicBezTo>
                    <a:pt x="487" y="2264"/>
                    <a:pt x="244" y="2659"/>
                    <a:pt x="1" y="3176"/>
                  </a:cubicBezTo>
                  <a:cubicBezTo>
                    <a:pt x="1612" y="3267"/>
                    <a:pt x="3466" y="8769"/>
                    <a:pt x="3770" y="9650"/>
                  </a:cubicBezTo>
                  <a:cubicBezTo>
                    <a:pt x="3891" y="9590"/>
                    <a:pt x="4043" y="9559"/>
                    <a:pt x="4134" y="9529"/>
                  </a:cubicBezTo>
                  <a:cubicBezTo>
                    <a:pt x="5593" y="9073"/>
                    <a:pt x="11095" y="4696"/>
                    <a:pt x="10214" y="3723"/>
                  </a:cubicBezTo>
                  <a:cubicBezTo>
                    <a:pt x="10177" y="3668"/>
                    <a:pt x="10108" y="3644"/>
                    <a:pt x="10014" y="3644"/>
                  </a:cubicBezTo>
                  <a:cubicBezTo>
                    <a:pt x="9481" y="3644"/>
                    <a:pt x="8138" y="4427"/>
                    <a:pt x="7235" y="4969"/>
                  </a:cubicBezTo>
                  <a:cubicBezTo>
                    <a:pt x="9059" y="3754"/>
                    <a:pt x="11186" y="1899"/>
                    <a:pt x="10274" y="1504"/>
                  </a:cubicBezTo>
                  <a:cubicBezTo>
                    <a:pt x="10214" y="1480"/>
                    <a:pt x="10140" y="1468"/>
                    <a:pt x="10055" y="1468"/>
                  </a:cubicBezTo>
                  <a:cubicBezTo>
                    <a:pt x="8974" y="1468"/>
                    <a:pt x="6022" y="3303"/>
                    <a:pt x="5289" y="3754"/>
                  </a:cubicBezTo>
                  <a:cubicBezTo>
                    <a:pt x="6475" y="2963"/>
                    <a:pt x="9970" y="289"/>
                    <a:pt x="8755" y="15"/>
                  </a:cubicBezTo>
                  <a:cubicBezTo>
                    <a:pt x="8697" y="5"/>
                    <a:pt x="8634" y="0"/>
                    <a:pt x="8565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43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44;p65"/>
            <p:cNvSpPr/>
            <p:nvPr/>
          </p:nvSpPr>
          <p:spPr>
            <a:xfrm flipH="1">
              <a:off x="8113812" y="4821800"/>
              <a:ext cx="364775" cy="177600"/>
            </a:xfrm>
            <a:custGeom>
              <a:avLst/>
              <a:gdLst/>
              <a:ahLst/>
              <a:cxnLst/>
              <a:rect l="l" t="t" r="r" b="b"/>
              <a:pathLst>
                <a:path w="14591" h="7104" extrusionOk="0">
                  <a:moveTo>
                    <a:pt x="0" y="0"/>
                  </a:moveTo>
                  <a:lnTo>
                    <a:pt x="0" y="0"/>
                  </a:lnTo>
                  <a:cubicBezTo>
                    <a:pt x="395" y="2675"/>
                    <a:pt x="760" y="4438"/>
                    <a:pt x="1003" y="4772"/>
                  </a:cubicBezTo>
                  <a:cubicBezTo>
                    <a:pt x="1905" y="5864"/>
                    <a:pt x="8510" y="7103"/>
                    <a:pt x="11814" y="7103"/>
                  </a:cubicBezTo>
                  <a:cubicBezTo>
                    <a:pt x="12743" y="7103"/>
                    <a:pt x="13411" y="7005"/>
                    <a:pt x="13618" y="6778"/>
                  </a:cubicBezTo>
                  <a:cubicBezTo>
                    <a:pt x="14590" y="5745"/>
                    <a:pt x="12341" y="3921"/>
                    <a:pt x="12250" y="3283"/>
                  </a:cubicBezTo>
                  <a:cubicBezTo>
                    <a:pt x="12219" y="3161"/>
                    <a:pt x="12250" y="1945"/>
                    <a:pt x="12250" y="0"/>
                  </a:cubicBezTo>
                  <a:lnTo>
                    <a:pt x="12250" y="0"/>
                  </a:lnTo>
                  <a:cubicBezTo>
                    <a:pt x="10952" y="628"/>
                    <a:pt x="9152" y="838"/>
                    <a:pt x="7330" y="838"/>
                  </a:cubicBezTo>
                  <a:cubicBezTo>
                    <a:pt x="3776" y="838"/>
                    <a:pt x="141" y="40"/>
                    <a:pt x="0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45;p65"/>
            <p:cNvSpPr/>
            <p:nvPr/>
          </p:nvSpPr>
          <p:spPr>
            <a:xfrm flipH="1">
              <a:off x="8161687" y="3764025"/>
              <a:ext cx="854150" cy="1077800"/>
            </a:xfrm>
            <a:custGeom>
              <a:avLst/>
              <a:gdLst/>
              <a:ahLst/>
              <a:cxnLst/>
              <a:rect l="l" t="t" r="r" b="b"/>
              <a:pathLst>
                <a:path w="34166" h="43112" extrusionOk="0">
                  <a:moveTo>
                    <a:pt x="34165" y="0"/>
                  </a:moveTo>
                  <a:lnTo>
                    <a:pt x="34165" y="0"/>
                  </a:lnTo>
                  <a:cubicBezTo>
                    <a:pt x="30922" y="2601"/>
                    <a:pt x="24468" y="3477"/>
                    <a:pt x="17974" y="3477"/>
                  </a:cubicBezTo>
                  <a:cubicBezTo>
                    <a:pt x="11564" y="3477"/>
                    <a:pt x="5115" y="2624"/>
                    <a:pt x="1672" y="1733"/>
                  </a:cubicBezTo>
                  <a:cubicBezTo>
                    <a:pt x="1611" y="3344"/>
                    <a:pt x="213" y="29636"/>
                    <a:pt x="0" y="41065"/>
                  </a:cubicBezTo>
                  <a:lnTo>
                    <a:pt x="61" y="41065"/>
                  </a:lnTo>
                  <a:cubicBezTo>
                    <a:pt x="61" y="41065"/>
                    <a:pt x="4754" y="42453"/>
                    <a:pt x="8718" y="42453"/>
                  </a:cubicBezTo>
                  <a:cubicBezTo>
                    <a:pt x="9411" y="42453"/>
                    <a:pt x="10081" y="42410"/>
                    <a:pt x="10700" y="42311"/>
                  </a:cubicBezTo>
                  <a:cubicBezTo>
                    <a:pt x="12068" y="35533"/>
                    <a:pt x="15928" y="18663"/>
                    <a:pt x="17873" y="12736"/>
                  </a:cubicBezTo>
                  <a:cubicBezTo>
                    <a:pt x="17873" y="12736"/>
                    <a:pt x="20001" y="32888"/>
                    <a:pt x="21490" y="42281"/>
                  </a:cubicBezTo>
                  <a:cubicBezTo>
                    <a:pt x="21631" y="42301"/>
                    <a:pt x="25296" y="43112"/>
                    <a:pt x="28865" y="43112"/>
                  </a:cubicBezTo>
                  <a:cubicBezTo>
                    <a:pt x="30671" y="43112"/>
                    <a:pt x="32453" y="42904"/>
                    <a:pt x="33740" y="42281"/>
                  </a:cubicBezTo>
                  <a:cubicBezTo>
                    <a:pt x="33800" y="31946"/>
                    <a:pt x="34165" y="456"/>
                    <a:pt x="34165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46;p65"/>
            <p:cNvSpPr/>
            <p:nvPr/>
          </p:nvSpPr>
          <p:spPr>
            <a:xfrm flipH="1">
              <a:off x="8172562" y="1648775"/>
              <a:ext cx="768800" cy="608400"/>
            </a:xfrm>
            <a:custGeom>
              <a:avLst/>
              <a:gdLst/>
              <a:ahLst/>
              <a:cxnLst/>
              <a:rect l="l" t="t" r="r" b="b"/>
              <a:pathLst>
                <a:path w="30752" h="24336" extrusionOk="0">
                  <a:moveTo>
                    <a:pt x="17277" y="0"/>
                  </a:moveTo>
                  <a:cubicBezTo>
                    <a:pt x="15589" y="0"/>
                    <a:pt x="13724" y="298"/>
                    <a:pt x="11672" y="992"/>
                  </a:cubicBezTo>
                  <a:cubicBezTo>
                    <a:pt x="5441" y="3059"/>
                    <a:pt x="6566" y="7254"/>
                    <a:pt x="6566" y="7254"/>
                  </a:cubicBezTo>
                  <a:cubicBezTo>
                    <a:pt x="6566" y="7254"/>
                    <a:pt x="6545" y="7253"/>
                    <a:pt x="6508" y="7253"/>
                  </a:cubicBezTo>
                  <a:cubicBezTo>
                    <a:pt x="6025" y="7253"/>
                    <a:pt x="2686" y="7383"/>
                    <a:pt x="1672" y="10962"/>
                  </a:cubicBezTo>
                  <a:cubicBezTo>
                    <a:pt x="0" y="16798"/>
                    <a:pt x="4104" y="24032"/>
                    <a:pt x="4104" y="24032"/>
                  </a:cubicBezTo>
                  <a:lnTo>
                    <a:pt x="4134" y="24336"/>
                  </a:lnTo>
                  <a:cubicBezTo>
                    <a:pt x="4225" y="23880"/>
                    <a:pt x="4347" y="23394"/>
                    <a:pt x="4620" y="22907"/>
                  </a:cubicBezTo>
                  <a:cubicBezTo>
                    <a:pt x="5066" y="22107"/>
                    <a:pt x="5664" y="21840"/>
                    <a:pt x="6263" y="21840"/>
                  </a:cubicBezTo>
                  <a:cubicBezTo>
                    <a:pt x="7461" y="21840"/>
                    <a:pt x="8663" y="22907"/>
                    <a:pt x="8663" y="22907"/>
                  </a:cubicBezTo>
                  <a:cubicBezTo>
                    <a:pt x="12827" y="18196"/>
                    <a:pt x="11672" y="9746"/>
                    <a:pt x="11672" y="9746"/>
                  </a:cubicBezTo>
                  <a:cubicBezTo>
                    <a:pt x="11746" y="9734"/>
                    <a:pt x="11820" y="9729"/>
                    <a:pt x="11893" y="9729"/>
                  </a:cubicBezTo>
                  <a:cubicBezTo>
                    <a:pt x="14273" y="9729"/>
                    <a:pt x="16019" y="15795"/>
                    <a:pt x="16019" y="15795"/>
                  </a:cubicBezTo>
                  <a:cubicBezTo>
                    <a:pt x="16019" y="15795"/>
                    <a:pt x="19453" y="15734"/>
                    <a:pt x="19788" y="14731"/>
                  </a:cubicBezTo>
                  <a:cubicBezTo>
                    <a:pt x="20092" y="13698"/>
                    <a:pt x="17144" y="8440"/>
                    <a:pt x="17143" y="8439"/>
                  </a:cubicBezTo>
                  <a:lnTo>
                    <a:pt x="17143" y="8439"/>
                  </a:lnTo>
                  <a:cubicBezTo>
                    <a:pt x="19727" y="9989"/>
                    <a:pt x="21490" y="14731"/>
                    <a:pt x="21490" y="14731"/>
                  </a:cubicBezTo>
                  <a:cubicBezTo>
                    <a:pt x="21527" y="14732"/>
                    <a:pt x="21564" y="14732"/>
                    <a:pt x="21602" y="14732"/>
                  </a:cubicBezTo>
                  <a:cubicBezTo>
                    <a:pt x="22990" y="14732"/>
                    <a:pt x="25392" y="14203"/>
                    <a:pt x="26900" y="13789"/>
                  </a:cubicBezTo>
                  <a:cubicBezTo>
                    <a:pt x="27782" y="13546"/>
                    <a:pt x="28390" y="13363"/>
                    <a:pt x="28390" y="13363"/>
                  </a:cubicBezTo>
                  <a:cubicBezTo>
                    <a:pt x="27113" y="9746"/>
                    <a:pt x="24803" y="7862"/>
                    <a:pt x="24803" y="7862"/>
                  </a:cubicBezTo>
                  <a:lnTo>
                    <a:pt x="24803" y="7862"/>
                  </a:lnTo>
                  <a:cubicBezTo>
                    <a:pt x="26475" y="8348"/>
                    <a:pt x="28876" y="12087"/>
                    <a:pt x="28876" y="12087"/>
                  </a:cubicBezTo>
                  <a:cubicBezTo>
                    <a:pt x="29849" y="11874"/>
                    <a:pt x="30609" y="11327"/>
                    <a:pt x="30700" y="10415"/>
                  </a:cubicBezTo>
                  <a:cubicBezTo>
                    <a:pt x="30752" y="9639"/>
                    <a:pt x="26889" y="0"/>
                    <a:pt x="1727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7;p65"/>
            <p:cNvSpPr/>
            <p:nvPr/>
          </p:nvSpPr>
          <p:spPr>
            <a:xfrm flipH="1">
              <a:off x="8211087" y="1859750"/>
              <a:ext cx="634875" cy="748500"/>
            </a:xfrm>
            <a:custGeom>
              <a:avLst/>
              <a:gdLst/>
              <a:ahLst/>
              <a:cxnLst/>
              <a:rect l="l" t="t" r="r" b="b"/>
              <a:pathLst>
                <a:path w="25395" h="29940" extrusionOk="0">
                  <a:moveTo>
                    <a:pt x="13327" y="0"/>
                  </a:moveTo>
                  <a:cubicBezTo>
                    <a:pt x="13328" y="1"/>
                    <a:pt x="16276" y="5259"/>
                    <a:pt x="15972" y="6292"/>
                  </a:cubicBezTo>
                  <a:cubicBezTo>
                    <a:pt x="15637" y="7295"/>
                    <a:pt x="12203" y="7356"/>
                    <a:pt x="12203" y="7356"/>
                  </a:cubicBezTo>
                  <a:cubicBezTo>
                    <a:pt x="12203" y="7356"/>
                    <a:pt x="10457" y="1290"/>
                    <a:pt x="8077" y="1290"/>
                  </a:cubicBezTo>
                  <a:cubicBezTo>
                    <a:pt x="8004" y="1290"/>
                    <a:pt x="7930" y="1295"/>
                    <a:pt x="7856" y="1307"/>
                  </a:cubicBezTo>
                  <a:cubicBezTo>
                    <a:pt x="7856" y="1307"/>
                    <a:pt x="9011" y="9757"/>
                    <a:pt x="4847" y="14468"/>
                  </a:cubicBezTo>
                  <a:cubicBezTo>
                    <a:pt x="4847" y="14468"/>
                    <a:pt x="3645" y="13401"/>
                    <a:pt x="2447" y="13401"/>
                  </a:cubicBezTo>
                  <a:cubicBezTo>
                    <a:pt x="1848" y="13401"/>
                    <a:pt x="1250" y="13668"/>
                    <a:pt x="804" y="14468"/>
                  </a:cubicBezTo>
                  <a:cubicBezTo>
                    <a:pt x="531" y="14955"/>
                    <a:pt x="409" y="15441"/>
                    <a:pt x="318" y="15897"/>
                  </a:cubicBezTo>
                  <a:cubicBezTo>
                    <a:pt x="0" y="18208"/>
                    <a:pt x="1852" y="20107"/>
                    <a:pt x="4045" y="20107"/>
                  </a:cubicBezTo>
                  <a:cubicBezTo>
                    <a:pt x="4160" y="20107"/>
                    <a:pt x="4275" y="20102"/>
                    <a:pt x="4391" y="20092"/>
                  </a:cubicBezTo>
                  <a:cubicBezTo>
                    <a:pt x="4391" y="20092"/>
                    <a:pt x="4908" y="20669"/>
                    <a:pt x="5880" y="21429"/>
                  </a:cubicBezTo>
                  <a:lnTo>
                    <a:pt x="6032" y="21824"/>
                  </a:lnTo>
                  <a:cubicBezTo>
                    <a:pt x="6032" y="21824"/>
                    <a:pt x="6792" y="24985"/>
                    <a:pt x="6032" y="26535"/>
                  </a:cubicBezTo>
                  <a:cubicBezTo>
                    <a:pt x="6032" y="26535"/>
                    <a:pt x="7248" y="27812"/>
                    <a:pt x="9406" y="28785"/>
                  </a:cubicBezTo>
                  <a:cubicBezTo>
                    <a:pt x="9560" y="28779"/>
                    <a:pt x="9718" y="28775"/>
                    <a:pt x="9879" y="28775"/>
                  </a:cubicBezTo>
                  <a:cubicBezTo>
                    <a:pt x="11303" y="28775"/>
                    <a:pt x="12978" y="29038"/>
                    <a:pt x="14726" y="29940"/>
                  </a:cubicBezTo>
                  <a:lnTo>
                    <a:pt x="14999" y="24773"/>
                  </a:lnTo>
                  <a:cubicBezTo>
                    <a:pt x="15159" y="24780"/>
                    <a:pt x="15320" y="24784"/>
                    <a:pt x="15484" y="24784"/>
                  </a:cubicBezTo>
                  <a:cubicBezTo>
                    <a:pt x="15974" y="24784"/>
                    <a:pt x="16481" y="24750"/>
                    <a:pt x="17005" y="24681"/>
                  </a:cubicBezTo>
                  <a:cubicBezTo>
                    <a:pt x="22325" y="24104"/>
                    <a:pt x="25364" y="18146"/>
                    <a:pt x="25364" y="15076"/>
                  </a:cubicBezTo>
                  <a:cubicBezTo>
                    <a:pt x="25395" y="13739"/>
                    <a:pt x="23662" y="10943"/>
                    <a:pt x="23662" y="10943"/>
                  </a:cubicBezTo>
                  <a:cubicBezTo>
                    <a:pt x="23662" y="10943"/>
                    <a:pt x="23084" y="6140"/>
                    <a:pt x="23084" y="5350"/>
                  </a:cubicBezTo>
                  <a:cubicBezTo>
                    <a:pt x="21576" y="5764"/>
                    <a:pt x="19174" y="6293"/>
                    <a:pt x="17786" y="6293"/>
                  </a:cubicBezTo>
                  <a:cubicBezTo>
                    <a:pt x="17748" y="6293"/>
                    <a:pt x="17711" y="6293"/>
                    <a:pt x="17674" y="6292"/>
                  </a:cubicBezTo>
                  <a:cubicBezTo>
                    <a:pt x="17674" y="6292"/>
                    <a:pt x="15911" y="1550"/>
                    <a:pt x="13327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8;p65"/>
            <p:cNvSpPr/>
            <p:nvPr/>
          </p:nvSpPr>
          <p:spPr>
            <a:xfrm flipH="1">
              <a:off x="8470962" y="2390150"/>
              <a:ext cx="231050" cy="149725"/>
            </a:xfrm>
            <a:custGeom>
              <a:avLst/>
              <a:gdLst/>
              <a:ahLst/>
              <a:cxnLst/>
              <a:rect l="l" t="t" r="r" b="b"/>
              <a:pathLst>
                <a:path w="9242" h="5989" extrusionOk="0">
                  <a:moveTo>
                    <a:pt x="1" y="0"/>
                  </a:moveTo>
                  <a:lnTo>
                    <a:pt x="274" y="669"/>
                  </a:lnTo>
                  <a:cubicBezTo>
                    <a:pt x="274" y="669"/>
                    <a:pt x="274" y="699"/>
                    <a:pt x="305" y="760"/>
                  </a:cubicBezTo>
                  <a:cubicBezTo>
                    <a:pt x="2341" y="3739"/>
                    <a:pt x="5654" y="5289"/>
                    <a:pt x="9120" y="5988"/>
                  </a:cubicBezTo>
                  <a:lnTo>
                    <a:pt x="9241" y="3557"/>
                  </a:lnTo>
                  <a:cubicBezTo>
                    <a:pt x="5168" y="3435"/>
                    <a:pt x="1794" y="1307"/>
                    <a:pt x="1" y="0"/>
                  </a:cubicBezTo>
                  <a:close/>
                </a:path>
              </a:pathLst>
            </a:custGeom>
            <a:solidFill>
              <a:srgbClr val="451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9;p65"/>
            <p:cNvSpPr/>
            <p:nvPr/>
          </p:nvSpPr>
          <p:spPr>
            <a:xfrm flipH="1">
              <a:off x="7838737" y="2524650"/>
              <a:ext cx="1222700" cy="1328225"/>
            </a:xfrm>
            <a:custGeom>
              <a:avLst/>
              <a:gdLst/>
              <a:ahLst/>
              <a:cxnLst/>
              <a:rect l="l" t="t" r="r" b="b"/>
              <a:pathLst>
                <a:path w="48908" h="53129" extrusionOk="0">
                  <a:moveTo>
                    <a:pt x="14682" y="0"/>
                  </a:moveTo>
                  <a:cubicBezTo>
                    <a:pt x="13922" y="1550"/>
                    <a:pt x="10852" y="4560"/>
                    <a:pt x="8937" y="9514"/>
                  </a:cubicBezTo>
                  <a:cubicBezTo>
                    <a:pt x="6353" y="16262"/>
                    <a:pt x="1" y="48360"/>
                    <a:pt x="1065" y="50335"/>
                  </a:cubicBezTo>
                  <a:cubicBezTo>
                    <a:pt x="1277" y="50670"/>
                    <a:pt x="2128" y="51004"/>
                    <a:pt x="3587" y="51399"/>
                  </a:cubicBezTo>
                  <a:cubicBezTo>
                    <a:pt x="6999" y="52286"/>
                    <a:pt x="13400" y="53128"/>
                    <a:pt x="19777" y="53128"/>
                  </a:cubicBezTo>
                  <a:cubicBezTo>
                    <a:pt x="26297" y="53128"/>
                    <a:pt x="32793" y="52248"/>
                    <a:pt x="36050" y="49636"/>
                  </a:cubicBezTo>
                  <a:cubicBezTo>
                    <a:pt x="36415" y="49393"/>
                    <a:pt x="36719" y="49089"/>
                    <a:pt x="37023" y="48724"/>
                  </a:cubicBezTo>
                  <a:cubicBezTo>
                    <a:pt x="37843" y="47752"/>
                    <a:pt x="33223" y="25988"/>
                    <a:pt x="33223" y="25988"/>
                  </a:cubicBezTo>
                  <a:lnTo>
                    <a:pt x="33132" y="25836"/>
                  </a:lnTo>
                  <a:lnTo>
                    <a:pt x="33132" y="25836"/>
                  </a:lnTo>
                  <a:cubicBezTo>
                    <a:pt x="33770" y="25900"/>
                    <a:pt x="34401" y="25930"/>
                    <a:pt x="35025" y="25930"/>
                  </a:cubicBezTo>
                  <a:cubicBezTo>
                    <a:pt x="40945" y="25930"/>
                    <a:pt x="46158" y="23250"/>
                    <a:pt x="48907" y="21490"/>
                  </a:cubicBezTo>
                  <a:cubicBezTo>
                    <a:pt x="48451" y="19940"/>
                    <a:pt x="46263" y="15836"/>
                    <a:pt x="45685" y="14803"/>
                  </a:cubicBezTo>
                  <a:cubicBezTo>
                    <a:pt x="45392" y="14826"/>
                    <a:pt x="45097" y="14838"/>
                    <a:pt x="44803" y="14838"/>
                  </a:cubicBezTo>
                  <a:cubicBezTo>
                    <a:pt x="37088" y="14838"/>
                    <a:pt x="29236" y="7024"/>
                    <a:pt x="24317" y="3891"/>
                  </a:cubicBezTo>
                  <a:cubicBezTo>
                    <a:pt x="24013" y="3709"/>
                    <a:pt x="23679" y="3526"/>
                    <a:pt x="23375" y="3374"/>
                  </a:cubicBezTo>
                  <a:cubicBezTo>
                    <a:pt x="21627" y="2473"/>
                    <a:pt x="19953" y="2210"/>
                    <a:pt x="18528" y="2210"/>
                  </a:cubicBezTo>
                  <a:cubicBezTo>
                    <a:pt x="18367" y="2210"/>
                    <a:pt x="18210" y="2213"/>
                    <a:pt x="18056" y="2219"/>
                  </a:cubicBezTo>
                  <a:cubicBezTo>
                    <a:pt x="15898" y="1246"/>
                    <a:pt x="14682" y="0"/>
                    <a:pt x="1468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50;p65"/>
            <p:cNvSpPr/>
            <p:nvPr/>
          </p:nvSpPr>
          <p:spPr>
            <a:xfrm flipH="1">
              <a:off x="8698937" y="4791400"/>
              <a:ext cx="318425" cy="199875"/>
            </a:xfrm>
            <a:custGeom>
              <a:avLst/>
              <a:gdLst/>
              <a:ahLst/>
              <a:cxnLst/>
              <a:rect l="l" t="t" r="r" b="b"/>
              <a:pathLst>
                <a:path w="12737" h="7995" extrusionOk="0">
                  <a:moveTo>
                    <a:pt x="61" y="0"/>
                  </a:moveTo>
                  <a:cubicBezTo>
                    <a:pt x="1" y="2979"/>
                    <a:pt x="31" y="4924"/>
                    <a:pt x="183" y="5228"/>
                  </a:cubicBezTo>
                  <a:cubicBezTo>
                    <a:pt x="796" y="6404"/>
                    <a:pt x="7193" y="7995"/>
                    <a:pt x="10210" y="7995"/>
                  </a:cubicBezTo>
                  <a:cubicBezTo>
                    <a:pt x="10936" y="7995"/>
                    <a:pt x="11466" y="7903"/>
                    <a:pt x="11673" y="7690"/>
                  </a:cubicBezTo>
                  <a:cubicBezTo>
                    <a:pt x="12736" y="6535"/>
                    <a:pt x="10366" y="5319"/>
                    <a:pt x="10244" y="4073"/>
                  </a:cubicBezTo>
                  <a:cubicBezTo>
                    <a:pt x="10244" y="3860"/>
                    <a:pt x="10396" y="2827"/>
                    <a:pt x="10761" y="1277"/>
                  </a:cubicBezTo>
                  <a:lnTo>
                    <a:pt x="10761" y="1277"/>
                  </a:lnTo>
                  <a:cubicBezTo>
                    <a:pt x="10166" y="1368"/>
                    <a:pt x="9524" y="1407"/>
                    <a:pt x="8860" y="1407"/>
                  </a:cubicBezTo>
                  <a:cubicBezTo>
                    <a:pt x="4879" y="140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51;p65"/>
            <p:cNvSpPr/>
            <p:nvPr/>
          </p:nvSpPr>
          <p:spPr>
            <a:xfrm flipH="1">
              <a:off x="7914737" y="2571750"/>
              <a:ext cx="791825" cy="328425"/>
            </a:xfrm>
            <a:custGeom>
              <a:avLst/>
              <a:gdLst/>
              <a:ahLst/>
              <a:cxnLst/>
              <a:rect l="l" t="t" r="r" b="b"/>
              <a:pathLst>
                <a:path w="31673" h="13137" extrusionOk="0">
                  <a:moveTo>
                    <a:pt x="4712" y="1"/>
                  </a:moveTo>
                  <a:cubicBezTo>
                    <a:pt x="3891" y="1"/>
                    <a:pt x="3101" y="62"/>
                    <a:pt x="2341" y="244"/>
                  </a:cubicBezTo>
                  <a:cubicBezTo>
                    <a:pt x="1581" y="396"/>
                    <a:pt x="821" y="609"/>
                    <a:pt x="92" y="943"/>
                  </a:cubicBezTo>
                  <a:cubicBezTo>
                    <a:pt x="31" y="1004"/>
                    <a:pt x="1" y="1095"/>
                    <a:pt x="31" y="1156"/>
                  </a:cubicBezTo>
                  <a:cubicBezTo>
                    <a:pt x="53" y="1222"/>
                    <a:pt x="122" y="1271"/>
                    <a:pt x="182" y="1271"/>
                  </a:cubicBezTo>
                  <a:cubicBezTo>
                    <a:pt x="205" y="1271"/>
                    <a:pt x="227" y="1264"/>
                    <a:pt x="244" y="1247"/>
                  </a:cubicBezTo>
                  <a:cubicBezTo>
                    <a:pt x="943" y="1004"/>
                    <a:pt x="1672" y="791"/>
                    <a:pt x="2432" y="700"/>
                  </a:cubicBezTo>
                  <a:cubicBezTo>
                    <a:pt x="2966" y="607"/>
                    <a:pt x="3536" y="567"/>
                    <a:pt x="4114" y="567"/>
                  </a:cubicBezTo>
                  <a:cubicBezTo>
                    <a:pt x="4292" y="567"/>
                    <a:pt x="4472" y="571"/>
                    <a:pt x="4651" y="578"/>
                  </a:cubicBezTo>
                  <a:cubicBezTo>
                    <a:pt x="5381" y="609"/>
                    <a:pt x="6140" y="730"/>
                    <a:pt x="6870" y="913"/>
                  </a:cubicBezTo>
                  <a:cubicBezTo>
                    <a:pt x="7599" y="1156"/>
                    <a:pt x="8299" y="1399"/>
                    <a:pt x="8967" y="1764"/>
                  </a:cubicBezTo>
                  <a:cubicBezTo>
                    <a:pt x="8967" y="1764"/>
                    <a:pt x="8967" y="1764"/>
                    <a:pt x="8967" y="1764"/>
                  </a:cubicBezTo>
                  <a:lnTo>
                    <a:pt x="8967" y="1764"/>
                  </a:lnTo>
                  <a:cubicBezTo>
                    <a:pt x="8978" y="1774"/>
                    <a:pt x="8992" y="1781"/>
                    <a:pt x="9008" y="1786"/>
                  </a:cubicBezTo>
                  <a:lnTo>
                    <a:pt x="9008" y="1786"/>
                  </a:lnTo>
                  <a:cubicBezTo>
                    <a:pt x="9450" y="2021"/>
                    <a:pt x="9891" y="2259"/>
                    <a:pt x="10274" y="2554"/>
                  </a:cubicBezTo>
                  <a:cubicBezTo>
                    <a:pt x="10700" y="2858"/>
                    <a:pt x="11156" y="3162"/>
                    <a:pt x="11581" y="3466"/>
                  </a:cubicBezTo>
                  <a:cubicBezTo>
                    <a:pt x="12402" y="4104"/>
                    <a:pt x="13283" y="4742"/>
                    <a:pt x="14135" y="5381"/>
                  </a:cubicBezTo>
                  <a:cubicBezTo>
                    <a:pt x="15806" y="6688"/>
                    <a:pt x="17539" y="7934"/>
                    <a:pt x="19332" y="9119"/>
                  </a:cubicBezTo>
                  <a:cubicBezTo>
                    <a:pt x="21156" y="10274"/>
                    <a:pt x="23040" y="11338"/>
                    <a:pt x="25077" y="12098"/>
                  </a:cubicBezTo>
                  <a:cubicBezTo>
                    <a:pt x="26715" y="12719"/>
                    <a:pt x="28475" y="13137"/>
                    <a:pt x="30257" y="13137"/>
                  </a:cubicBezTo>
                  <a:cubicBezTo>
                    <a:pt x="30657" y="13137"/>
                    <a:pt x="31059" y="13115"/>
                    <a:pt x="31460" y="13071"/>
                  </a:cubicBezTo>
                  <a:lnTo>
                    <a:pt x="31490" y="13071"/>
                  </a:lnTo>
                  <a:cubicBezTo>
                    <a:pt x="31612" y="13071"/>
                    <a:pt x="31673" y="13010"/>
                    <a:pt x="31673" y="12888"/>
                  </a:cubicBezTo>
                  <a:cubicBezTo>
                    <a:pt x="31673" y="12767"/>
                    <a:pt x="31612" y="12706"/>
                    <a:pt x="31490" y="12706"/>
                  </a:cubicBezTo>
                  <a:lnTo>
                    <a:pt x="31460" y="12706"/>
                  </a:lnTo>
                  <a:cubicBezTo>
                    <a:pt x="31291" y="12713"/>
                    <a:pt x="31122" y="12717"/>
                    <a:pt x="30954" y="12717"/>
                  </a:cubicBezTo>
                  <a:cubicBezTo>
                    <a:pt x="29026" y="12717"/>
                    <a:pt x="27109" y="12247"/>
                    <a:pt x="25320" y="11521"/>
                  </a:cubicBezTo>
                  <a:cubicBezTo>
                    <a:pt x="23405" y="10761"/>
                    <a:pt x="21581" y="9667"/>
                    <a:pt x="19788" y="8512"/>
                  </a:cubicBezTo>
                  <a:cubicBezTo>
                    <a:pt x="17995" y="7387"/>
                    <a:pt x="16323" y="6049"/>
                    <a:pt x="14621" y="4803"/>
                  </a:cubicBezTo>
                  <a:cubicBezTo>
                    <a:pt x="13739" y="4135"/>
                    <a:pt x="12919" y="3496"/>
                    <a:pt x="12037" y="2888"/>
                  </a:cubicBezTo>
                  <a:cubicBezTo>
                    <a:pt x="11156" y="2250"/>
                    <a:pt x="10274" y="1642"/>
                    <a:pt x="9302" y="1156"/>
                  </a:cubicBezTo>
                  <a:cubicBezTo>
                    <a:pt x="9280" y="1113"/>
                    <a:pt x="9230" y="1101"/>
                    <a:pt x="9191" y="1097"/>
                  </a:cubicBezTo>
                  <a:lnTo>
                    <a:pt x="9191" y="1097"/>
                  </a:lnTo>
                  <a:cubicBezTo>
                    <a:pt x="8495" y="733"/>
                    <a:pt x="7774" y="478"/>
                    <a:pt x="7052" y="305"/>
                  </a:cubicBezTo>
                  <a:cubicBezTo>
                    <a:pt x="6292" y="122"/>
                    <a:pt x="5502" y="1"/>
                    <a:pt x="471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52;p65"/>
            <p:cNvSpPr/>
            <p:nvPr/>
          </p:nvSpPr>
          <p:spPr>
            <a:xfrm flipH="1">
              <a:off x="7834937" y="2841225"/>
              <a:ext cx="870875" cy="340750"/>
            </a:xfrm>
            <a:custGeom>
              <a:avLst/>
              <a:gdLst/>
              <a:ahLst/>
              <a:cxnLst/>
              <a:rect l="l" t="t" r="r" b="b"/>
              <a:pathLst>
                <a:path w="34835" h="13630" extrusionOk="0">
                  <a:moveTo>
                    <a:pt x="160" y="1"/>
                  </a:moveTo>
                  <a:cubicBezTo>
                    <a:pt x="143" y="1"/>
                    <a:pt x="130" y="5"/>
                    <a:pt x="122" y="12"/>
                  </a:cubicBezTo>
                  <a:cubicBezTo>
                    <a:pt x="1" y="103"/>
                    <a:pt x="1" y="195"/>
                    <a:pt x="31" y="286"/>
                  </a:cubicBezTo>
                  <a:cubicBezTo>
                    <a:pt x="1733" y="3234"/>
                    <a:pt x="3952" y="5818"/>
                    <a:pt x="6536" y="8037"/>
                  </a:cubicBezTo>
                  <a:cubicBezTo>
                    <a:pt x="9120" y="10225"/>
                    <a:pt x="12129" y="11988"/>
                    <a:pt x="15412" y="12900"/>
                  </a:cubicBezTo>
                  <a:cubicBezTo>
                    <a:pt x="17053" y="13325"/>
                    <a:pt x="18755" y="13569"/>
                    <a:pt x="20488" y="13629"/>
                  </a:cubicBezTo>
                  <a:cubicBezTo>
                    <a:pt x="22190" y="13629"/>
                    <a:pt x="23862" y="13417"/>
                    <a:pt x="25533" y="13052"/>
                  </a:cubicBezTo>
                  <a:cubicBezTo>
                    <a:pt x="28846" y="12292"/>
                    <a:pt x="31947" y="10833"/>
                    <a:pt x="34774" y="8979"/>
                  </a:cubicBezTo>
                  <a:cubicBezTo>
                    <a:pt x="34834" y="8948"/>
                    <a:pt x="34834" y="8827"/>
                    <a:pt x="34804" y="8766"/>
                  </a:cubicBezTo>
                  <a:cubicBezTo>
                    <a:pt x="34743" y="8685"/>
                    <a:pt x="34682" y="8658"/>
                    <a:pt x="34622" y="8658"/>
                  </a:cubicBezTo>
                  <a:cubicBezTo>
                    <a:pt x="34591" y="8658"/>
                    <a:pt x="34561" y="8665"/>
                    <a:pt x="34530" y="8675"/>
                  </a:cubicBezTo>
                  <a:cubicBezTo>
                    <a:pt x="33132" y="9526"/>
                    <a:pt x="31612" y="10286"/>
                    <a:pt x="30093" y="10924"/>
                  </a:cubicBezTo>
                  <a:cubicBezTo>
                    <a:pt x="28542" y="11563"/>
                    <a:pt x="26962" y="12049"/>
                    <a:pt x="25351" y="12414"/>
                  </a:cubicBezTo>
                  <a:cubicBezTo>
                    <a:pt x="23856" y="12724"/>
                    <a:pt x="22309" y="12903"/>
                    <a:pt x="20783" y="12903"/>
                  </a:cubicBezTo>
                  <a:cubicBezTo>
                    <a:pt x="20664" y="12903"/>
                    <a:pt x="20545" y="12902"/>
                    <a:pt x="20427" y="12900"/>
                  </a:cubicBezTo>
                  <a:cubicBezTo>
                    <a:pt x="18816" y="12839"/>
                    <a:pt x="17174" y="12596"/>
                    <a:pt x="15564" y="12140"/>
                  </a:cubicBezTo>
                  <a:cubicBezTo>
                    <a:pt x="12433" y="11259"/>
                    <a:pt x="9484" y="9587"/>
                    <a:pt x="6901" y="7490"/>
                  </a:cubicBezTo>
                  <a:cubicBezTo>
                    <a:pt x="5655" y="6426"/>
                    <a:pt x="4439" y="5301"/>
                    <a:pt x="3344" y="4055"/>
                  </a:cubicBezTo>
                  <a:cubicBezTo>
                    <a:pt x="2250" y="2839"/>
                    <a:pt x="1186" y="1502"/>
                    <a:pt x="305" y="103"/>
                  </a:cubicBezTo>
                  <a:cubicBezTo>
                    <a:pt x="282" y="35"/>
                    <a:pt x="208" y="1"/>
                    <a:pt x="160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3;p65"/>
            <p:cNvSpPr/>
            <p:nvPr/>
          </p:nvSpPr>
          <p:spPr>
            <a:xfrm flipH="1">
              <a:off x="8379012" y="3912400"/>
              <a:ext cx="372375" cy="910850"/>
            </a:xfrm>
            <a:custGeom>
              <a:avLst/>
              <a:gdLst/>
              <a:ahLst/>
              <a:cxnLst/>
              <a:rect l="l" t="t" r="r" b="b"/>
              <a:pathLst>
                <a:path w="14895" h="36434" extrusionOk="0">
                  <a:moveTo>
                    <a:pt x="14791" y="0"/>
                  </a:moveTo>
                  <a:cubicBezTo>
                    <a:pt x="14772" y="0"/>
                    <a:pt x="14757" y="8"/>
                    <a:pt x="14742" y="23"/>
                  </a:cubicBezTo>
                  <a:cubicBezTo>
                    <a:pt x="13526" y="1208"/>
                    <a:pt x="12158" y="2242"/>
                    <a:pt x="10699" y="3093"/>
                  </a:cubicBezTo>
                  <a:cubicBezTo>
                    <a:pt x="10000" y="3549"/>
                    <a:pt x="9271" y="3974"/>
                    <a:pt x="8511" y="4400"/>
                  </a:cubicBezTo>
                  <a:lnTo>
                    <a:pt x="8237" y="4552"/>
                  </a:lnTo>
                  <a:lnTo>
                    <a:pt x="8177" y="4582"/>
                  </a:lnTo>
                  <a:cubicBezTo>
                    <a:pt x="8177" y="4582"/>
                    <a:pt x="8116" y="4582"/>
                    <a:pt x="8085" y="4613"/>
                  </a:cubicBezTo>
                  <a:cubicBezTo>
                    <a:pt x="8025" y="4673"/>
                    <a:pt x="7964" y="4734"/>
                    <a:pt x="7933" y="4765"/>
                  </a:cubicBezTo>
                  <a:cubicBezTo>
                    <a:pt x="7781" y="5008"/>
                    <a:pt x="7721" y="5190"/>
                    <a:pt x="7629" y="5373"/>
                  </a:cubicBezTo>
                  <a:cubicBezTo>
                    <a:pt x="7447" y="5798"/>
                    <a:pt x="7326" y="6193"/>
                    <a:pt x="7174" y="6588"/>
                  </a:cubicBezTo>
                  <a:cubicBezTo>
                    <a:pt x="6110" y="9841"/>
                    <a:pt x="5289" y="13123"/>
                    <a:pt x="4438" y="16437"/>
                  </a:cubicBezTo>
                  <a:cubicBezTo>
                    <a:pt x="3648" y="19750"/>
                    <a:pt x="2888" y="23093"/>
                    <a:pt x="2128" y="26406"/>
                  </a:cubicBezTo>
                  <a:lnTo>
                    <a:pt x="1034" y="31361"/>
                  </a:lnTo>
                  <a:lnTo>
                    <a:pt x="0" y="36376"/>
                  </a:lnTo>
                  <a:cubicBezTo>
                    <a:pt x="0" y="36409"/>
                    <a:pt x="9" y="36434"/>
                    <a:pt x="23" y="36434"/>
                  </a:cubicBezTo>
                  <a:cubicBezTo>
                    <a:pt x="34" y="36434"/>
                    <a:pt x="47" y="36417"/>
                    <a:pt x="61" y="36376"/>
                  </a:cubicBezTo>
                  <a:cubicBezTo>
                    <a:pt x="122" y="36376"/>
                    <a:pt x="183" y="36346"/>
                    <a:pt x="183" y="36315"/>
                  </a:cubicBezTo>
                  <a:cubicBezTo>
                    <a:pt x="517" y="34644"/>
                    <a:pt x="912" y="33002"/>
                    <a:pt x="1277" y="31330"/>
                  </a:cubicBezTo>
                  <a:lnTo>
                    <a:pt x="2432" y="26346"/>
                  </a:lnTo>
                  <a:cubicBezTo>
                    <a:pt x="3192" y="23032"/>
                    <a:pt x="3982" y="19750"/>
                    <a:pt x="4833" y="16437"/>
                  </a:cubicBezTo>
                  <a:cubicBezTo>
                    <a:pt x="5654" y="13123"/>
                    <a:pt x="6444" y="9841"/>
                    <a:pt x="7478" y="6588"/>
                  </a:cubicBezTo>
                  <a:cubicBezTo>
                    <a:pt x="7599" y="6224"/>
                    <a:pt x="7751" y="5798"/>
                    <a:pt x="7903" y="5433"/>
                  </a:cubicBezTo>
                  <a:cubicBezTo>
                    <a:pt x="7964" y="5221"/>
                    <a:pt x="8055" y="5038"/>
                    <a:pt x="8177" y="4886"/>
                  </a:cubicBezTo>
                  <a:cubicBezTo>
                    <a:pt x="8237" y="4825"/>
                    <a:pt x="8237" y="4825"/>
                    <a:pt x="8359" y="4734"/>
                  </a:cubicBezTo>
                  <a:lnTo>
                    <a:pt x="8633" y="4582"/>
                  </a:lnTo>
                  <a:cubicBezTo>
                    <a:pt x="9392" y="4157"/>
                    <a:pt x="10092" y="3762"/>
                    <a:pt x="10821" y="3306"/>
                  </a:cubicBezTo>
                  <a:cubicBezTo>
                    <a:pt x="12280" y="2394"/>
                    <a:pt x="13648" y="1360"/>
                    <a:pt x="14864" y="145"/>
                  </a:cubicBezTo>
                  <a:cubicBezTo>
                    <a:pt x="14894" y="114"/>
                    <a:pt x="14894" y="53"/>
                    <a:pt x="14864" y="23"/>
                  </a:cubicBezTo>
                  <a:cubicBezTo>
                    <a:pt x="14833" y="8"/>
                    <a:pt x="14810" y="0"/>
                    <a:pt x="1479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4;p65"/>
            <p:cNvSpPr/>
            <p:nvPr/>
          </p:nvSpPr>
          <p:spPr>
            <a:xfrm flipH="1">
              <a:off x="7767312" y="2809575"/>
              <a:ext cx="107175" cy="59975"/>
            </a:xfrm>
            <a:custGeom>
              <a:avLst/>
              <a:gdLst/>
              <a:ahLst/>
              <a:cxnLst/>
              <a:rect l="l" t="t" r="r" b="b"/>
              <a:pathLst>
                <a:path w="4287" h="2399" extrusionOk="0">
                  <a:moveTo>
                    <a:pt x="2866" y="0"/>
                  </a:moveTo>
                  <a:cubicBezTo>
                    <a:pt x="2523" y="0"/>
                    <a:pt x="2189" y="115"/>
                    <a:pt x="1885" y="245"/>
                  </a:cubicBezTo>
                  <a:cubicBezTo>
                    <a:pt x="1673" y="336"/>
                    <a:pt x="1460" y="458"/>
                    <a:pt x="1277" y="549"/>
                  </a:cubicBezTo>
                  <a:cubicBezTo>
                    <a:pt x="1156" y="640"/>
                    <a:pt x="1065" y="670"/>
                    <a:pt x="973" y="761"/>
                  </a:cubicBezTo>
                  <a:cubicBezTo>
                    <a:pt x="852" y="792"/>
                    <a:pt x="761" y="913"/>
                    <a:pt x="670" y="974"/>
                  </a:cubicBezTo>
                  <a:cubicBezTo>
                    <a:pt x="335" y="1309"/>
                    <a:pt x="153" y="1765"/>
                    <a:pt x="31" y="2190"/>
                  </a:cubicBezTo>
                  <a:cubicBezTo>
                    <a:pt x="1" y="2281"/>
                    <a:pt x="31" y="2312"/>
                    <a:pt x="153" y="2372"/>
                  </a:cubicBezTo>
                  <a:cubicBezTo>
                    <a:pt x="162" y="2391"/>
                    <a:pt x="172" y="2398"/>
                    <a:pt x="181" y="2398"/>
                  </a:cubicBezTo>
                  <a:cubicBezTo>
                    <a:pt x="202" y="2398"/>
                    <a:pt x="223" y="2363"/>
                    <a:pt x="244" y="2342"/>
                  </a:cubicBezTo>
                  <a:cubicBezTo>
                    <a:pt x="487" y="1977"/>
                    <a:pt x="670" y="1552"/>
                    <a:pt x="973" y="1278"/>
                  </a:cubicBezTo>
                  <a:cubicBezTo>
                    <a:pt x="1065" y="1217"/>
                    <a:pt x="1125" y="1126"/>
                    <a:pt x="1217" y="1096"/>
                  </a:cubicBezTo>
                  <a:cubicBezTo>
                    <a:pt x="1277" y="1065"/>
                    <a:pt x="1369" y="974"/>
                    <a:pt x="1460" y="944"/>
                  </a:cubicBezTo>
                  <a:cubicBezTo>
                    <a:pt x="1673" y="822"/>
                    <a:pt x="1855" y="701"/>
                    <a:pt x="2037" y="640"/>
                  </a:cubicBezTo>
                  <a:cubicBezTo>
                    <a:pt x="2371" y="511"/>
                    <a:pt x="2705" y="383"/>
                    <a:pt x="3039" y="383"/>
                  </a:cubicBezTo>
                  <a:cubicBezTo>
                    <a:pt x="3100" y="383"/>
                    <a:pt x="3162" y="387"/>
                    <a:pt x="3223" y="397"/>
                  </a:cubicBezTo>
                  <a:cubicBezTo>
                    <a:pt x="3588" y="488"/>
                    <a:pt x="3891" y="792"/>
                    <a:pt x="4104" y="1157"/>
                  </a:cubicBezTo>
                  <a:cubicBezTo>
                    <a:pt x="4135" y="1217"/>
                    <a:pt x="4165" y="1217"/>
                    <a:pt x="4195" y="1217"/>
                  </a:cubicBezTo>
                  <a:cubicBezTo>
                    <a:pt x="4287" y="1217"/>
                    <a:pt x="4287" y="1126"/>
                    <a:pt x="4287" y="1096"/>
                  </a:cubicBezTo>
                  <a:cubicBezTo>
                    <a:pt x="4195" y="853"/>
                    <a:pt x="4104" y="640"/>
                    <a:pt x="3952" y="458"/>
                  </a:cubicBezTo>
                  <a:cubicBezTo>
                    <a:pt x="3770" y="245"/>
                    <a:pt x="3527" y="154"/>
                    <a:pt x="3284" y="62"/>
                  </a:cubicBezTo>
                  <a:cubicBezTo>
                    <a:pt x="3144" y="19"/>
                    <a:pt x="3004" y="0"/>
                    <a:pt x="2866" y="0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5;p65"/>
            <p:cNvSpPr/>
            <p:nvPr/>
          </p:nvSpPr>
          <p:spPr>
            <a:xfrm flipH="1">
              <a:off x="7640412" y="2776175"/>
              <a:ext cx="187725" cy="99125"/>
            </a:xfrm>
            <a:custGeom>
              <a:avLst/>
              <a:gdLst/>
              <a:ahLst/>
              <a:cxnLst/>
              <a:rect l="l" t="t" r="r" b="b"/>
              <a:pathLst>
                <a:path w="7509" h="3965" extrusionOk="0">
                  <a:moveTo>
                    <a:pt x="6840" y="0"/>
                  </a:moveTo>
                  <a:cubicBezTo>
                    <a:pt x="6536" y="0"/>
                    <a:pt x="6232" y="61"/>
                    <a:pt x="5959" y="152"/>
                  </a:cubicBezTo>
                  <a:cubicBezTo>
                    <a:pt x="4864" y="517"/>
                    <a:pt x="3952" y="1216"/>
                    <a:pt x="3010" y="1702"/>
                  </a:cubicBezTo>
                  <a:cubicBezTo>
                    <a:pt x="2493" y="1976"/>
                    <a:pt x="2037" y="2280"/>
                    <a:pt x="1551" y="2493"/>
                  </a:cubicBezTo>
                  <a:cubicBezTo>
                    <a:pt x="1065" y="2766"/>
                    <a:pt x="578" y="3009"/>
                    <a:pt x="62" y="3222"/>
                  </a:cubicBezTo>
                  <a:cubicBezTo>
                    <a:pt x="31" y="3222"/>
                    <a:pt x="31" y="3313"/>
                    <a:pt x="1" y="3313"/>
                  </a:cubicBezTo>
                  <a:cubicBezTo>
                    <a:pt x="1" y="3344"/>
                    <a:pt x="62" y="3344"/>
                    <a:pt x="123" y="3344"/>
                  </a:cubicBezTo>
                  <a:cubicBezTo>
                    <a:pt x="1186" y="2949"/>
                    <a:pt x="2159" y="2493"/>
                    <a:pt x="3162" y="1976"/>
                  </a:cubicBezTo>
                  <a:cubicBezTo>
                    <a:pt x="4135" y="1490"/>
                    <a:pt x="5047" y="821"/>
                    <a:pt x="6080" y="487"/>
                  </a:cubicBezTo>
                  <a:cubicBezTo>
                    <a:pt x="6354" y="426"/>
                    <a:pt x="6597" y="335"/>
                    <a:pt x="6840" y="335"/>
                  </a:cubicBezTo>
                  <a:cubicBezTo>
                    <a:pt x="6962" y="335"/>
                    <a:pt x="7114" y="335"/>
                    <a:pt x="7144" y="365"/>
                  </a:cubicBezTo>
                  <a:cubicBezTo>
                    <a:pt x="7174" y="365"/>
                    <a:pt x="7174" y="365"/>
                    <a:pt x="7174" y="426"/>
                  </a:cubicBezTo>
                  <a:cubicBezTo>
                    <a:pt x="7174" y="426"/>
                    <a:pt x="7174" y="487"/>
                    <a:pt x="7144" y="517"/>
                  </a:cubicBezTo>
                  <a:cubicBezTo>
                    <a:pt x="7022" y="730"/>
                    <a:pt x="6870" y="942"/>
                    <a:pt x="6688" y="1125"/>
                  </a:cubicBezTo>
                  <a:lnTo>
                    <a:pt x="6110" y="1702"/>
                  </a:lnTo>
                  <a:cubicBezTo>
                    <a:pt x="5685" y="2097"/>
                    <a:pt x="5290" y="2432"/>
                    <a:pt x="4864" y="2766"/>
                  </a:cubicBezTo>
                  <a:cubicBezTo>
                    <a:pt x="4439" y="3161"/>
                    <a:pt x="4013" y="3496"/>
                    <a:pt x="3557" y="3800"/>
                  </a:cubicBezTo>
                  <a:cubicBezTo>
                    <a:pt x="3527" y="3800"/>
                    <a:pt x="3496" y="3860"/>
                    <a:pt x="3527" y="3921"/>
                  </a:cubicBezTo>
                  <a:cubicBezTo>
                    <a:pt x="3527" y="3943"/>
                    <a:pt x="3572" y="3964"/>
                    <a:pt x="3610" y="3964"/>
                  </a:cubicBezTo>
                  <a:cubicBezTo>
                    <a:pt x="3625" y="3964"/>
                    <a:pt x="3640" y="3961"/>
                    <a:pt x="3648" y="3952"/>
                  </a:cubicBezTo>
                  <a:cubicBezTo>
                    <a:pt x="4591" y="3374"/>
                    <a:pt x="5472" y="2705"/>
                    <a:pt x="6293" y="1976"/>
                  </a:cubicBezTo>
                  <a:cubicBezTo>
                    <a:pt x="6536" y="1824"/>
                    <a:pt x="6718" y="1642"/>
                    <a:pt x="6901" y="1398"/>
                  </a:cubicBezTo>
                  <a:cubicBezTo>
                    <a:pt x="7114" y="1186"/>
                    <a:pt x="7296" y="973"/>
                    <a:pt x="7448" y="669"/>
                  </a:cubicBezTo>
                  <a:cubicBezTo>
                    <a:pt x="7448" y="608"/>
                    <a:pt x="7478" y="517"/>
                    <a:pt x="7478" y="426"/>
                  </a:cubicBezTo>
                  <a:cubicBezTo>
                    <a:pt x="7509" y="304"/>
                    <a:pt x="7448" y="183"/>
                    <a:pt x="7326" y="122"/>
                  </a:cubicBezTo>
                  <a:cubicBezTo>
                    <a:pt x="7144" y="0"/>
                    <a:pt x="6992" y="0"/>
                    <a:pt x="684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6;p65"/>
            <p:cNvSpPr/>
            <p:nvPr/>
          </p:nvSpPr>
          <p:spPr>
            <a:xfrm flipH="1">
              <a:off x="8735412" y="2229250"/>
              <a:ext cx="86650" cy="50250"/>
            </a:xfrm>
            <a:custGeom>
              <a:avLst/>
              <a:gdLst/>
              <a:ahLst/>
              <a:cxnLst/>
              <a:rect l="l" t="t" r="r" b="b"/>
              <a:pathLst>
                <a:path w="3466" h="2010" extrusionOk="0">
                  <a:moveTo>
                    <a:pt x="1794" y="1"/>
                  </a:moveTo>
                  <a:cubicBezTo>
                    <a:pt x="1692" y="1"/>
                    <a:pt x="1590" y="8"/>
                    <a:pt x="1490" y="23"/>
                  </a:cubicBezTo>
                  <a:cubicBezTo>
                    <a:pt x="1034" y="144"/>
                    <a:pt x="699" y="357"/>
                    <a:pt x="426" y="722"/>
                  </a:cubicBezTo>
                  <a:cubicBezTo>
                    <a:pt x="152" y="1026"/>
                    <a:pt x="0" y="1482"/>
                    <a:pt x="92" y="1846"/>
                  </a:cubicBezTo>
                  <a:cubicBezTo>
                    <a:pt x="92" y="1938"/>
                    <a:pt x="122" y="1968"/>
                    <a:pt x="244" y="1998"/>
                  </a:cubicBezTo>
                  <a:cubicBezTo>
                    <a:pt x="258" y="2006"/>
                    <a:pt x="276" y="2009"/>
                    <a:pt x="295" y="2009"/>
                  </a:cubicBezTo>
                  <a:cubicBezTo>
                    <a:pt x="357" y="2009"/>
                    <a:pt x="433" y="1970"/>
                    <a:pt x="456" y="1877"/>
                  </a:cubicBezTo>
                  <a:cubicBezTo>
                    <a:pt x="547" y="1573"/>
                    <a:pt x="730" y="1360"/>
                    <a:pt x="912" y="1178"/>
                  </a:cubicBezTo>
                  <a:cubicBezTo>
                    <a:pt x="1125" y="965"/>
                    <a:pt x="1338" y="813"/>
                    <a:pt x="1611" y="783"/>
                  </a:cubicBezTo>
                  <a:cubicBezTo>
                    <a:pt x="1695" y="762"/>
                    <a:pt x="1782" y="752"/>
                    <a:pt x="1871" y="752"/>
                  </a:cubicBezTo>
                  <a:cubicBezTo>
                    <a:pt x="2293" y="752"/>
                    <a:pt x="2749" y="983"/>
                    <a:pt x="3101" y="1360"/>
                  </a:cubicBezTo>
                  <a:cubicBezTo>
                    <a:pt x="3131" y="1421"/>
                    <a:pt x="3192" y="1421"/>
                    <a:pt x="3283" y="1421"/>
                  </a:cubicBezTo>
                  <a:cubicBezTo>
                    <a:pt x="3405" y="1391"/>
                    <a:pt x="3465" y="1330"/>
                    <a:pt x="3435" y="1208"/>
                  </a:cubicBezTo>
                  <a:cubicBezTo>
                    <a:pt x="3344" y="783"/>
                    <a:pt x="3040" y="448"/>
                    <a:pt x="2706" y="266"/>
                  </a:cubicBezTo>
                  <a:cubicBezTo>
                    <a:pt x="2450" y="80"/>
                    <a:pt x="2124" y="1"/>
                    <a:pt x="1794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7;p65"/>
            <p:cNvSpPr/>
            <p:nvPr/>
          </p:nvSpPr>
          <p:spPr>
            <a:xfrm flipH="1">
              <a:off x="8458062" y="2162450"/>
              <a:ext cx="66300" cy="43725"/>
            </a:xfrm>
            <a:custGeom>
              <a:avLst/>
              <a:gdLst/>
              <a:ahLst/>
              <a:cxnLst/>
              <a:rect l="l" t="t" r="r" b="b"/>
              <a:pathLst>
                <a:path w="2652" h="1749" extrusionOk="0">
                  <a:moveTo>
                    <a:pt x="1128" y="1"/>
                  </a:moveTo>
                  <a:cubicBezTo>
                    <a:pt x="658" y="1"/>
                    <a:pt x="281" y="171"/>
                    <a:pt x="220" y="354"/>
                  </a:cubicBezTo>
                  <a:cubicBezTo>
                    <a:pt x="1" y="1012"/>
                    <a:pt x="1129" y="1748"/>
                    <a:pt x="1946" y="1748"/>
                  </a:cubicBezTo>
                  <a:cubicBezTo>
                    <a:pt x="2148" y="1748"/>
                    <a:pt x="2331" y="1703"/>
                    <a:pt x="2470" y="1601"/>
                  </a:cubicBezTo>
                  <a:cubicBezTo>
                    <a:pt x="2652" y="1449"/>
                    <a:pt x="2591" y="445"/>
                    <a:pt x="1862" y="142"/>
                  </a:cubicBezTo>
                  <a:cubicBezTo>
                    <a:pt x="1612" y="42"/>
                    <a:pt x="1359" y="1"/>
                    <a:pt x="1128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8;p65"/>
            <p:cNvSpPr/>
            <p:nvPr/>
          </p:nvSpPr>
          <p:spPr>
            <a:xfrm flipH="1">
              <a:off x="8255462" y="2121325"/>
              <a:ext cx="66600" cy="52350"/>
            </a:xfrm>
            <a:custGeom>
              <a:avLst/>
              <a:gdLst/>
              <a:ahLst/>
              <a:cxnLst/>
              <a:rect l="l" t="t" r="r" b="b"/>
              <a:pathLst>
                <a:path w="2664" h="2094" extrusionOk="0">
                  <a:moveTo>
                    <a:pt x="1832" y="1"/>
                  </a:moveTo>
                  <a:cubicBezTo>
                    <a:pt x="1499" y="1"/>
                    <a:pt x="1008" y="151"/>
                    <a:pt x="609" y="510"/>
                  </a:cubicBezTo>
                  <a:cubicBezTo>
                    <a:pt x="1" y="1027"/>
                    <a:pt x="274" y="1999"/>
                    <a:pt x="487" y="2060"/>
                  </a:cubicBezTo>
                  <a:cubicBezTo>
                    <a:pt x="557" y="2083"/>
                    <a:pt x="631" y="2093"/>
                    <a:pt x="707" y="2093"/>
                  </a:cubicBezTo>
                  <a:cubicBezTo>
                    <a:pt x="1551" y="2093"/>
                    <a:pt x="2663" y="784"/>
                    <a:pt x="2189" y="115"/>
                  </a:cubicBezTo>
                  <a:cubicBezTo>
                    <a:pt x="2137" y="42"/>
                    <a:pt x="2006" y="1"/>
                    <a:pt x="1832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9;p65"/>
            <p:cNvSpPr/>
            <p:nvPr/>
          </p:nvSpPr>
          <p:spPr>
            <a:xfrm flipH="1">
              <a:off x="8320512" y="2143025"/>
              <a:ext cx="92725" cy="114700"/>
            </a:xfrm>
            <a:custGeom>
              <a:avLst/>
              <a:gdLst/>
              <a:ahLst/>
              <a:cxnLst/>
              <a:rect l="l" t="t" r="r" b="b"/>
              <a:pathLst>
                <a:path w="3709" h="4588" extrusionOk="0">
                  <a:moveTo>
                    <a:pt x="1038" y="0"/>
                  </a:moveTo>
                  <a:cubicBezTo>
                    <a:pt x="678" y="0"/>
                    <a:pt x="361" y="344"/>
                    <a:pt x="304" y="767"/>
                  </a:cubicBezTo>
                  <a:cubicBezTo>
                    <a:pt x="122" y="1678"/>
                    <a:pt x="0" y="3745"/>
                    <a:pt x="365" y="4201"/>
                  </a:cubicBezTo>
                  <a:cubicBezTo>
                    <a:pt x="567" y="4457"/>
                    <a:pt x="1032" y="4588"/>
                    <a:pt x="1526" y="4588"/>
                  </a:cubicBezTo>
                  <a:cubicBezTo>
                    <a:pt x="2147" y="4588"/>
                    <a:pt x="2816" y="4381"/>
                    <a:pt x="3070" y="3958"/>
                  </a:cubicBezTo>
                  <a:cubicBezTo>
                    <a:pt x="3709" y="2955"/>
                    <a:pt x="2523" y="2560"/>
                    <a:pt x="2280" y="2256"/>
                  </a:cubicBezTo>
                  <a:cubicBezTo>
                    <a:pt x="2006" y="1952"/>
                    <a:pt x="1550" y="98"/>
                    <a:pt x="1125" y="7"/>
                  </a:cubicBezTo>
                  <a:cubicBezTo>
                    <a:pt x="1096" y="2"/>
                    <a:pt x="1067" y="0"/>
                    <a:pt x="1038" y="0"/>
                  </a:cubicBezTo>
                  <a:close/>
                </a:path>
              </a:pathLst>
            </a:custGeom>
            <a:solidFill>
              <a:srgbClr val="D14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60;p65"/>
            <p:cNvSpPr/>
            <p:nvPr/>
          </p:nvSpPr>
          <p:spPr>
            <a:xfrm flipH="1">
              <a:off x="8316712" y="2279775"/>
              <a:ext cx="186200" cy="59675"/>
            </a:xfrm>
            <a:custGeom>
              <a:avLst/>
              <a:gdLst/>
              <a:ahLst/>
              <a:cxnLst/>
              <a:rect l="l" t="t" r="r" b="b"/>
              <a:pathLst>
                <a:path w="7448" h="2387" extrusionOk="0">
                  <a:moveTo>
                    <a:pt x="7250" y="0"/>
                  </a:moveTo>
                  <a:cubicBezTo>
                    <a:pt x="7204" y="0"/>
                    <a:pt x="7159" y="23"/>
                    <a:pt x="7113" y="69"/>
                  </a:cubicBezTo>
                  <a:cubicBezTo>
                    <a:pt x="6657" y="464"/>
                    <a:pt x="6140" y="859"/>
                    <a:pt x="5593" y="1133"/>
                  </a:cubicBezTo>
                  <a:cubicBezTo>
                    <a:pt x="5016" y="1376"/>
                    <a:pt x="4469" y="1528"/>
                    <a:pt x="3861" y="1588"/>
                  </a:cubicBezTo>
                  <a:cubicBezTo>
                    <a:pt x="3192" y="1588"/>
                    <a:pt x="2584" y="1528"/>
                    <a:pt x="1976" y="1436"/>
                  </a:cubicBezTo>
                  <a:cubicBezTo>
                    <a:pt x="1368" y="1315"/>
                    <a:pt x="760" y="1133"/>
                    <a:pt x="274" y="768"/>
                  </a:cubicBezTo>
                  <a:cubicBezTo>
                    <a:pt x="252" y="757"/>
                    <a:pt x="226" y="750"/>
                    <a:pt x="200" y="750"/>
                  </a:cubicBezTo>
                  <a:cubicBezTo>
                    <a:pt x="155" y="750"/>
                    <a:pt x="111" y="771"/>
                    <a:pt x="92" y="829"/>
                  </a:cubicBezTo>
                  <a:cubicBezTo>
                    <a:pt x="1" y="889"/>
                    <a:pt x="1" y="1011"/>
                    <a:pt x="92" y="1072"/>
                  </a:cubicBezTo>
                  <a:cubicBezTo>
                    <a:pt x="578" y="1619"/>
                    <a:pt x="1186" y="1953"/>
                    <a:pt x="1855" y="2136"/>
                  </a:cubicBezTo>
                  <a:cubicBezTo>
                    <a:pt x="2418" y="2315"/>
                    <a:pt x="3023" y="2386"/>
                    <a:pt x="3600" y="2386"/>
                  </a:cubicBezTo>
                  <a:cubicBezTo>
                    <a:pt x="3708" y="2386"/>
                    <a:pt x="3816" y="2384"/>
                    <a:pt x="3922" y="2379"/>
                  </a:cubicBezTo>
                  <a:cubicBezTo>
                    <a:pt x="4651" y="2288"/>
                    <a:pt x="5320" y="2105"/>
                    <a:pt x="5928" y="1740"/>
                  </a:cubicBezTo>
                  <a:cubicBezTo>
                    <a:pt x="6536" y="1345"/>
                    <a:pt x="7052" y="889"/>
                    <a:pt x="7417" y="281"/>
                  </a:cubicBezTo>
                  <a:cubicBezTo>
                    <a:pt x="7448" y="221"/>
                    <a:pt x="7448" y="129"/>
                    <a:pt x="7387" y="69"/>
                  </a:cubicBezTo>
                  <a:cubicBezTo>
                    <a:pt x="7341" y="23"/>
                    <a:pt x="7296" y="0"/>
                    <a:pt x="7250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61;p65"/>
            <p:cNvSpPr/>
            <p:nvPr/>
          </p:nvSpPr>
          <p:spPr>
            <a:xfrm flipH="1">
              <a:off x="8474762" y="2264475"/>
              <a:ext cx="80575" cy="60675"/>
            </a:xfrm>
            <a:custGeom>
              <a:avLst/>
              <a:gdLst/>
              <a:ahLst/>
              <a:cxnLst/>
              <a:rect l="l" t="t" r="r" b="b"/>
              <a:pathLst>
                <a:path w="3223" h="2427" extrusionOk="0">
                  <a:moveTo>
                    <a:pt x="3041" y="1"/>
                  </a:moveTo>
                  <a:cubicBezTo>
                    <a:pt x="2954" y="1"/>
                    <a:pt x="2880" y="35"/>
                    <a:pt x="2857" y="103"/>
                  </a:cubicBezTo>
                  <a:lnTo>
                    <a:pt x="2857" y="134"/>
                  </a:lnTo>
                  <a:cubicBezTo>
                    <a:pt x="2736" y="407"/>
                    <a:pt x="2584" y="620"/>
                    <a:pt x="2402" y="863"/>
                  </a:cubicBezTo>
                  <a:cubicBezTo>
                    <a:pt x="2219" y="1045"/>
                    <a:pt x="2037" y="1228"/>
                    <a:pt x="1794" y="1380"/>
                  </a:cubicBezTo>
                  <a:cubicBezTo>
                    <a:pt x="1611" y="1532"/>
                    <a:pt x="1338" y="1653"/>
                    <a:pt x="1064" y="1714"/>
                  </a:cubicBezTo>
                  <a:cubicBezTo>
                    <a:pt x="973" y="1775"/>
                    <a:pt x="821" y="1805"/>
                    <a:pt x="669" y="1836"/>
                  </a:cubicBezTo>
                  <a:lnTo>
                    <a:pt x="213" y="1957"/>
                  </a:lnTo>
                  <a:lnTo>
                    <a:pt x="152" y="1957"/>
                  </a:lnTo>
                  <a:cubicBezTo>
                    <a:pt x="122" y="1957"/>
                    <a:pt x="61" y="1988"/>
                    <a:pt x="61" y="2079"/>
                  </a:cubicBezTo>
                  <a:cubicBezTo>
                    <a:pt x="0" y="2170"/>
                    <a:pt x="61" y="2261"/>
                    <a:pt x="152" y="2292"/>
                  </a:cubicBezTo>
                  <a:cubicBezTo>
                    <a:pt x="304" y="2383"/>
                    <a:pt x="456" y="2383"/>
                    <a:pt x="669" y="2413"/>
                  </a:cubicBezTo>
                  <a:cubicBezTo>
                    <a:pt x="791" y="2413"/>
                    <a:pt x="899" y="2427"/>
                    <a:pt x="1011" y="2427"/>
                  </a:cubicBezTo>
                  <a:cubicBezTo>
                    <a:pt x="1067" y="2427"/>
                    <a:pt x="1125" y="2423"/>
                    <a:pt x="1186" y="2413"/>
                  </a:cubicBezTo>
                  <a:cubicBezTo>
                    <a:pt x="1581" y="2383"/>
                    <a:pt x="1915" y="2231"/>
                    <a:pt x="2219" y="2048"/>
                  </a:cubicBezTo>
                  <a:cubicBezTo>
                    <a:pt x="2523" y="1836"/>
                    <a:pt x="2766" y="1532"/>
                    <a:pt x="2949" y="1228"/>
                  </a:cubicBezTo>
                  <a:cubicBezTo>
                    <a:pt x="3131" y="924"/>
                    <a:pt x="3222" y="589"/>
                    <a:pt x="3222" y="225"/>
                  </a:cubicBezTo>
                  <a:cubicBezTo>
                    <a:pt x="3222" y="134"/>
                    <a:pt x="3161" y="103"/>
                    <a:pt x="3131" y="12"/>
                  </a:cubicBezTo>
                  <a:cubicBezTo>
                    <a:pt x="3101" y="4"/>
                    <a:pt x="3070" y="1"/>
                    <a:pt x="3041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62;p65"/>
            <p:cNvSpPr/>
            <p:nvPr/>
          </p:nvSpPr>
          <p:spPr>
            <a:xfrm flipH="1">
              <a:off x="8556837" y="2200175"/>
              <a:ext cx="129200" cy="129200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86"/>
                    <a:pt x="0" y="2584"/>
                  </a:cubicBezTo>
                  <a:cubicBezTo>
                    <a:pt x="0" y="4043"/>
                    <a:pt x="1186" y="5168"/>
                    <a:pt x="2584" y="5168"/>
                  </a:cubicBezTo>
                  <a:cubicBezTo>
                    <a:pt x="4043" y="5168"/>
                    <a:pt x="5167" y="4013"/>
                    <a:pt x="5167" y="2584"/>
                  </a:cubicBezTo>
                  <a:cubicBezTo>
                    <a:pt x="5167" y="1155"/>
                    <a:pt x="4043" y="0"/>
                    <a:pt x="2584" y="0"/>
                  </a:cubicBezTo>
                  <a:close/>
                </a:path>
              </a:pathLst>
            </a:custGeom>
            <a:solidFill>
              <a:srgbClr val="D94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63;p65"/>
            <p:cNvSpPr/>
            <p:nvPr/>
          </p:nvSpPr>
          <p:spPr>
            <a:xfrm flipH="1">
              <a:off x="8404112" y="2101175"/>
              <a:ext cx="175550" cy="158300"/>
            </a:xfrm>
            <a:custGeom>
              <a:avLst/>
              <a:gdLst/>
              <a:ahLst/>
              <a:cxnLst/>
              <a:rect l="l" t="t" r="r" b="b"/>
              <a:pathLst>
                <a:path w="7022" h="6332" extrusionOk="0">
                  <a:moveTo>
                    <a:pt x="4329" y="832"/>
                  </a:moveTo>
                  <a:cubicBezTo>
                    <a:pt x="4943" y="832"/>
                    <a:pt x="5278" y="947"/>
                    <a:pt x="5350" y="1042"/>
                  </a:cubicBezTo>
                  <a:cubicBezTo>
                    <a:pt x="5624" y="1346"/>
                    <a:pt x="6232" y="2896"/>
                    <a:pt x="5806" y="4173"/>
                  </a:cubicBezTo>
                  <a:cubicBezTo>
                    <a:pt x="5563" y="4963"/>
                    <a:pt x="4864" y="5419"/>
                    <a:pt x="3830" y="5571"/>
                  </a:cubicBezTo>
                  <a:cubicBezTo>
                    <a:pt x="3672" y="5593"/>
                    <a:pt x="3520" y="5603"/>
                    <a:pt x="3374" y="5603"/>
                  </a:cubicBezTo>
                  <a:cubicBezTo>
                    <a:pt x="2488" y="5603"/>
                    <a:pt x="1843" y="5212"/>
                    <a:pt x="1399" y="4507"/>
                  </a:cubicBezTo>
                  <a:cubicBezTo>
                    <a:pt x="760" y="3352"/>
                    <a:pt x="912" y="1802"/>
                    <a:pt x="1247" y="1377"/>
                  </a:cubicBezTo>
                  <a:cubicBezTo>
                    <a:pt x="1399" y="1194"/>
                    <a:pt x="2523" y="860"/>
                    <a:pt x="3770" y="860"/>
                  </a:cubicBezTo>
                  <a:cubicBezTo>
                    <a:pt x="3977" y="841"/>
                    <a:pt x="4163" y="832"/>
                    <a:pt x="4329" y="832"/>
                  </a:cubicBezTo>
                  <a:close/>
                  <a:moveTo>
                    <a:pt x="4107" y="0"/>
                  </a:moveTo>
                  <a:cubicBezTo>
                    <a:pt x="3962" y="0"/>
                    <a:pt x="3818" y="4"/>
                    <a:pt x="3678" y="9"/>
                  </a:cubicBezTo>
                  <a:cubicBezTo>
                    <a:pt x="2858" y="70"/>
                    <a:pt x="1095" y="313"/>
                    <a:pt x="639" y="890"/>
                  </a:cubicBezTo>
                  <a:cubicBezTo>
                    <a:pt x="122" y="1620"/>
                    <a:pt x="1" y="3565"/>
                    <a:pt x="760" y="4842"/>
                  </a:cubicBezTo>
                  <a:cubicBezTo>
                    <a:pt x="1338" y="5845"/>
                    <a:pt x="2250" y="6331"/>
                    <a:pt x="3375" y="6331"/>
                  </a:cubicBezTo>
                  <a:cubicBezTo>
                    <a:pt x="3587" y="6331"/>
                    <a:pt x="3770" y="6331"/>
                    <a:pt x="3952" y="6240"/>
                  </a:cubicBezTo>
                  <a:cubicBezTo>
                    <a:pt x="5624" y="6027"/>
                    <a:pt x="6262" y="5055"/>
                    <a:pt x="6536" y="4295"/>
                  </a:cubicBezTo>
                  <a:cubicBezTo>
                    <a:pt x="7022" y="2866"/>
                    <a:pt x="6414" y="982"/>
                    <a:pt x="5897" y="434"/>
                  </a:cubicBezTo>
                  <a:cubicBezTo>
                    <a:pt x="5544" y="81"/>
                    <a:pt x="4815" y="0"/>
                    <a:pt x="4107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64;p65"/>
            <p:cNvSpPr/>
            <p:nvPr/>
          </p:nvSpPr>
          <p:spPr>
            <a:xfrm flipH="1">
              <a:off x="8195887" y="2069200"/>
              <a:ext cx="171000" cy="156075"/>
            </a:xfrm>
            <a:custGeom>
              <a:avLst/>
              <a:gdLst/>
              <a:ahLst/>
              <a:cxnLst/>
              <a:rect l="l" t="t" r="r" b="b"/>
              <a:pathLst>
                <a:path w="6840" h="6243" extrusionOk="0">
                  <a:moveTo>
                    <a:pt x="4377" y="771"/>
                  </a:moveTo>
                  <a:cubicBezTo>
                    <a:pt x="4742" y="771"/>
                    <a:pt x="4985" y="802"/>
                    <a:pt x="5046" y="832"/>
                  </a:cubicBezTo>
                  <a:cubicBezTo>
                    <a:pt x="5472" y="1136"/>
                    <a:pt x="6049" y="2595"/>
                    <a:pt x="5745" y="3811"/>
                  </a:cubicBezTo>
                  <a:cubicBezTo>
                    <a:pt x="5502" y="4753"/>
                    <a:pt x="4833" y="5300"/>
                    <a:pt x="3739" y="5452"/>
                  </a:cubicBezTo>
                  <a:cubicBezTo>
                    <a:pt x="3555" y="5479"/>
                    <a:pt x="3379" y="5493"/>
                    <a:pt x="3212" y="5493"/>
                  </a:cubicBezTo>
                  <a:cubicBezTo>
                    <a:pt x="2444" y="5493"/>
                    <a:pt x="1864" y="5206"/>
                    <a:pt x="1490" y="4631"/>
                  </a:cubicBezTo>
                  <a:cubicBezTo>
                    <a:pt x="760" y="3568"/>
                    <a:pt x="912" y="1957"/>
                    <a:pt x="1095" y="1592"/>
                  </a:cubicBezTo>
                  <a:cubicBezTo>
                    <a:pt x="1186" y="1501"/>
                    <a:pt x="1611" y="1227"/>
                    <a:pt x="2523" y="984"/>
                  </a:cubicBezTo>
                  <a:cubicBezTo>
                    <a:pt x="3222" y="832"/>
                    <a:pt x="3891" y="771"/>
                    <a:pt x="4377" y="771"/>
                  </a:cubicBezTo>
                  <a:close/>
                  <a:moveTo>
                    <a:pt x="4358" y="1"/>
                  </a:moveTo>
                  <a:cubicBezTo>
                    <a:pt x="3677" y="1"/>
                    <a:pt x="2894" y="118"/>
                    <a:pt x="2432" y="224"/>
                  </a:cubicBezTo>
                  <a:cubicBezTo>
                    <a:pt x="1672" y="376"/>
                    <a:pt x="730" y="680"/>
                    <a:pt x="456" y="1227"/>
                  </a:cubicBezTo>
                  <a:cubicBezTo>
                    <a:pt x="122" y="1865"/>
                    <a:pt x="0" y="3811"/>
                    <a:pt x="882" y="5057"/>
                  </a:cubicBezTo>
                  <a:cubicBezTo>
                    <a:pt x="1247" y="5634"/>
                    <a:pt x="1976" y="6242"/>
                    <a:pt x="3222" y="6242"/>
                  </a:cubicBezTo>
                  <a:cubicBezTo>
                    <a:pt x="3435" y="6242"/>
                    <a:pt x="3648" y="6242"/>
                    <a:pt x="3830" y="6212"/>
                  </a:cubicBezTo>
                  <a:cubicBezTo>
                    <a:pt x="5198" y="5999"/>
                    <a:pt x="6171" y="5209"/>
                    <a:pt x="6475" y="3993"/>
                  </a:cubicBezTo>
                  <a:cubicBezTo>
                    <a:pt x="6839" y="2565"/>
                    <a:pt x="6232" y="771"/>
                    <a:pt x="5502" y="224"/>
                  </a:cubicBezTo>
                  <a:cubicBezTo>
                    <a:pt x="5275" y="60"/>
                    <a:pt x="4842" y="1"/>
                    <a:pt x="4358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65;p65"/>
            <p:cNvSpPr/>
            <p:nvPr/>
          </p:nvSpPr>
          <p:spPr>
            <a:xfrm flipH="1">
              <a:off x="8349387" y="2111525"/>
              <a:ext cx="82100" cy="34450"/>
            </a:xfrm>
            <a:custGeom>
              <a:avLst/>
              <a:gdLst/>
              <a:ahLst/>
              <a:cxnLst/>
              <a:rect l="l" t="t" r="r" b="b"/>
              <a:pathLst>
                <a:path w="3284" h="1378" extrusionOk="0">
                  <a:moveTo>
                    <a:pt x="1994" y="0"/>
                  </a:moveTo>
                  <a:cubicBezTo>
                    <a:pt x="1816" y="0"/>
                    <a:pt x="1638" y="15"/>
                    <a:pt x="1460" y="51"/>
                  </a:cubicBezTo>
                  <a:cubicBezTo>
                    <a:pt x="1156" y="112"/>
                    <a:pt x="852" y="264"/>
                    <a:pt x="609" y="446"/>
                  </a:cubicBezTo>
                  <a:cubicBezTo>
                    <a:pt x="335" y="628"/>
                    <a:pt x="153" y="872"/>
                    <a:pt x="31" y="1175"/>
                  </a:cubicBezTo>
                  <a:cubicBezTo>
                    <a:pt x="31" y="1236"/>
                    <a:pt x="31" y="1327"/>
                    <a:pt x="1" y="1327"/>
                  </a:cubicBezTo>
                  <a:cubicBezTo>
                    <a:pt x="54" y="1363"/>
                    <a:pt x="108" y="1378"/>
                    <a:pt x="161" y="1378"/>
                  </a:cubicBezTo>
                  <a:cubicBezTo>
                    <a:pt x="199" y="1378"/>
                    <a:pt x="237" y="1370"/>
                    <a:pt x="274" y="1358"/>
                  </a:cubicBezTo>
                  <a:lnTo>
                    <a:pt x="305" y="1327"/>
                  </a:lnTo>
                  <a:cubicBezTo>
                    <a:pt x="487" y="1206"/>
                    <a:pt x="730" y="1084"/>
                    <a:pt x="913" y="963"/>
                  </a:cubicBezTo>
                  <a:cubicBezTo>
                    <a:pt x="1156" y="872"/>
                    <a:pt x="1338" y="780"/>
                    <a:pt x="1551" y="750"/>
                  </a:cubicBezTo>
                  <a:cubicBezTo>
                    <a:pt x="1794" y="720"/>
                    <a:pt x="2007" y="659"/>
                    <a:pt x="2250" y="659"/>
                  </a:cubicBezTo>
                  <a:lnTo>
                    <a:pt x="3040" y="659"/>
                  </a:lnTo>
                  <a:cubicBezTo>
                    <a:pt x="3132" y="659"/>
                    <a:pt x="3162" y="628"/>
                    <a:pt x="3192" y="598"/>
                  </a:cubicBezTo>
                  <a:cubicBezTo>
                    <a:pt x="3283" y="507"/>
                    <a:pt x="3223" y="355"/>
                    <a:pt x="3162" y="324"/>
                  </a:cubicBezTo>
                  <a:cubicBezTo>
                    <a:pt x="2919" y="172"/>
                    <a:pt x="2676" y="51"/>
                    <a:pt x="2372" y="20"/>
                  </a:cubicBezTo>
                  <a:cubicBezTo>
                    <a:pt x="2246" y="8"/>
                    <a:pt x="2120" y="0"/>
                    <a:pt x="1994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66;p65"/>
            <p:cNvSpPr/>
            <p:nvPr/>
          </p:nvSpPr>
          <p:spPr>
            <a:xfrm flipH="1">
              <a:off x="8503637" y="2129025"/>
              <a:ext cx="41825" cy="46850"/>
            </a:xfrm>
            <a:custGeom>
              <a:avLst/>
              <a:gdLst/>
              <a:ahLst/>
              <a:cxnLst/>
              <a:rect l="l" t="t" r="r" b="b"/>
              <a:pathLst>
                <a:path w="1673" h="1874" extrusionOk="0">
                  <a:moveTo>
                    <a:pt x="1285" y="0"/>
                  </a:moveTo>
                  <a:cubicBezTo>
                    <a:pt x="1252" y="0"/>
                    <a:pt x="1219" y="6"/>
                    <a:pt x="1186" y="20"/>
                  </a:cubicBezTo>
                  <a:cubicBezTo>
                    <a:pt x="1095" y="50"/>
                    <a:pt x="1003" y="111"/>
                    <a:pt x="912" y="172"/>
                  </a:cubicBezTo>
                  <a:cubicBezTo>
                    <a:pt x="851" y="232"/>
                    <a:pt x="760" y="354"/>
                    <a:pt x="700" y="415"/>
                  </a:cubicBezTo>
                  <a:cubicBezTo>
                    <a:pt x="608" y="536"/>
                    <a:pt x="487" y="658"/>
                    <a:pt x="426" y="779"/>
                  </a:cubicBezTo>
                  <a:cubicBezTo>
                    <a:pt x="274" y="992"/>
                    <a:pt x="152" y="1235"/>
                    <a:pt x="31" y="1479"/>
                  </a:cubicBezTo>
                  <a:cubicBezTo>
                    <a:pt x="0" y="1600"/>
                    <a:pt x="0" y="1752"/>
                    <a:pt x="122" y="1843"/>
                  </a:cubicBezTo>
                  <a:cubicBezTo>
                    <a:pt x="163" y="1864"/>
                    <a:pt x="206" y="1874"/>
                    <a:pt x="249" y="1874"/>
                  </a:cubicBezTo>
                  <a:cubicBezTo>
                    <a:pt x="335" y="1874"/>
                    <a:pt x="416" y="1833"/>
                    <a:pt x="456" y="1752"/>
                  </a:cubicBezTo>
                  <a:cubicBezTo>
                    <a:pt x="487" y="1722"/>
                    <a:pt x="548" y="1691"/>
                    <a:pt x="578" y="1600"/>
                  </a:cubicBezTo>
                  <a:cubicBezTo>
                    <a:pt x="578" y="1570"/>
                    <a:pt x="608" y="1570"/>
                    <a:pt x="608" y="1539"/>
                  </a:cubicBezTo>
                  <a:lnTo>
                    <a:pt x="639" y="1479"/>
                  </a:lnTo>
                  <a:cubicBezTo>
                    <a:pt x="730" y="1418"/>
                    <a:pt x="791" y="1296"/>
                    <a:pt x="882" y="1235"/>
                  </a:cubicBezTo>
                  <a:cubicBezTo>
                    <a:pt x="1034" y="1023"/>
                    <a:pt x="1186" y="871"/>
                    <a:pt x="1368" y="688"/>
                  </a:cubicBezTo>
                  <a:cubicBezTo>
                    <a:pt x="1520" y="567"/>
                    <a:pt x="1672" y="354"/>
                    <a:pt x="1551" y="172"/>
                  </a:cubicBezTo>
                  <a:cubicBezTo>
                    <a:pt x="1503" y="77"/>
                    <a:pt x="1400" y="0"/>
                    <a:pt x="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7;p65"/>
            <p:cNvSpPr/>
            <p:nvPr/>
          </p:nvSpPr>
          <p:spPr>
            <a:xfrm flipH="1">
              <a:off x="8298537" y="2098375"/>
              <a:ext cx="36625" cy="45925"/>
            </a:xfrm>
            <a:custGeom>
              <a:avLst/>
              <a:gdLst/>
              <a:ahLst/>
              <a:cxnLst/>
              <a:rect l="l" t="t" r="r" b="b"/>
              <a:pathLst>
                <a:path w="1465" h="1837" extrusionOk="0">
                  <a:moveTo>
                    <a:pt x="1148" y="0"/>
                  </a:moveTo>
                  <a:cubicBezTo>
                    <a:pt x="1089" y="0"/>
                    <a:pt x="1030" y="19"/>
                    <a:pt x="981" y="60"/>
                  </a:cubicBezTo>
                  <a:cubicBezTo>
                    <a:pt x="859" y="182"/>
                    <a:pt x="798" y="334"/>
                    <a:pt x="707" y="425"/>
                  </a:cubicBezTo>
                  <a:cubicBezTo>
                    <a:pt x="616" y="546"/>
                    <a:pt x="555" y="668"/>
                    <a:pt x="494" y="820"/>
                  </a:cubicBezTo>
                  <a:cubicBezTo>
                    <a:pt x="403" y="942"/>
                    <a:pt x="342" y="1094"/>
                    <a:pt x="251" y="1185"/>
                  </a:cubicBezTo>
                  <a:cubicBezTo>
                    <a:pt x="190" y="1306"/>
                    <a:pt x="99" y="1458"/>
                    <a:pt x="69" y="1610"/>
                  </a:cubicBezTo>
                  <a:cubicBezTo>
                    <a:pt x="1" y="1724"/>
                    <a:pt x="136" y="1837"/>
                    <a:pt x="259" y="1837"/>
                  </a:cubicBezTo>
                  <a:cubicBezTo>
                    <a:pt x="301" y="1837"/>
                    <a:pt x="342" y="1824"/>
                    <a:pt x="373" y="1793"/>
                  </a:cubicBezTo>
                  <a:cubicBezTo>
                    <a:pt x="494" y="1701"/>
                    <a:pt x="555" y="1580"/>
                    <a:pt x="677" y="1458"/>
                  </a:cubicBezTo>
                  <a:cubicBezTo>
                    <a:pt x="738" y="1337"/>
                    <a:pt x="829" y="1246"/>
                    <a:pt x="950" y="1124"/>
                  </a:cubicBezTo>
                  <a:lnTo>
                    <a:pt x="1163" y="759"/>
                  </a:lnTo>
                  <a:cubicBezTo>
                    <a:pt x="1254" y="668"/>
                    <a:pt x="1345" y="516"/>
                    <a:pt x="1376" y="364"/>
                  </a:cubicBezTo>
                  <a:cubicBezTo>
                    <a:pt x="1465" y="142"/>
                    <a:pt x="1309" y="0"/>
                    <a:pt x="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8;p65"/>
            <p:cNvSpPr/>
            <p:nvPr/>
          </p:nvSpPr>
          <p:spPr>
            <a:xfrm flipH="1">
              <a:off x="8491487" y="2053600"/>
              <a:ext cx="77925" cy="47625"/>
            </a:xfrm>
            <a:custGeom>
              <a:avLst/>
              <a:gdLst/>
              <a:ahLst/>
              <a:cxnLst/>
              <a:rect l="l" t="t" r="r" b="b"/>
              <a:pathLst>
                <a:path w="3117" h="1905" extrusionOk="0">
                  <a:moveTo>
                    <a:pt x="2318" y="1"/>
                  </a:moveTo>
                  <a:cubicBezTo>
                    <a:pt x="1408" y="1"/>
                    <a:pt x="1" y="940"/>
                    <a:pt x="199" y="1578"/>
                  </a:cubicBezTo>
                  <a:cubicBezTo>
                    <a:pt x="261" y="1816"/>
                    <a:pt x="417" y="1904"/>
                    <a:pt x="628" y="1904"/>
                  </a:cubicBezTo>
                  <a:cubicBezTo>
                    <a:pt x="928" y="1904"/>
                    <a:pt x="1338" y="1726"/>
                    <a:pt x="1749" y="1547"/>
                  </a:cubicBezTo>
                  <a:cubicBezTo>
                    <a:pt x="2448" y="1243"/>
                    <a:pt x="3117" y="1000"/>
                    <a:pt x="3025" y="483"/>
                  </a:cubicBezTo>
                  <a:cubicBezTo>
                    <a:pt x="2941" y="138"/>
                    <a:pt x="2666" y="1"/>
                    <a:pt x="2318" y="1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9;p65"/>
            <p:cNvSpPr/>
            <p:nvPr/>
          </p:nvSpPr>
          <p:spPr>
            <a:xfrm flipH="1">
              <a:off x="8267612" y="2021150"/>
              <a:ext cx="75725" cy="39100"/>
            </a:xfrm>
            <a:custGeom>
              <a:avLst/>
              <a:gdLst/>
              <a:ahLst/>
              <a:cxnLst/>
              <a:rect l="l" t="t" r="r" b="b"/>
              <a:pathLst>
                <a:path w="3029" h="1564" extrusionOk="0">
                  <a:moveTo>
                    <a:pt x="966" y="0"/>
                  </a:moveTo>
                  <a:cubicBezTo>
                    <a:pt x="431" y="0"/>
                    <a:pt x="1" y="195"/>
                    <a:pt x="1" y="687"/>
                  </a:cubicBezTo>
                  <a:cubicBezTo>
                    <a:pt x="1" y="1204"/>
                    <a:pt x="730" y="1295"/>
                    <a:pt x="1490" y="1447"/>
                  </a:cubicBezTo>
                  <a:cubicBezTo>
                    <a:pt x="1808" y="1511"/>
                    <a:pt x="2126" y="1564"/>
                    <a:pt x="2388" y="1564"/>
                  </a:cubicBezTo>
                  <a:cubicBezTo>
                    <a:pt x="2753" y="1564"/>
                    <a:pt x="3010" y="1461"/>
                    <a:pt x="3010" y="1143"/>
                  </a:cubicBezTo>
                  <a:cubicBezTo>
                    <a:pt x="3029" y="536"/>
                    <a:pt x="1853" y="0"/>
                    <a:pt x="966" y="0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70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42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5"/>
          <p:cNvSpPr txBox="1">
            <a:spLocks noGrp="1"/>
          </p:cNvSpPr>
          <p:nvPr>
            <p:ph type="title"/>
          </p:nvPr>
        </p:nvSpPr>
        <p:spPr>
          <a:xfrm>
            <a:off x="1936793" y="138451"/>
            <a:ext cx="5336554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雙語活動學校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Google Shape;861;p45">
            <a:extLst>
              <a:ext uri="{FF2B5EF4-FFF2-40B4-BE49-F238E27FC236}">
                <a16:creationId xmlns:a16="http://schemas.microsoft.com/office/drawing/2014/main" id="{A4D8020E-6F14-498A-BA56-DCF3ACBC464F}"/>
              </a:ext>
            </a:extLst>
          </p:cNvPr>
          <p:cNvSpPr/>
          <p:nvPr/>
        </p:nvSpPr>
        <p:spPr>
          <a:xfrm>
            <a:off x="3601814" y="1542719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一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8" name="Google Shape;861;p45">
            <a:extLst>
              <a:ext uri="{FF2B5EF4-FFF2-40B4-BE49-F238E27FC236}">
                <a16:creationId xmlns:a16="http://schemas.microsoft.com/office/drawing/2014/main" id="{1D3AB7EF-596F-496D-9C49-753CDEBE5FE3}"/>
              </a:ext>
            </a:extLst>
          </p:cNvPr>
          <p:cNvSpPr/>
          <p:nvPr/>
        </p:nvSpPr>
        <p:spPr>
          <a:xfrm>
            <a:off x="3593839" y="3791126"/>
            <a:ext cx="572700" cy="572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高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9" name="Google Shape;861;p45">
            <a:extLst>
              <a:ext uri="{FF2B5EF4-FFF2-40B4-BE49-F238E27FC236}">
                <a16:creationId xmlns:a16="http://schemas.microsoft.com/office/drawing/2014/main" id="{9BA5D34A-06E0-4628-B07C-54ECAFF07A55}"/>
              </a:ext>
            </a:extLst>
          </p:cNvPr>
          <p:cNvSpPr/>
          <p:nvPr/>
        </p:nvSpPr>
        <p:spPr>
          <a:xfrm>
            <a:off x="3593839" y="3163848"/>
            <a:ext cx="572700" cy="5727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中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0" name="Google Shape;1122;p55">
            <a:extLst>
              <a:ext uri="{FF2B5EF4-FFF2-40B4-BE49-F238E27FC236}">
                <a16:creationId xmlns:a16="http://schemas.microsoft.com/office/drawing/2014/main" id="{C8A8479F-2551-4A74-B191-9E8166396B7B}"/>
              </a:ext>
            </a:extLst>
          </p:cNvPr>
          <p:cNvSpPr txBox="1">
            <a:spLocks/>
          </p:cNvSpPr>
          <p:nvPr/>
        </p:nvSpPr>
        <p:spPr>
          <a:xfrm>
            <a:off x="3938477" y="1538260"/>
            <a:ext cx="4141244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彈英 </a:t>
            </a:r>
            <a:r>
              <a:rPr lang="en-US" altLang="zh-TW" sz="32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+3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Google Shape;1122;p55">
            <a:extLst>
              <a:ext uri="{FF2B5EF4-FFF2-40B4-BE49-F238E27FC236}">
                <a16:creationId xmlns:a16="http://schemas.microsoft.com/office/drawing/2014/main" id="{31FF8BE8-0967-468E-9F79-9F8E76EAB3B3}"/>
              </a:ext>
            </a:extLst>
          </p:cNvPr>
          <p:cNvSpPr txBox="1">
            <a:spLocks/>
          </p:cNvSpPr>
          <p:nvPr/>
        </p:nvSpPr>
        <p:spPr>
          <a:xfrm>
            <a:off x="4379510" y="942657"/>
            <a:ext cx="2543955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彈英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都可採納</a:t>
            </a:r>
          </a:p>
        </p:txBody>
      </p:sp>
      <p:sp>
        <p:nvSpPr>
          <p:cNvPr id="56" name="Google Shape;861;p45">
            <a:extLst>
              <a:ext uri="{FF2B5EF4-FFF2-40B4-BE49-F238E27FC236}">
                <a16:creationId xmlns:a16="http://schemas.microsoft.com/office/drawing/2014/main" id="{6E0C5DAE-0732-4933-A27B-ADFB55A54814}"/>
              </a:ext>
            </a:extLst>
          </p:cNvPr>
          <p:cNvSpPr/>
          <p:nvPr/>
        </p:nvSpPr>
        <p:spPr>
          <a:xfrm>
            <a:off x="3593839" y="2529235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二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8" name="Google Shape;1122;p55">
            <a:extLst>
              <a:ext uri="{FF2B5EF4-FFF2-40B4-BE49-F238E27FC236}">
                <a16:creationId xmlns:a16="http://schemas.microsoft.com/office/drawing/2014/main" id="{046C8E8B-DA25-41BE-9C41-80A6162B121F}"/>
              </a:ext>
            </a:extLst>
          </p:cNvPr>
          <p:cNvSpPr txBox="1">
            <a:spLocks/>
          </p:cNvSpPr>
          <p:nvPr/>
        </p:nvSpPr>
        <p:spPr>
          <a:xfrm>
            <a:off x="3880189" y="3190868"/>
            <a:ext cx="4141244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20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+3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" name="Google Shape;1440;p65"/>
          <p:cNvGrpSpPr/>
          <p:nvPr/>
        </p:nvGrpSpPr>
        <p:grpSpPr>
          <a:xfrm flipH="1">
            <a:off x="923890" y="1077948"/>
            <a:ext cx="2674082" cy="4863767"/>
            <a:chOff x="7219275" y="1648775"/>
            <a:chExt cx="1842162" cy="3350625"/>
          </a:xfrm>
        </p:grpSpPr>
        <p:sp>
          <p:nvSpPr>
            <p:cNvPr id="55" name="Google Shape;1441;p65"/>
            <p:cNvSpPr/>
            <p:nvPr/>
          </p:nvSpPr>
          <p:spPr>
            <a:xfrm flipH="1">
              <a:off x="7219275" y="2798134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42;p65"/>
            <p:cNvSpPr/>
            <p:nvPr/>
          </p:nvSpPr>
          <p:spPr>
            <a:xfrm flipH="1">
              <a:off x="7589487" y="2781125"/>
              <a:ext cx="279675" cy="241275"/>
            </a:xfrm>
            <a:custGeom>
              <a:avLst/>
              <a:gdLst/>
              <a:ahLst/>
              <a:cxnLst/>
              <a:rect l="l" t="t" r="r" b="b"/>
              <a:pathLst>
                <a:path w="11187" h="9651" extrusionOk="0">
                  <a:moveTo>
                    <a:pt x="8565" y="0"/>
                  </a:moveTo>
                  <a:cubicBezTo>
                    <a:pt x="7985" y="0"/>
                    <a:pt x="7023" y="351"/>
                    <a:pt x="5745" y="1140"/>
                  </a:cubicBezTo>
                  <a:cubicBezTo>
                    <a:pt x="5107" y="1504"/>
                    <a:pt x="4438" y="1839"/>
                    <a:pt x="3891" y="2143"/>
                  </a:cubicBezTo>
                  <a:cubicBezTo>
                    <a:pt x="3633" y="1535"/>
                    <a:pt x="3209" y="1318"/>
                    <a:pt x="2733" y="1318"/>
                  </a:cubicBezTo>
                  <a:cubicBezTo>
                    <a:pt x="2090" y="1318"/>
                    <a:pt x="1350" y="1715"/>
                    <a:pt x="791" y="2082"/>
                  </a:cubicBezTo>
                  <a:cubicBezTo>
                    <a:pt x="487" y="2264"/>
                    <a:pt x="244" y="2659"/>
                    <a:pt x="1" y="3176"/>
                  </a:cubicBezTo>
                  <a:cubicBezTo>
                    <a:pt x="1612" y="3267"/>
                    <a:pt x="3466" y="8769"/>
                    <a:pt x="3770" y="9650"/>
                  </a:cubicBezTo>
                  <a:cubicBezTo>
                    <a:pt x="3891" y="9590"/>
                    <a:pt x="4043" y="9559"/>
                    <a:pt x="4134" y="9529"/>
                  </a:cubicBezTo>
                  <a:cubicBezTo>
                    <a:pt x="5593" y="9073"/>
                    <a:pt x="11095" y="4696"/>
                    <a:pt x="10214" y="3723"/>
                  </a:cubicBezTo>
                  <a:cubicBezTo>
                    <a:pt x="10177" y="3668"/>
                    <a:pt x="10108" y="3644"/>
                    <a:pt x="10014" y="3644"/>
                  </a:cubicBezTo>
                  <a:cubicBezTo>
                    <a:pt x="9481" y="3644"/>
                    <a:pt x="8138" y="4427"/>
                    <a:pt x="7235" y="4969"/>
                  </a:cubicBezTo>
                  <a:cubicBezTo>
                    <a:pt x="9059" y="3754"/>
                    <a:pt x="11186" y="1899"/>
                    <a:pt x="10274" y="1504"/>
                  </a:cubicBezTo>
                  <a:cubicBezTo>
                    <a:pt x="10214" y="1480"/>
                    <a:pt x="10140" y="1468"/>
                    <a:pt x="10055" y="1468"/>
                  </a:cubicBezTo>
                  <a:cubicBezTo>
                    <a:pt x="8974" y="1468"/>
                    <a:pt x="6022" y="3303"/>
                    <a:pt x="5289" y="3754"/>
                  </a:cubicBezTo>
                  <a:cubicBezTo>
                    <a:pt x="6475" y="2963"/>
                    <a:pt x="9970" y="289"/>
                    <a:pt x="8755" y="15"/>
                  </a:cubicBezTo>
                  <a:cubicBezTo>
                    <a:pt x="8697" y="5"/>
                    <a:pt x="8634" y="0"/>
                    <a:pt x="8565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43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44;p65"/>
            <p:cNvSpPr/>
            <p:nvPr/>
          </p:nvSpPr>
          <p:spPr>
            <a:xfrm flipH="1">
              <a:off x="8113812" y="4821800"/>
              <a:ext cx="364775" cy="177600"/>
            </a:xfrm>
            <a:custGeom>
              <a:avLst/>
              <a:gdLst/>
              <a:ahLst/>
              <a:cxnLst/>
              <a:rect l="l" t="t" r="r" b="b"/>
              <a:pathLst>
                <a:path w="14591" h="7104" extrusionOk="0">
                  <a:moveTo>
                    <a:pt x="0" y="0"/>
                  </a:moveTo>
                  <a:lnTo>
                    <a:pt x="0" y="0"/>
                  </a:lnTo>
                  <a:cubicBezTo>
                    <a:pt x="395" y="2675"/>
                    <a:pt x="760" y="4438"/>
                    <a:pt x="1003" y="4772"/>
                  </a:cubicBezTo>
                  <a:cubicBezTo>
                    <a:pt x="1905" y="5864"/>
                    <a:pt x="8510" y="7103"/>
                    <a:pt x="11814" y="7103"/>
                  </a:cubicBezTo>
                  <a:cubicBezTo>
                    <a:pt x="12743" y="7103"/>
                    <a:pt x="13411" y="7005"/>
                    <a:pt x="13618" y="6778"/>
                  </a:cubicBezTo>
                  <a:cubicBezTo>
                    <a:pt x="14590" y="5745"/>
                    <a:pt x="12341" y="3921"/>
                    <a:pt x="12250" y="3283"/>
                  </a:cubicBezTo>
                  <a:cubicBezTo>
                    <a:pt x="12219" y="3161"/>
                    <a:pt x="12250" y="1945"/>
                    <a:pt x="12250" y="0"/>
                  </a:cubicBezTo>
                  <a:lnTo>
                    <a:pt x="12250" y="0"/>
                  </a:lnTo>
                  <a:cubicBezTo>
                    <a:pt x="10952" y="628"/>
                    <a:pt x="9152" y="838"/>
                    <a:pt x="7330" y="838"/>
                  </a:cubicBezTo>
                  <a:cubicBezTo>
                    <a:pt x="3776" y="838"/>
                    <a:pt x="141" y="40"/>
                    <a:pt x="0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5;p65"/>
            <p:cNvSpPr/>
            <p:nvPr/>
          </p:nvSpPr>
          <p:spPr>
            <a:xfrm flipH="1">
              <a:off x="8161687" y="3764025"/>
              <a:ext cx="854150" cy="1077800"/>
            </a:xfrm>
            <a:custGeom>
              <a:avLst/>
              <a:gdLst/>
              <a:ahLst/>
              <a:cxnLst/>
              <a:rect l="l" t="t" r="r" b="b"/>
              <a:pathLst>
                <a:path w="34166" h="43112" extrusionOk="0">
                  <a:moveTo>
                    <a:pt x="34165" y="0"/>
                  </a:moveTo>
                  <a:lnTo>
                    <a:pt x="34165" y="0"/>
                  </a:lnTo>
                  <a:cubicBezTo>
                    <a:pt x="30922" y="2601"/>
                    <a:pt x="24468" y="3477"/>
                    <a:pt x="17974" y="3477"/>
                  </a:cubicBezTo>
                  <a:cubicBezTo>
                    <a:pt x="11564" y="3477"/>
                    <a:pt x="5115" y="2624"/>
                    <a:pt x="1672" y="1733"/>
                  </a:cubicBezTo>
                  <a:cubicBezTo>
                    <a:pt x="1611" y="3344"/>
                    <a:pt x="213" y="29636"/>
                    <a:pt x="0" y="41065"/>
                  </a:cubicBezTo>
                  <a:lnTo>
                    <a:pt x="61" y="41065"/>
                  </a:lnTo>
                  <a:cubicBezTo>
                    <a:pt x="61" y="41065"/>
                    <a:pt x="4754" y="42453"/>
                    <a:pt x="8718" y="42453"/>
                  </a:cubicBezTo>
                  <a:cubicBezTo>
                    <a:pt x="9411" y="42453"/>
                    <a:pt x="10081" y="42410"/>
                    <a:pt x="10700" y="42311"/>
                  </a:cubicBezTo>
                  <a:cubicBezTo>
                    <a:pt x="12068" y="35533"/>
                    <a:pt x="15928" y="18663"/>
                    <a:pt x="17873" y="12736"/>
                  </a:cubicBezTo>
                  <a:cubicBezTo>
                    <a:pt x="17873" y="12736"/>
                    <a:pt x="20001" y="32888"/>
                    <a:pt x="21490" y="42281"/>
                  </a:cubicBezTo>
                  <a:cubicBezTo>
                    <a:pt x="21631" y="42301"/>
                    <a:pt x="25296" y="43112"/>
                    <a:pt x="28865" y="43112"/>
                  </a:cubicBezTo>
                  <a:cubicBezTo>
                    <a:pt x="30671" y="43112"/>
                    <a:pt x="32453" y="42904"/>
                    <a:pt x="33740" y="42281"/>
                  </a:cubicBezTo>
                  <a:cubicBezTo>
                    <a:pt x="33800" y="31946"/>
                    <a:pt x="34165" y="456"/>
                    <a:pt x="34165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6;p65"/>
            <p:cNvSpPr/>
            <p:nvPr/>
          </p:nvSpPr>
          <p:spPr>
            <a:xfrm flipH="1">
              <a:off x="8172562" y="1648775"/>
              <a:ext cx="768800" cy="608400"/>
            </a:xfrm>
            <a:custGeom>
              <a:avLst/>
              <a:gdLst/>
              <a:ahLst/>
              <a:cxnLst/>
              <a:rect l="l" t="t" r="r" b="b"/>
              <a:pathLst>
                <a:path w="30752" h="24336" extrusionOk="0">
                  <a:moveTo>
                    <a:pt x="17277" y="0"/>
                  </a:moveTo>
                  <a:cubicBezTo>
                    <a:pt x="15589" y="0"/>
                    <a:pt x="13724" y="298"/>
                    <a:pt x="11672" y="992"/>
                  </a:cubicBezTo>
                  <a:cubicBezTo>
                    <a:pt x="5441" y="3059"/>
                    <a:pt x="6566" y="7254"/>
                    <a:pt x="6566" y="7254"/>
                  </a:cubicBezTo>
                  <a:cubicBezTo>
                    <a:pt x="6566" y="7254"/>
                    <a:pt x="6545" y="7253"/>
                    <a:pt x="6508" y="7253"/>
                  </a:cubicBezTo>
                  <a:cubicBezTo>
                    <a:pt x="6025" y="7253"/>
                    <a:pt x="2686" y="7383"/>
                    <a:pt x="1672" y="10962"/>
                  </a:cubicBezTo>
                  <a:cubicBezTo>
                    <a:pt x="0" y="16798"/>
                    <a:pt x="4104" y="24032"/>
                    <a:pt x="4104" y="24032"/>
                  </a:cubicBezTo>
                  <a:lnTo>
                    <a:pt x="4134" y="24336"/>
                  </a:lnTo>
                  <a:cubicBezTo>
                    <a:pt x="4225" y="23880"/>
                    <a:pt x="4347" y="23394"/>
                    <a:pt x="4620" y="22907"/>
                  </a:cubicBezTo>
                  <a:cubicBezTo>
                    <a:pt x="5066" y="22107"/>
                    <a:pt x="5664" y="21840"/>
                    <a:pt x="6263" y="21840"/>
                  </a:cubicBezTo>
                  <a:cubicBezTo>
                    <a:pt x="7461" y="21840"/>
                    <a:pt x="8663" y="22907"/>
                    <a:pt x="8663" y="22907"/>
                  </a:cubicBezTo>
                  <a:cubicBezTo>
                    <a:pt x="12827" y="18196"/>
                    <a:pt x="11672" y="9746"/>
                    <a:pt x="11672" y="9746"/>
                  </a:cubicBezTo>
                  <a:cubicBezTo>
                    <a:pt x="11746" y="9734"/>
                    <a:pt x="11820" y="9729"/>
                    <a:pt x="11893" y="9729"/>
                  </a:cubicBezTo>
                  <a:cubicBezTo>
                    <a:pt x="14273" y="9729"/>
                    <a:pt x="16019" y="15795"/>
                    <a:pt x="16019" y="15795"/>
                  </a:cubicBezTo>
                  <a:cubicBezTo>
                    <a:pt x="16019" y="15795"/>
                    <a:pt x="19453" y="15734"/>
                    <a:pt x="19788" y="14731"/>
                  </a:cubicBezTo>
                  <a:cubicBezTo>
                    <a:pt x="20092" y="13698"/>
                    <a:pt x="17144" y="8440"/>
                    <a:pt x="17143" y="8439"/>
                  </a:cubicBezTo>
                  <a:lnTo>
                    <a:pt x="17143" y="8439"/>
                  </a:lnTo>
                  <a:cubicBezTo>
                    <a:pt x="19727" y="9989"/>
                    <a:pt x="21490" y="14731"/>
                    <a:pt x="21490" y="14731"/>
                  </a:cubicBezTo>
                  <a:cubicBezTo>
                    <a:pt x="21527" y="14732"/>
                    <a:pt x="21564" y="14732"/>
                    <a:pt x="21602" y="14732"/>
                  </a:cubicBezTo>
                  <a:cubicBezTo>
                    <a:pt x="22990" y="14732"/>
                    <a:pt x="25392" y="14203"/>
                    <a:pt x="26900" y="13789"/>
                  </a:cubicBezTo>
                  <a:cubicBezTo>
                    <a:pt x="27782" y="13546"/>
                    <a:pt x="28390" y="13363"/>
                    <a:pt x="28390" y="13363"/>
                  </a:cubicBezTo>
                  <a:cubicBezTo>
                    <a:pt x="27113" y="9746"/>
                    <a:pt x="24803" y="7862"/>
                    <a:pt x="24803" y="7862"/>
                  </a:cubicBezTo>
                  <a:lnTo>
                    <a:pt x="24803" y="7862"/>
                  </a:lnTo>
                  <a:cubicBezTo>
                    <a:pt x="26475" y="8348"/>
                    <a:pt x="28876" y="12087"/>
                    <a:pt x="28876" y="12087"/>
                  </a:cubicBezTo>
                  <a:cubicBezTo>
                    <a:pt x="29849" y="11874"/>
                    <a:pt x="30609" y="11327"/>
                    <a:pt x="30700" y="10415"/>
                  </a:cubicBezTo>
                  <a:cubicBezTo>
                    <a:pt x="30752" y="9639"/>
                    <a:pt x="26889" y="0"/>
                    <a:pt x="1727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7;p65"/>
            <p:cNvSpPr/>
            <p:nvPr/>
          </p:nvSpPr>
          <p:spPr>
            <a:xfrm flipH="1">
              <a:off x="8211087" y="1859750"/>
              <a:ext cx="634875" cy="748500"/>
            </a:xfrm>
            <a:custGeom>
              <a:avLst/>
              <a:gdLst/>
              <a:ahLst/>
              <a:cxnLst/>
              <a:rect l="l" t="t" r="r" b="b"/>
              <a:pathLst>
                <a:path w="25395" h="29940" extrusionOk="0">
                  <a:moveTo>
                    <a:pt x="13327" y="0"/>
                  </a:moveTo>
                  <a:cubicBezTo>
                    <a:pt x="13328" y="1"/>
                    <a:pt x="16276" y="5259"/>
                    <a:pt x="15972" y="6292"/>
                  </a:cubicBezTo>
                  <a:cubicBezTo>
                    <a:pt x="15637" y="7295"/>
                    <a:pt x="12203" y="7356"/>
                    <a:pt x="12203" y="7356"/>
                  </a:cubicBezTo>
                  <a:cubicBezTo>
                    <a:pt x="12203" y="7356"/>
                    <a:pt x="10457" y="1290"/>
                    <a:pt x="8077" y="1290"/>
                  </a:cubicBezTo>
                  <a:cubicBezTo>
                    <a:pt x="8004" y="1290"/>
                    <a:pt x="7930" y="1295"/>
                    <a:pt x="7856" y="1307"/>
                  </a:cubicBezTo>
                  <a:cubicBezTo>
                    <a:pt x="7856" y="1307"/>
                    <a:pt x="9011" y="9757"/>
                    <a:pt x="4847" y="14468"/>
                  </a:cubicBezTo>
                  <a:cubicBezTo>
                    <a:pt x="4847" y="14468"/>
                    <a:pt x="3645" y="13401"/>
                    <a:pt x="2447" y="13401"/>
                  </a:cubicBezTo>
                  <a:cubicBezTo>
                    <a:pt x="1848" y="13401"/>
                    <a:pt x="1250" y="13668"/>
                    <a:pt x="804" y="14468"/>
                  </a:cubicBezTo>
                  <a:cubicBezTo>
                    <a:pt x="531" y="14955"/>
                    <a:pt x="409" y="15441"/>
                    <a:pt x="318" y="15897"/>
                  </a:cubicBezTo>
                  <a:cubicBezTo>
                    <a:pt x="0" y="18208"/>
                    <a:pt x="1852" y="20107"/>
                    <a:pt x="4045" y="20107"/>
                  </a:cubicBezTo>
                  <a:cubicBezTo>
                    <a:pt x="4160" y="20107"/>
                    <a:pt x="4275" y="20102"/>
                    <a:pt x="4391" y="20092"/>
                  </a:cubicBezTo>
                  <a:cubicBezTo>
                    <a:pt x="4391" y="20092"/>
                    <a:pt x="4908" y="20669"/>
                    <a:pt x="5880" y="21429"/>
                  </a:cubicBezTo>
                  <a:lnTo>
                    <a:pt x="6032" y="21824"/>
                  </a:lnTo>
                  <a:cubicBezTo>
                    <a:pt x="6032" y="21824"/>
                    <a:pt x="6792" y="24985"/>
                    <a:pt x="6032" y="26535"/>
                  </a:cubicBezTo>
                  <a:cubicBezTo>
                    <a:pt x="6032" y="26535"/>
                    <a:pt x="7248" y="27812"/>
                    <a:pt x="9406" y="28785"/>
                  </a:cubicBezTo>
                  <a:cubicBezTo>
                    <a:pt x="9560" y="28779"/>
                    <a:pt x="9718" y="28775"/>
                    <a:pt x="9879" y="28775"/>
                  </a:cubicBezTo>
                  <a:cubicBezTo>
                    <a:pt x="11303" y="28775"/>
                    <a:pt x="12978" y="29038"/>
                    <a:pt x="14726" y="29940"/>
                  </a:cubicBezTo>
                  <a:lnTo>
                    <a:pt x="14999" y="24773"/>
                  </a:lnTo>
                  <a:cubicBezTo>
                    <a:pt x="15159" y="24780"/>
                    <a:pt x="15320" y="24784"/>
                    <a:pt x="15484" y="24784"/>
                  </a:cubicBezTo>
                  <a:cubicBezTo>
                    <a:pt x="15974" y="24784"/>
                    <a:pt x="16481" y="24750"/>
                    <a:pt x="17005" y="24681"/>
                  </a:cubicBezTo>
                  <a:cubicBezTo>
                    <a:pt x="22325" y="24104"/>
                    <a:pt x="25364" y="18146"/>
                    <a:pt x="25364" y="15076"/>
                  </a:cubicBezTo>
                  <a:cubicBezTo>
                    <a:pt x="25395" y="13739"/>
                    <a:pt x="23662" y="10943"/>
                    <a:pt x="23662" y="10943"/>
                  </a:cubicBezTo>
                  <a:cubicBezTo>
                    <a:pt x="23662" y="10943"/>
                    <a:pt x="23084" y="6140"/>
                    <a:pt x="23084" y="5350"/>
                  </a:cubicBezTo>
                  <a:cubicBezTo>
                    <a:pt x="21576" y="5764"/>
                    <a:pt x="19174" y="6293"/>
                    <a:pt x="17786" y="6293"/>
                  </a:cubicBezTo>
                  <a:cubicBezTo>
                    <a:pt x="17748" y="6293"/>
                    <a:pt x="17711" y="6293"/>
                    <a:pt x="17674" y="6292"/>
                  </a:cubicBezTo>
                  <a:cubicBezTo>
                    <a:pt x="17674" y="6292"/>
                    <a:pt x="15911" y="1550"/>
                    <a:pt x="13327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8;p65"/>
            <p:cNvSpPr/>
            <p:nvPr/>
          </p:nvSpPr>
          <p:spPr>
            <a:xfrm flipH="1">
              <a:off x="8470962" y="2390150"/>
              <a:ext cx="231050" cy="149725"/>
            </a:xfrm>
            <a:custGeom>
              <a:avLst/>
              <a:gdLst/>
              <a:ahLst/>
              <a:cxnLst/>
              <a:rect l="l" t="t" r="r" b="b"/>
              <a:pathLst>
                <a:path w="9242" h="5989" extrusionOk="0">
                  <a:moveTo>
                    <a:pt x="1" y="0"/>
                  </a:moveTo>
                  <a:lnTo>
                    <a:pt x="274" y="669"/>
                  </a:lnTo>
                  <a:cubicBezTo>
                    <a:pt x="274" y="669"/>
                    <a:pt x="274" y="699"/>
                    <a:pt x="305" y="760"/>
                  </a:cubicBezTo>
                  <a:cubicBezTo>
                    <a:pt x="2341" y="3739"/>
                    <a:pt x="5654" y="5289"/>
                    <a:pt x="9120" y="5988"/>
                  </a:cubicBezTo>
                  <a:lnTo>
                    <a:pt x="9241" y="3557"/>
                  </a:lnTo>
                  <a:cubicBezTo>
                    <a:pt x="5168" y="3435"/>
                    <a:pt x="1794" y="1307"/>
                    <a:pt x="1" y="0"/>
                  </a:cubicBezTo>
                  <a:close/>
                </a:path>
              </a:pathLst>
            </a:custGeom>
            <a:solidFill>
              <a:srgbClr val="451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9;p65"/>
            <p:cNvSpPr/>
            <p:nvPr/>
          </p:nvSpPr>
          <p:spPr>
            <a:xfrm flipH="1">
              <a:off x="7838737" y="2524650"/>
              <a:ext cx="1222700" cy="1328225"/>
            </a:xfrm>
            <a:custGeom>
              <a:avLst/>
              <a:gdLst/>
              <a:ahLst/>
              <a:cxnLst/>
              <a:rect l="l" t="t" r="r" b="b"/>
              <a:pathLst>
                <a:path w="48908" h="53129" extrusionOk="0">
                  <a:moveTo>
                    <a:pt x="14682" y="0"/>
                  </a:moveTo>
                  <a:cubicBezTo>
                    <a:pt x="13922" y="1550"/>
                    <a:pt x="10852" y="4560"/>
                    <a:pt x="8937" y="9514"/>
                  </a:cubicBezTo>
                  <a:cubicBezTo>
                    <a:pt x="6353" y="16262"/>
                    <a:pt x="1" y="48360"/>
                    <a:pt x="1065" y="50335"/>
                  </a:cubicBezTo>
                  <a:cubicBezTo>
                    <a:pt x="1277" y="50670"/>
                    <a:pt x="2128" y="51004"/>
                    <a:pt x="3587" y="51399"/>
                  </a:cubicBezTo>
                  <a:cubicBezTo>
                    <a:pt x="6999" y="52286"/>
                    <a:pt x="13400" y="53128"/>
                    <a:pt x="19777" y="53128"/>
                  </a:cubicBezTo>
                  <a:cubicBezTo>
                    <a:pt x="26297" y="53128"/>
                    <a:pt x="32793" y="52248"/>
                    <a:pt x="36050" y="49636"/>
                  </a:cubicBezTo>
                  <a:cubicBezTo>
                    <a:pt x="36415" y="49393"/>
                    <a:pt x="36719" y="49089"/>
                    <a:pt x="37023" y="48724"/>
                  </a:cubicBezTo>
                  <a:cubicBezTo>
                    <a:pt x="37843" y="47752"/>
                    <a:pt x="33223" y="25988"/>
                    <a:pt x="33223" y="25988"/>
                  </a:cubicBezTo>
                  <a:lnTo>
                    <a:pt x="33132" y="25836"/>
                  </a:lnTo>
                  <a:lnTo>
                    <a:pt x="33132" y="25836"/>
                  </a:lnTo>
                  <a:cubicBezTo>
                    <a:pt x="33770" y="25900"/>
                    <a:pt x="34401" y="25930"/>
                    <a:pt x="35025" y="25930"/>
                  </a:cubicBezTo>
                  <a:cubicBezTo>
                    <a:pt x="40945" y="25930"/>
                    <a:pt x="46158" y="23250"/>
                    <a:pt x="48907" y="21490"/>
                  </a:cubicBezTo>
                  <a:cubicBezTo>
                    <a:pt x="48451" y="19940"/>
                    <a:pt x="46263" y="15836"/>
                    <a:pt x="45685" y="14803"/>
                  </a:cubicBezTo>
                  <a:cubicBezTo>
                    <a:pt x="45392" y="14826"/>
                    <a:pt x="45097" y="14838"/>
                    <a:pt x="44803" y="14838"/>
                  </a:cubicBezTo>
                  <a:cubicBezTo>
                    <a:pt x="37088" y="14838"/>
                    <a:pt x="29236" y="7024"/>
                    <a:pt x="24317" y="3891"/>
                  </a:cubicBezTo>
                  <a:cubicBezTo>
                    <a:pt x="24013" y="3709"/>
                    <a:pt x="23679" y="3526"/>
                    <a:pt x="23375" y="3374"/>
                  </a:cubicBezTo>
                  <a:cubicBezTo>
                    <a:pt x="21627" y="2473"/>
                    <a:pt x="19953" y="2210"/>
                    <a:pt x="18528" y="2210"/>
                  </a:cubicBezTo>
                  <a:cubicBezTo>
                    <a:pt x="18367" y="2210"/>
                    <a:pt x="18210" y="2213"/>
                    <a:pt x="18056" y="2219"/>
                  </a:cubicBezTo>
                  <a:cubicBezTo>
                    <a:pt x="15898" y="1246"/>
                    <a:pt x="14682" y="0"/>
                    <a:pt x="1468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50;p65"/>
            <p:cNvSpPr/>
            <p:nvPr/>
          </p:nvSpPr>
          <p:spPr>
            <a:xfrm flipH="1">
              <a:off x="8698937" y="4791400"/>
              <a:ext cx="318425" cy="199875"/>
            </a:xfrm>
            <a:custGeom>
              <a:avLst/>
              <a:gdLst/>
              <a:ahLst/>
              <a:cxnLst/>
              <a:rect l="l" t="t" r="r" b="b"/>
              <a:pathLst>
                <a:path w="12737" h="7995" extrusionOk="0">
                  <a:moveTo>
                    <a:pt x="61" y="0"/>
                  </a:moveTo>
                  <a:cubicBezTo>
                    <a:pt x="1" y="2979"/>
                    <a:pt x="31" y="4924"/>
                    <a:pt x="183" y="5228"/>
                  </a:cubicBezTo>
                  <a:cubicBezTo>
                    <a:pt x="796" y="6404"/>
                    <a:pt x="7193" y="7995"/>
                    <a:pt x="10210" y="7995"/>
                  </a:cubicBezTo>
                  <a:cubicBezTo>
                    <a:pt x="10936" y="7995"/>
                    <a:pt x="11466" y="7903"/>
                    <a:pt x="11673" y="7690"/>
                  </a:cubicBezTo>
                  <a:cubicBezTo>
                    <a:pt x="12736" y="6535"/>
                    <a:pt x="10366" y="5319"/>
                    <a:pt x="10244" y="4073"/>
                  </a:cubicBezTo>
                  <a:cubicBezTo>
                    <a:pt x="10244" y="3860"/>
                    <a:pt x="10396" y="2827"/>
                    <a:pt x="10761" y="1277"/>
                  </a:cubicBezTo>
                  <a:lnTo>
                    <a:pt x="10761" y="1277"/>
                  </a:lnTo>
                  <a:cubicBezTo>
                    <a:pt x="10166" y="1368"/>
                    <a:pt x="9524" y="1407"/>
                    <a:pt x="8860" y="1407"/>
                  </a:cubicBezTo>
                  <a:cubicBezTo>
                    <a:pt x="4879" y="140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1;p65"/>
            <p:cNvSpPr/>
            <p:nvPr/>
          </p:nvSpPr>
          <p:spPr>
            <a:xfrm flipH="1">
              <a:off x="7914737" y="2571750"/>
              <a:ext cx="791825" cy="328425"/>
            </a:xfrm>
            <a:custGeom>
              <a:avLst/>
              <a:gdLst/>
              <a:ahLst/>
              <a:cxnLst/>
              <a:rect l="l" t="t" r="r" b="b"/>
              <a:pathLst>
                <a:path w="31673" h="13137" extrusionOk="0">
                  <a:moveTo>
                    <a:pt x="4712" y="1"/>
                  </a:moveTo>
                  <a:cubicBezTo>
                    <a:pt x="3891" y="1"/>
                    <a:pt x="3101" y="62"/>
                    <a:pt x="2341" y="244"/>
                  </a:cubicBezTo>
                  <a:cubicBezTo>
                    <a:pt x="1581" y="396"/>
                    <a:pt x="821" y="609"/>
                    <a:pt x="92" y="943"/>
                  </a:cubicBezTo>
                  <a:cubicBezTo>
                    <a:pt x="31" y="1004"/>
                    <a:pt x="1" y="1095"/>
                    <a:pt x="31" y="1156"/>
                  </a:cubicBezTo>
                  <a:cubicBezTo>
                    <a:pt x="53" y="1222"/>
                    <a:pt x="122" y="1271"/>
                    <a:pt x="182" y="1271"/>
                  </a:cubicBezTo>
                  <a:cubicBezTo>
                    <a:pt x="205" y="1271"/>
                    <a:pt x="227" y="1264"/>
                    <a:pt x="244" y="1247"/>
                  </a:cubicBezTo>
                  <a:cubicBezTo>
                    <a:pt x="943" y="1004"/>
                    <a:pt x="1672" y="791"/>
                    <a:pt x="2432" y="700"/>
                  </a:cubicBezTo>
                  <a:cubicBezTo>
                    <a:pt x="2966" y="607"/>
                    <a:pt x="3536" y="567"/>
                    <a:pt x="4114" y="567"/>
                  </a:cubicBezTo>
                  <a:cubicBezTo>
                    <a:pt x="4292" y="567"/>
                    <a:pt x="4472" y="571"/>
                    <a:pt x="4651" y="578"/>
                  </a:cubicBezTo>
                  <a:cubicBezTo>
                    <a:pt x="5381" y="609"/>
                    <a:pt x="6140" y="730"/>
                    <a:pt x="6870" y="913"/>
                  </a:cubicBezTo>
                  <a:cubicBezTo>
                    <a:pt x="7599" y="1156"/>
                    <a:pt x="8299" y="1399"/>
                    <a:pt x="8967" y="1764"/>
                  </a:cubicBezTo>
                  <a:cubicBezTo>
                    <a:pt x="8967" y="1764"/>
                    <a:pt x="8967" y="1764"/>
                    <a:pt x="8967" y="1764"/>
                  </a:cubicBezTo>
                  <a:lnTo>
                    <a:pt x="8967" y="1764"/>
                  </a:lnTo>
                  <a:cubicBezTo>
                    <a:pt x="8978" y="1774"/>
                    <a:pt x="8992" y="1781"/>
                    <a:pt x="9008" y="1786"/>
                  </a:cubicBezTo>
                  <a:lnTo>
                    <a:pt x="9008" y="1786"/>
                  </a:lnTo>
                  <a:cubicBezTo>
                    <a:pt x="9450" y="2021"/>
                    <a:pt x="9891" y="2259"/>
                    <a:pt x="10274" y="2554"/>
                  </a:cubicBezTo>
                  <a:cubicBezTo>
                    <a:pt x="10700" y="2858"/>
                    <a:pt x="11156" y="3162"/>
                    <a:pt x="11581" y="3466"/>
                  </a:cubicBezTo>
                  <a:cubicBezTo>
                    <a:pt x="12402" y="4104"/>
                    <a:pt x="13283" y="4742"/>
                    <a:pt x="14135" y="5381"/>
                  </a:cubicBezTo>
                  <a:cubicBezTo>
                    <a:pt x="15806" y="6688"/>
                    <a:pt x="17539" y="7934"/>
                    <a:pt x="19332" y="9119"/>
                  </a:cubicBezTo>
                  <a:cubicBezTo>
                    <a:pt x="21156" y="10274"/>
                    <a:pt x="23040" y="11338"/>
                    <a:pt x="25077" y="12098"/>
                  </a:cubicBezTo>
                  <a:cubicBezTo>
                    <a:pt x="26715" y="12719"/>
                    <a:pt x="28475" y="13137"/>
                    <a:pt x="30257" y="13137"/>
                  </a:cubicBezTo>
                  <a:cubicBezTo>
                    <a:pt x="30657" y="13137"/>
                    <a:pt x="31059" y="13115"/>
                    <a:pt x="31460" y="13071"/>
                  </a:cubicBezTo>
                  <a:lnTo>
                    <a:pt x="31490" y="13071"/>
                  </a:lnTo>
                  <a:cubicBezTo>
                    <a:pt x="31612" y="13071"/>
                    <a:pt x="31673" y="13010"/>
                    <a:pt x="31673" y="12888"/>
                  </a:cubicBezTo>
                  <a:cubicBezTo>
                    <a:pt x="31673" y="12767"/>
                    <a:pt x="31612" y="12706"/>
                    <a:pt x="31490" y="12706"/>
                  </a:cubicBezTo>
                  <a:lnTo>
                    <a:pt x="31460" y="12706"/>
                  </a:lnTo>
                  <a:cubicBezTo>
                    <a:pt x="31291" y="12713"/>
                    <a:pt x="31122" y="12717"/>
                    <a:pt x="30954" y="12717"/>
                  </a:cubicBezTo>
                  <a:cubicBezTo>
                    <a:pt x="29026" y="12717"/>
                    <a:pt x="27109" y="12247"/>
                    <a:pt x="25320" y="11521"/>
                  </a:cubicBezTo>
                  <a:cubicBezTo>
                    <a:pt x="23405" y="10761"/>
                    <a:pt x="21581" y="9667"/>
                    <a:pt x="19788" y="8512"/>
                  </a:cubicBezTo>
                  <a:cubicBezTo>
                    <a:pt x="17995" y="7387"/>
                    <a:pt x="16323" y="6049"/>
                    <a:pt x="14621" y="4803"/>
                  </a:cubicBezTo>
                  <a:cubicBezTo>
                    <a:pt x="13739" y="4135"/>
                    <a:pt x="12919" y="3496"/>
                    <a:pt x="12037" y="2888"/>
                  </a:cubicBezTo>
                  <a:cubicBezTo>
                    <a:pt x="11156" y="2250"/>
                    <a:pt x="10274" y="1642"/>
                    <a:pt x="9302" y="1156"/>
                  </a:cubicBezTo>
                  <a:cubicBezTo>
                    <a:pt x="9280" y="1113"/>
                    <a:pt x="9230" y="1101"/>
                    <a:pt x="9191" y="1097"/>
                  </a:cubicBezTo>
                  <a:lnTo>
                    <a:pt x="9191" y="1097"/>
                  </a:lnTo>
                  <a:cubicBezTo>
                    <a:pt x="8495" y="733"/>
                    <a:pt x="7774" y="478"/>
                    <a:pt x="7052" y="305"/>
                  </a:cubicBezTo>
                  <a:cubicBezTo>
                    <a:pt x="6292" y="122"/>
                    <a:pt x="5502" y="1"/>
                    <a:pt x="471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2;p65"/>
            <p:cNvSpPr/>
            <p:nvPr/>
          </p:nvSpPr>
          <p:spPr>
            <a:xfrm flipH="1">
              <a:off x="7834937" y="2841225"/>
              <a:ext cx="870875" cy="340750"/>
            </a:xfrm>
            <a:custGeom>
              <a:avLst/>
              <a:gdLst/>
              <a:ahLst/>
              <a:cxnLst/>
              <a:rect l="l" t="t" r="r" b="b"/>
              <a:pathLst>
                <a:path w="34835" h="13630" extrusionOk="0">
                  <a:moveTo>
                    <a:pt x="160" y="1"/>
                  </a:moveTo>
                  <a:cubicBezTo>
                    <a:pt x="143" y="1"/>
                    <a:pt x="130" y="5"/>
                    <a:pt x="122" y="12"/>
                  </a:cubicBezTo>
                  <a:cubicBezTo>
                    <a:pt x="1" y="103"/>
                    <a:pt x="1" y="195"/>
                    <a:pt x="31" y="286"/>
                  </a:cubicBezTo>
                  <a:cubicBezTo>
                    <a:pt x="1733" y="3234"/>
                    <a:pt x="3952" y="5818"/>
                    <a:pt x="6536" y="8037"/>
                  </a:cubicBezTo>
                  <a:cubicBezTo>
                    <a:pt x="9120" y="10225"/>
                    <a:pt x="12129" y="11988"/>
                    <a:pt x="15412" y="12900"/>
                  </a:cubicBezTo>
                  <a:cubicBezTo>
                    <a:pt x="17053" y="13325"/>
                    <a:pt x="18755" y="13569"/>
                    <a:pt x="20488" y="13629"/>
                  </a:cubicBezTo>
                  <a:cubicBezTo>
                    <a:pt x="22190" y="13629"/>
                    <a:pt x="23862" y="13417"/>
                    <a:pt x="25533" y="13052"/>
                  </a:cubicBezTo>
                  <a:cubicBezTo>
                    <a:pt x="28846" y="12292"/>
                    <a:pt x="31947" y="10833"/>
                    <a:pt x="34774" y="8979"/>
                  </a:cubicBezTo>
                  <a:cubicBezTo>
                    <a:pt x="34834" y="8948"/>
                    <a:pt x="34834" y="8827"/>
                    <a:pt x="34804" y="8766"/>
                  </a:cubicBezTo>
                  <a:cubicBezTo>
                    <a:pt x="34743" y="8685"/>
                    <a:pt x="34682" y="8658"/>
                    <a:pt x="34622" y="8658"/>
                  </a:cubicBezTo>
                  <a:cubicBezTo>
                    <a:pt x="34591" y="8658"/>
                    <a:pt x="34561" y="8665"/>
                    <a:pt x="34530" y="8675"/>
                  </a:cubicBezTo>
                  <a:cubicBezTo>
                    <a:pt x="33132" y="9526"/>
                    <a:pt x="31612" y="10286"/>
                    <a:pt x="30093" y="10924"/>
                  </a:cubicBezTo>
                  <a:cubicBezTo>
                    <a:pt x="28542" y="11563"/>
                    <a:pt x="26962" y="12049"/>
                    <a:pt x="25351" y="12414"/>
                  </a:cubicBezTo>
                  <a:cubicBezTo>
                    <a:pt x="23856" y="12724"/>
                    <a:pt x="22309" y="12903"/>
                    <a:pt x="20783" y="12903"/>
                  </a:cubicBezTo>
                  <a:cubicBezTo>
                    <a:pt x="20664" y="12903"/>
                    <a:pt x="20545" y="12902"/>
                    <a:pt x="20427" y="12900"/>
                  </a:cubicBezTo>
                  <a:cubicBezTo>
                    <a:pt x="18816" y="12839"/>
                    <a:pt x="17174" y="12596"/>
                    <a:pt x="15564" y="12140"/>
                  </a:cubicBezTo>
                  <a:cubicBezTo>
                    <a:pt x="12433" y="11259"/>
                    <a:pt x="9484" y="9587"/>
                    <a:pt x="6901" y="7490"/>
                  </a:cubicBezTo>
                  <a:cubicBezTo>
                    <a:pt x="5655" y="6426"/>
                    <a:pt x="4439" y="5301"/>
                    <a:pt x="3344" y="4055"/>
                  </a:cubicBezTo>
                  <a:cubicBezTo>
                    <a:pt x="2250" y="2839"/>
                    <a:pt x="1186" y="1502"/>
                    <a:pt x="305" y="103"/>
                  </a:cubicBezTo>
                  <a:cubicBezTo>
                    <a:pt x="282" y="35"/>
                    <a:pt x="208" y="1"/>
                    <a:pt x="160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3;p65"/>
            <p:cNvSpPr/>
            <p:nvPr/>
          </p:nvSpPr>
          <p:spPr>
            <a:xfrm flipH="1">
              <a:off x="8379012" y="3912400"/>
              <a:ext cx="372375" cy="910850"/>
            </a:xfrm>
            <a:custGeom>
              <a:avLst/>
              <a:gdLst/>
              <a:ahLst/>
              <a:cxnLst/>
              <a:rect l="l" t="t" r="r" b="b"/>
              <a:pathLst>
                <a:path w="14895" h="36434" extrusionOk="0">
                  <a:moveTo>
                    <a:pt x="14791" y="0"/>
                  </a:moveTo>
                  <a:cubicBezTo>
                    <a:pt x="14772" y="0"/>
                    <a:pt x="14757" y="8"/>
                    <a:pt x="14742" y="23"/>
                  </a:cubicBezTo>
                  <a:cubicBezTo>
                    <a:pt x="13526" y="1208"/>
                    <a:pt x="12158" y="2242"/>
                    <a:pt x="10699" y="3093"/>
                  </a:cubicBezTo>
                  <a:cubicBezTo>
                    <a:pt x="10000" y="3549"/>
                    <a:pt x="9271" y="3974"/>
                    <a:pt x="8511" y="4400"/>
                  </a:cubicBezTo>
                  <a:lnTo>
                    <a:pt x="8237" y="4552"/>
                  </a:lnTo>
                  <a:lnTo>
                    <a:pt x="8177" y="4582"/>
                  </a:lnTo>
                  <a:cubicBezTo>
                    <a:pt x="8177" y="4582"/>
                    <a:pt x="8116" y="4582"/>
                    <a:pt x="8085" y="4613"/>
                  </a:cubicBezTo>
                  <a:cubicBezTo>
                    <a:pt x="8025" y="4673"/>
                    <a:pt x="7964" y="4734"/>
                    <a:pt x="7933" y="4765"/>
                  </a:cubicBezTo>
                  <a:cubicBezTo>
                    <a:pt x="7781" y="5008"/>
                    <a:pt x="7721" y="5190"/>
                    <a:pt x="7629" y="5373"/>
                  </a:cubicBezTo>
                  <a:cubicBezTo>
                    <a:pt x="7447" y="5798"/>
                    <a:pt x="7326" y="6193"/>
                    <a:pt x="7174" y="6588"/>
                  </a:cubicBezTo>
                  <a:cubicBezTo>
                    <a:pt x="6110" y="9841"/>
                    <a:pt x="5289" y="13123"/>
                    <a:pt x="4438" y="16437"/>
                  </a:cubicBezTo>
                  <a:cubicBezTo>
                    <a:pt x="3648" y="19750"/>
                    <a:pt x="2888" y="23093"/>
                    <a:pt x="2128" y="26406"/>
                  </a:cubicBezTo>
                  <a:lnTo>
                    <a:pt x="1034" y="31361"/>
                  </a:lnTo>
                  <a:lnTo>
                    <a:pt x="0" y="36376"/>
                  </a:lnTo>
                  <a:cubicBezTo>
                    <a:pt x="0" y="36409"/>
                    <a:pt x="9" y="36434"/>
                    <a:pt x="23" y="36434"/>
                  </a:cubicBezTo>
                  <a:cubicBezTo>
                    <a:pt x="34" y="36434"/>
                    <a:pt x="47" y="36417"/>
                    <a:pt x="61" y="36376"/>
                  </a:cubicBezTo>
                  <a:cubicBezTo>
                    <a:pt x="122" y="36376"/>
                    <a:pt x="183" y="36346"/>
                    <a:pt x="183" y="36315"/>
                  </a:cubicBezTo>
                  <a:cubicBezTo>
                    <a:pt x="517" y="34644"/>
                    <a:pt x="912" y="33002"/>
                    <a:pt x="1277" y="31330"/>
                  </a:cubicBezTo>
                  <a:lnTo>
                    <a:pt x="2432" y="26346"/>
                  </a:lnTo>
                  <a:cubicBezTo>
                    <a:pt x="3192" y="23032"/>
                    <a:pt x="3982" y="19750"/>
                    <a:pt x="4833" y="16437"/>
                  </a:cubicBezTo>
                  <a:cubicBezTo>
                    <a:pt x="5654" y="13123"/>
                    <a:pt x="6444" y="9841"/>
                    <a:pt x="7478" y="6588"/>
                  </a:cubicBezTo>
                  <a:cubicBezTo>
                    <a:pt x="7599" y="6224"/>
                    <a:pt x="7751" y="5798"/>
                    <a:pt x="7903" y="5433"/>
                  </a:cubicBezTo>
                  <a:cubicBezTo>
                    <a:pt x="7964" y="5221"/>
                    <a:pt x="8055" y="5038"/>
                    <a:pt x="8177" y="4886"/>
                  </a:cubicBezTo>
                  <a:cubicBezTo>
                    <a:pt x="8237" y="4825"/>
                    <a:pt x="8237" y="4825"/>
                    <a:pt x="8359" y="4734"/>
                  </a:cubicBezTo>
                  <a:lnTo>
                    <a:pt x="8633" y="4582"/>
                  </a:lnTo>
                  <a:cubicBezTo>
                    <a:pt x="9392" y="4157"/>
                    <a:pt x="10092" y="3762"/>
                    <a:pt x="10821" y="3306"/>
                  </a:cubicBezTo>
                  <a:cubicBezTo>
                    <a:pt x="12280" y="2394"/>
                    <a:pt x="13648" y="1360"/>
                    <a:pt x="14864" y="145"/>
                  </a:cubicBezTo>
                  <a:cubicBezTo>
                    <a:pt x="14894" y="114"/>
                    <a:pt x="14894" y="53"/>
                    <a:pt x="14864" y="23"/>
                  </a:cubicBezTo>
                  <a:cubicBezTo>
                    <a:pt x="14833" y="8"/>
                    <a:pt x="14810" y="0"/>
                    <a:pt x="1479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4;p65"/>
            <p:cNvSpPr/>
            <p:nvPr/>
          </p:nvSpPr>
          <p:spPr>
            <a:xfrm flipH="1">
              <a:off x="7767312" y="2809575"/>
              <a:ext cx="107175" cy="59975"/>
            </a:xfrm>
            <a:custGeom>
              <a:avLst/>
              <a:gdLst/>
              <a:ahLst/>
              <a:cxnLst/>
              <a:rect l="l" t="t" r="r" b="b"/>
              <a:pathLst>
                <a:path w="4287" h="2399" extrusionOk="0">
                  <a:moveTo>
                    <a:pt x="2866" y="0"/>
                  </a:moveTo>
                  <a:cubicBezTo>
                    <a:pt x="2523" y="0"/>
                    <a:pt x="2189" y="115"/>
                    <a:pt x="1885" y="245"/>
                  </a:cubicBezTo>
                  <a:cubicBezTo>
                    <a:pt x="1673" y="336"/>
                    <a:pt x="1460" y="458"/>
                    <a:pt x="1277" y="549"/>
                  </a:cubicBezTo>
                  <a:cubicBezTo>
                    <a:pt x="1156" y="640"/>
                    <a:pt x="1065" y="670"/>
                    <a:pt x="973" y="761"/>
                  </a:cubicBezTo>
                  <a:cubicBezTo>
                    <a:pt x="852" y="792"/>
                    <a:pt x="761" y="913"/>
                    <a:pt x="670" y="974"/>
                  </a:cubicBezTo>
                  <a:cubicBezTo>
                    <a:pt x="335" y="1309"/>
                    <a:pt x="153" y="1765"/>
                    <a:pt x="31" y="2190"/>
                  </a:cubicBezTo>
                  <a:cubicBezTo>
                    <a:pt x="1" y="2281"/>
                    <a:pt x="31" y="2312"/>
                    <a:pt x="153" y="2372"/>
                  </a:cubicBezTo>
                  <a:cubicBezTo>
                    <a:pt x="162" y="2391"/>
                    <a:pt x="172" y="2398"/>
                    <a:pt x="181" y="2398"/>
                  </a:cubicBezTo>
                  <a:cubicBezTo>
                    <a:pt x="202" y="2398"/>
                    <a:pt x="223" y="2363"/>
                    <a:pt x="244" y="2342"/>
                  </a:cubicBezTo>
                  <a:cubicBezTo>
                    <a:pt x="487" y="1977"/>
                    <a:pt x="670" y="1552"/>
                    <a:pt x="973" y="1278"/>
                  </a:cubicBezTo>
                  <a:cubicBezTo>
                    <a:pt x="1065" y="1217"/>
                    <a:pt x="1125" y="1126"/>
                    <a:pt x="1217" y="1096"/>
                  </a:cubicBezTo>
                  <a:cubicBezTo>
                    <a:pt x="1277" y="1065"/>
                    <a:pt x="1369" y="974"/>
                    <a:pt x="1460" y="944"/>
                  </a:cubicBezTo>
                  <a:cubicBezTo>
                    <a:pt x="1673" y="822"/>
                    <a:pt x="1855" y="701"/>
                    <a:pt x="2037" y="640"/>
                  </a:cubicBezTo>
                  <a:cubicBezTo>
                    <a:pt x="2371" y="511"/>
                    <a:pt x="2705" y="383"/>
                    <a:pt x="3039" y="383"/>
                  </a:cubicBezTo>
                  <a:cubicBezTo>
                    <a:pt x="3100" y="383"/>
                    <a:pt x="3162" y="387"/>
                    <a:pt x="3223" y="397"/>
                  </a:cubicBezTo>
                  <a:cubicBezTo>
                    <a:pt x="3588" y="488"/>
                    <a:pt x="3891" y="792"/>
                    <a:pt x="4104" y="1157"/>
                  </a:cubicBezTo>
                  <a:cubicBezTo>
                    <a:pt x="4135" y="1217"/>
                    <a:pt x="4165" y="1217"/>
                    <a:pt x="4195" y="1217"/>
                  </a:cubicBezTo>
                  <a:cubicBezTo>
                    <a:pt x="4287" y="1217"/>
                    <a:pt x="4287" y="1126"/>
                    <a:pt x="4287" y="1096"/>
                  </a:cubicBezTo>
                  <a:cubicBezTo>
                    <a:pt x="4195" y="853"/>
                    <a:pt x="4104" y="640"/>
                    <a:pt x="3952" y="458"/>
                  </a:cubicBezTo>
                  <a:cubicBezTo>
                    <a:pt x="3770" y="245"/>
                    <a:pt x="3527" y="154"/>
                    <a:pt x="3284" y="62"/>
                  </a:cubicBezTo>
                  <a:cubicBezTo>
                    <a:pt x="3144" y="19"/>
                    <a:pt x="3004" y="0"/>
                    <a:pt x="2866" y="0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5;p65"/>
            <p:cNvSpPr/>
            <p:nvPr/>
          </p:nvSpPr>
          <p:spPr>
            <a:xfrm flipH="1">
              <a:off x="7640412" y="2776175"/>
              <a:ext cx="187725" cy="99125"/>
            </a:xfrm>
            <a:custGeom>
              <a:avLst/>
              <a:gdLst/>
              <a:ahLst/>
              <a:cxnLst/>
              <a:rect l="l" t="t" r="r" b="b"/>
              <a:pathLst>
                <a:path w="7509" h="3965" extrusionOk="0">
                  <a:moveTo>
                    <a:pt x="6840" y="0"/>
                  </a:moveTo>
                  <a:cubicBezTo>
                    <a:pt x="6536" y="0"/>
                    <a:pt x="6232" y="61"/>
                    <a:pt x="5959" y="152"/>
                  </a:cubicBezTo>
                  <a:cubicBezTo>
                    <a:pt x="4864" y="517"/>
                    <a:pt x="3952" y="1216"/>
                    <a:pt x="3010" y="1702"/>
                  </a:cubicBezTo>
                  <a:cubicBezTo>
                    <a:pt x="2493" y="1976"/>
                    <a:pt x="2037" y="2280"/>
                    <a:pt x="1551" y="2493"/>
                  </a:cubicBezTo>
                  <a:cubicBezTo>
                    <a:pt x="1065" y="2766"/>
                    <a:pt x="578" y="3009"/>
                    <a:pt x="62" y="3222"/>
                  </a:cubicBezTo>
                  <a:cubicBezTo>
                    <a:pt x="31" y="3222"/>
                    <a:pt x="31" y="3313"/>
                    <a:pt x="1" y="3313"/>
                  </a:cubicBezTo>
                  <a:cubicBezTo>
                    <a:pt x="1" y="3344"/>
                    <a:pt x="62" y="3344"/>
                    <a:pt x="123" y="3344"/>
                  </a:cubicBezTo>
                  <a:cubicBezTo>
                    <a:pt x="1186" y="2949"/>
                    <a:pt x="2159" y="2493"/>
                    <a:pt x="3162" y="1976"/>
                  </a:cubicBezTo>
                  <a:cubicBezTo>
                    <a:pt x="4135" y="1490"/>
                    <a:pt x="5047" y="821"/>
                    <a:pt x="6080" y="487"/>
                  </a:cubicBezTo>
                  <a:cubicBezTo>
                    <a:pt x="6354" y="426"/>
                    <a:pt x="6597" y="335"/>
                    <a:pt x="6840" y="335"/>
                  </a:cubicBezTo>
                  <a:cubicBezTo>
                    <a:pt x="6962" y="335"/>
                    <a:pt x="7114" y="335"/>
                    <a:pt x="7144" y="365"/>
                  </a:cubicBezTo>
                  <a:cubicBezTo>
                    <a:pt x="7174" y="365"/>
                    <a:pt x="7174" y="365"/>
                    <a:pt x="7174" y="426"/>
                  </a:cubicBezTo>
                  <a:cubicBezTo>
                    <a:pt x="7174" y="426"/>
                    <a:pt x="7174" y="487"/>
                    <a:pt x="7144" y="517"/>
                  </a:cubicBezTo>
                  <a:cubicBezTo>
                    <a:pt x="7022" y="730"/>
                    <a:pt x="6870" y="942"/>
                    <a:pt x="6688" y="1125"/>
                  </a:cubicBezTo>
                  <a:lnTo>
                    <a:pt x="6110" y="1702"/>
                  </a:lnTo>
                  <a:cubicBezTo>
                    <a:pt x="5685" y="2097"/>
                    <a:pt x="5290" y="2432"/>
                    <a:pt x="4864" y="2766"/>
                  </a:cubicBezTo>
                  <a:cubicBezTo>
                    <a:pt x="4439" y="3161"/>
                    <a:pt x="4013" y="3496"/>
                    <a:pt x="3557" y="3800"/>
                  </a:cubicBezTo>
                  <a:cubicBezTo>
                    <a:pt x="3527" y="3800"/>
                    <a:pt x="3496" y="3860"/>
                    <a:pt x="3527" y="3921"/>
                  </a:cubicBezTo>
                  <a:cubicBezTo>
                    <a:pt x="3527" y="3943"/>
                    <a:pt x="3572" y="3964"/>
                    <a:pt x="3610" y="3964"/>
                  </a:cubicBezTo>
                  <a:cubicBezTo>
                    <a:pt x="3625" y="3964"/>
                    <a:pt x="3640" y="3961"/>
                    <a:pt x="3648" y="3952"/>
                  </a:cubicBezTo>
                  <a:cubicBezTo>
                    <a:pt x="4591" y="3374"/>
                    <a:pt x="5472" y="2705"/>
                    <a:pt x="6293" y="1976"/>
                  </a:cubicBezTo>
                  <a:cubicBezTo>
                    <a:pt x="6536" y="1824"/>
                    <a:pt x="6718" y="1642"/>
                    <a:pt x="6901" y="1398"/>
                  </a:cubicBezTo>
                  <a:cubicBezTo>
                    <a:pt x="7114" y="1186"/>
                    <a:pt x="7296" y="973"/>
                    <a:pt x="7448" y="669"/>
                  </a:cubicBezTo>
                  <a:cubicBezTo>
                    <a:pt x="7448" y="608"/>
                    <a:pt x="7478" y="517"/>
                    <a:pt x="7478" y="426"/>
                  </a:cubicBezTo>
                  <a:cubicBezTo>
                    <a:pt x="7509" y="304"/>
                    <a:pt x="7448" y="183"/>
                    <a:pt x="7326" y="122"/>
                  </a:cubicBezTo>
                  <a:cubicBezTo>
                    <a:pt x="7144" y="0"/>
                    <a:pt x="6992" y="0"/>
                    <a:pt x="684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6;p65"/>
            <p:cNvSpPr/>
            <p:nvPr/>
          </p:nvSpPr>
          <p:spPr>
            <a:xfrm flipH="1">
              <a:off x="8735412" y="2229250"/>
              <a:ext cx="86650" cy="50250"/>
            </a:xfrm>
            <a:custGeom>
              <a:avLst/>
              <a:gdLst/>
              <a:ahLst/>
              <a:cxnLst/>
              <a:rect l="l" t="t" r="r" b="b"/>
              <a:pathLst>
                <a:path w="3466" h="2010" extrusionOk="0">
                  <a:moveTo>
                    <a:pt x="1794" y="1"/>
                  </a:moveTo>
                  <a:cubicBezTo>
                    <a:pt x="1692" y="1"/>
                    <a:pt x="1590" y="8"/>
                    <a:pt x="1490" y="23"/>
                  </a:cubicBezTo>
                  <a:cubicBezTo>
                    <a:pt x="1034" y="144"/>
                    <a:pt x="699" y="357"/>
                    <a:pt x="426" y="722"/>
                  </a:cubicBezTo>
                  <a:cubicBezTo>
                    <a:pt x="152" y="1026"/>
                    <a:pt x="0" y="1482"/>
                    <a:pt x="92" y="1846"/>
                  </a:cubicBezTo>
                  <a:cubicBezTo>
                    <a:pt x="92" y="1938"/>
                    <a:pt x="122" y="1968"/>
                    <a:pt x="244" y="1998"/>
                  </a:cubicBezTo>
                  <a:cubicBezTo>
                    <a:pt x="258" y="2006"/>
                    <a:pt x="276" y="2009"/>
                    <a:pt x="295" y="2009"/>
                  </a:cubicBezTo>
                  <a:cubicBezTo>
                    <a:pt x="357" y="2009"/>
                    <a:pt x="433" y="1970"/>
                    <a:pt x="456" y="1877"/>
                  </a:cubicBezTo>
                  <a:cubicBezTo>
                    <a:pt x="547" y="1573"/>
                    <a:pt x="730" y="1360"/>
                    <a:pt x="912" y="1178"/>
                  </a:cubicBezTo>
                  <a:cubicBezTo>
                    <a:pt x="1125" y="965"/>
                    <a:pt x="1338" y="813"/>
                    <a:pt x="1611" y="783"/>
                  </a:cubicBezTo>
                  <a:cubicBezTo>
                    <a:pt x="1695" y="762"/>
                    <a:pt x="1782" y="752"/>
                    <a:pt x="1871" y="752"/>
                  </a:cubicBezTo>
                  <a:cubicBezTo>
                    <a:pt x="2293" y="752"/>
                    <a:pt x="2749" y="983"/>
                    <a:pt x="3101" y="1360"/>
                  </a:cubicBezTo>
                  <a:cubicBezTo>
                    <a:pt x="3131" y="1421"/>
                    <a:pt x="3192" y="1421"/>
                    <a:pt x="3283" y="1421"/>
                  </a:cubicBezTo>
                  <a:cubicBezTo>
                    <a:pt x="3405" y="1391"/>
                    <a:pt x="3465" y="1330"/>
                    <a:pt x="3435" y="1208"/>
                  </a:cubicBezTo>
                  <a:cubicBezTo>
                    <a:pt x="3344" y="783"/>
                    <a:pt x="3040" y="448"/>
                    <a:pt x="2706" y="266"/>
                  </a:cubicBezTo>
                  <a:cubicBezTo>
                    <a:pt x="2450" y="80"/>
                    <a:pt x="2124" y="1"/>
                    <a:pt x="1794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7;p65"/>
            <p:cNvSpPr/>
            <p:nvPr/>
          </p:nvSpPr>
          <p:spPr>
            <a:xfrm flipH="1">
              <a:off x="8458062" y="2162450"/>
              <a:ext cx="66300" cy="43725"/>
            </a:xfrm>
            <a:custGeom>
              <a:avLst/>
              <a:gdLst/>
              <a:ahLst/>
              <a:cxnLst/>
              <a:rect l="l" t="t" r="r" b="b"/>
              <a:pathLst>
                <a:path w="2652" h="1749" extrusionOk="0">
                  <a:moveTo>
                    <a:pt x="1128" y="1"/>
                  </a:moveTo>
                  <a:cubicBezTo>
                    <a:pt x="658" y="1"/>
                    <a:pt x="281" y="171"/>
                    <a:pt x="220" y="354"/>
                  </a:cubicBezTo>
                  <a:cubicBezTo>
                    <a:pt x="1" y="1012"/>
                    <a:pt x="1129" y="1748"/>
                    <a:pt x="1946" y="1748"/>
                  </a:cubicBezTo>
                  <a:cubicBezTo>
                    <a:pt x="2148" y="1748"/>
                    <a:pt x="2331" y="1703"/>
                    <a:pt x="2470" y="1601"/>
                  </a:cubicBezTo>
                  <a:cubicBezTo>
                    <a:pt x="2652" y="1449"/>
                    <a:pt x="2591" y="445"/>
                    <a:pt x="1862" y="142"/>
                  </a:cubicBezTo>
                  <a:cubicBezTo>
                    <a:pt x="1612" y="42"/>
                    <a:pt x="1359" y="1"/>
                    <a:pt x="1128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8;p65"/>
            <p:cNvSpPr/>
            <p:nvPr/>
          </p:nvSpPr>
          <p:spPr>
            <a:xfrm flipH="1">
              <a:off x="8255462" y="2121325"/>
              <a:ext cx="66600" cy="52350"/>
            </a:xfrm>
            <a:custGeom>
              <a:avLst/>
              <a:gdLst/>
              <a:ahLst/>
              <a:cxnLst/>
              <a:rect l="l" t="t" r="r" b="b"/>
              <a:pathLst>
                <a:path w="2664" h="2094" extrusionOk="0">
                  <a:moveTo>
                    <a:pt x="1832" y="1"/>
                  </a:moveTo>
                  <a:cubicBezTo>
                    <a:pt x="1499" y="1"/>
                    <a:pt x="1008" y="151"/>
                    <a:pt x="609" y="510"/>
                  </a:cubicBezTo>
                  <a:cubicBezTo>
                    <a:pt x="1" y="1027"/>
                    <a:pt x="274" y="1999"/>
                    <a:pt x="487" y="2060"/>
                  </a:cubicBezTo>
                  <a:cubicBezTo>
                    <a:pt x="557" y="2083"/>
                    <a:pt x="631" y="2093"/>
                    <a:pt x="707" y="2093"/>
                  </a:cubicBezTo>
                  <a:cubicBezTo>
                    <a:pt x="1551" y="2093"/>
                    <a:pt x="2663" y="784"/>
                    <a:pt x="2189" y="115"/>
                  </a:cubicBezTo>
                  <a:cubicBezTo>
                    <a:pt x="2137" y="42"/>
                    <a:pt x="2006" y="1"/>
                    <a:pt x="1832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9;p65"/>
            <p:cNvSpPr/>
            <p:nvPr/>
          </p:nvSpPr>
          <p:spPr>
            <a:xfrm flipH="1">
              <a:off x="8320512" y="2143025"/>
              <a:ext cx="92725" cy="114700"/>
            </a:xfrm>
            <a:custGeom>
              <a:avLst/>
              <a:gdLst/>
              <a:ahLst/>
              <a:cxnLst/>
              <a:rect l="l" t="t" r="r" b="b"/>
              <a:pathLst>
                <a:path w="3709" h="4588" extrusionOk="0">
                  <a:moveTo>
                    <a:pt x="1038" y="0"/>
                  </a:moveTo>
                  <a:cubicBezTo>
                    <a:pt x="678" y="0"/>
                    <a:pt x="361" y="344"/>
                    <a:pt x="304" y="767"/>
                  </a:cubicBezTo>
                  <a:cubicBezTo>
                    <a:pt x="122" y="1678"/>
                    <a:pt x="0" y="3745"/>
                    <a:pt x="365" y="4201"/>
                  </a:cubicBezTo>
                  <a:cubicBezTo>
                    <a:pt x="567" y="4457"/>
                    <a:pt x="1032" y="4588"/>
                    <a:pt x="1526" y="4588"/>
                  </a:cubicBezTo>
                  <a:cubicBezTo>
                    <a:pt x="2147" y="4588"/>
                    <a:pt x="2816" y="4381"/>
                    <a:pt x="3070" y="3958"/>
                  </a:cubicBezTo>
                  <a:cubicBezTo>
                    <a:pt x="3709" y="2955"/>
                    <a:pt x="2523" y="2560"/>
                    <a:pt x="2280" y="2256"/>
                  </a:cubicBezTo>
                  <a:cubicBezTo>
                    <a:pt x="2006" y="1952"/>
                    <a:pt x="1550" y="98"/>
                    <a:pt x="1125" y="7"/>
                  </a:cubicBezTo>
                  <a:cubicBezTo>
                    <a:pt x="1096" y="2"/>
                    <a:pt x="1067" y="0"/>
                    <a:pt x="1038" y="0"/>
                  </a:cubicBezTo>
                  <a:close/>
                </a:path>
              </a:pathLst>
            </a:custGeom>
            <a:solidFill>
              <a:srgbClr val="D14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60;p65"/>
            <p:cNvSpPr/>
            <p:nvPr/>
          </p:nvSpPr>
          <p:spPr>
            <a:xfrm flipH="1">
              <a:off x="8316712" y="2279775"/>
              <a:ext cx="186200" cy="59675"/>
            </a:xfrm>
            <a:custGeom>
              <a:avLst/>
              <a:gdLst/>
              <a:ahLst/>
              <a:cxnLst/>
              <a:rect l="l" t="t" r="r" b="b"/>
              <a:pathLst>
                <a:path w="7448" h="2387" extrusionOk="0">
                  <a:moveTo>
                    <a:pt x="7250" y="0"/>
                  </a:moveTo>
                  <a:cubicBezTo>
                    <a:pt x="7204" y="0"/>
                    <a:pt x="7159" y="23"/>
                    <a:pt x="7113" y="69"/>
                  </a:cubicBezTo>
                  <a:cubicBezTo>
                    <a:pt x="6657" y="464"/>
                    <a:pt x="6140" y="859"/>
                    <a:pt x="5593" y="1133"/>
                  </a:cubicBezTo>
                  <a:cubicBezTo>
                    <a:pt x="5016" y="1376"/>
                    <a:pt x="4469" y="1528"/>
                    <a:pt x="3861" y="1588"/>
                  </a:cubicBezTo>
                  <a:cubicBezTo>
                    <a:pt x="3192" y="1588"/>
                    <a:pt x="2584" y="1528"/>
                    <a:pt x="1976" y="1436"/>
                  </a:cubicBezTo>
                  <a:cubicBezTo>
                    <a:pt x="1368" y="1315"/>
                    <a:pt x="760" y="1133"/>
                    <a:pt x="274" y="768"/>
                  </a:cubicBezTo>
                  <a:cubicBezTo>
                    <a:pt x="252" y="757"/>
                    <a:pt x="226" y="750"/>
                    <a:pt x="200" y="750"/>
                  </a:cubicBezTo>
                  <a:cubicBezTo>
                    <a:pt x="155" y="750"/>
                    <a:pt x="111" y="771"/>
                    <a:pt x="92" y="829"/>
                  </a:cubicBezTo>
                  <a:cubicBezTo>
                    <a:pt x="1" y="889"/>
                    <a:pt x="1" y="1011"/>
                    <a:pt x="92" y="1072"/>
                  </a:cubicBezTo>
                  <a:cubicBezTo>
                    <a:pt x="578" y="1619"/>
                    <a:pt x="1186" y="1953"/>
                    <a:pt x="1855" y="2136"/>
                  </a:cubicBezTo>
                  <a:cubicBezTo>
                    <a:pt x="2418" y="2315"/>
                    <a:pt x="3023" y="2386"/>
                    <a:pt x="3600" y="2386"/>
                  </a:cubicBezTo>
                  <a:cubicBezTo>
                    <a:pt x="3708" y="2386"/>
                    <a:pt x="3816" y="2384"/>
                    <a:pt x="3922" y="2379"/>
                  </a:cubicBezTo>
                  <a:cubicBezTo>
                    <a:pt x="4651" y="2288"/>
                    <a:pt x="5320" y="2105"/>
                    <a:pt x="5928" y="1740"/>
                  </a:cubicBezTo>
                  <a:cubicBezTo>
                    <a:pt x="6536" y="1345"/>
                    <a:pt x="7052" y="889"/>
                    <a:pt x="7417" y="281"/>
                  </a:cubicBezTo>
                  <a:cubicBezTo>
                    <a:pt x="7448" y="221"/>
                    <a:pt x="7448" y="129"/>
                    <a:pt x="7387" y="69"/>
                  </a:cubicBezTo>
                  <a:cubicBezTo>
                    <a:pt x="7341" y="23"/>
                    <a:pt x="7296" y="0"/>
                    <a:pt x="7250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61;p65"/>
            <p:cNvSpPr/>
            <p:nvPr/>
          </p:nvSpPr>
          <p:spPr>
            <a:xfrm flipH="1">
              <a:off x="8474762" y="2264475"/>
              <a:ext cx="80575" cy="60675"/>
            </a:xfrm>
            <a:custGeom>
              <a:avLst/>
              <a:gdLst/>
              <a:ahLst/>
              <a:cxnLst/>
              <a:rect l="l" t="t" r="r" b="b"/>
              <a:pathLst>
                <a:path w="3223" h="2427" extrusionOk="0">
                  <a:moveTo>
                    <a:pt x="3041" y="1"/>
                  </a:moveTo>
                  <a:cubicBezTo>
                    <a:pt x="2954" y="1"/>
                    <a:pt x="2880" y="35"/>
                    <a:pt x="2857" y="103"/>
                  </a:cubicBezTo>
                  <a:lnTo>
                    <a:pt x="2857" y="134"/>
                  </a:lnTo>
                  <a:cubicBezTo>
                    <a:pt x="2736" y="407"/>
                    <a:pt x="2584" y="620"/>
                    <a:pt x="2402" y="863"/>
                  </a:cubicBezTo>
                  <a:cubicBezTo>
                    <a:pt x="2219" y="1045"/>
                    <a:pt x="2037" y="1228"/>
                    <a:pt x="1794" y="1380"/>
                  </a:cubicBezTo>
                  <a:cubicBezTo>
                    <a:pt x="1611" y="1532"/>
                    <a:pt x="1338" y="1653"/>
                    <a:pt x="1064" y="1714"/>
                  </a:cubicBezTo>
                  <a:cubicBezTo>
                    <a:pt x="973" y="1775"/>
                    <a:pt x="821" y="1805"/>
                    <a:pt x="669" y="1836"/>
                  </a:cubicBezTo>
                  <a:lnTo>
                    <a:pt x="213" y="1957"/>
                  </a:lnTo>
                  <a:lnTo>
                    <a:pt x="152" y="1957"/>
                  </a:lnTo>
                  <a:cubicBezTo>
                    <a:pt x="122" y="1957"/>
                    <a:pt x="61" y="1988"/>
                    <a:pt x="61" y="2079"/>
                  </a:cubicBezTo>
                  <a:cubicBezTo>
                    <a:pt x="0" y="2170"/>
                    <a:pt x="61" y="2261"/>
                    <a:pt x="152" y="2292"/>
                  </a:cubicBezTo>
                  <a:cubicBezTo>
                    <a:pt x="304" y="2383"/>
                    <a:pt x="456" y="2383"/>
                    <a:pt x="669" y="2413"/>
                  </a:cubicBezTo>
                  <a:cubicBezTo>
                    <a:pt x="791" y="2413"/>
                    <a:pt x="899" y="2427"/>
                    <a:pt x="1011" y="2427"/>
                  </a:cubicBezTo>
                  <a:cubicBezTo>
                    <a:pt x="1067" y="2427"/>
                    <a:pt x="1125" y="2423"/>
                    <a:pt x="1186" y="2413"/>
                  </a:cubicBezTo>
                  <a:cubicBezTo>
                    <a:pt x="1581" y="2383"/>
                    <a:pt x="1915" y="2231"/>
                    <a:pt x="2219" y="2048"/>
                  </a:cubicBezTo>
                  <a:cubicBezTo>
                    <a:pt x="2523" y="1836"/>
                    <a:pt x="2766" y="1532"/>
                    <a:pt x="2949" y="1228"/>
                  </a:cubicBezTo>
                  <a:cubicBezTo>
                    <a:pt x="3131" y="924"/>
                    <a:pt x="3222" y="589"/>
                    <a:pt x="3222" y="225"/>
                  </a:cubicBezTo>
                  <a:cubicBezTo>
                    <a:pt x="3222" y="134"/>
                    <a:pt x="3161" y="103"/>
                    <a:pt x="3131" y="12"/>
                  </a:cubicBezTo>
                  <a:cubicBezTo>
                    <a:pt x="3101" y="4"/>
                    <a:pt x="3070" y="1"/>
                    <a:pt x="3041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62;p65"/>
            <p:cNvSpPr/>
            <p:nvPr/>
          </p:nvSpPr>
          <p:spPr>
            <a:xfrm flipH="1">
              <a:off x="8556837" y="2200175"/>
              <a:ext cx="129200" cy="129200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86"/>
                    <a:pt x="0" y="2584"/>
                  </a:cubicBezTo>
                  <a:cubicBezTo>
                    <a:pt x="0" y="4043"/>
                    <a:pt x="1186" y="5168"/>
                    <a:pt x="2584" y="5168"/>
                  </a:cubicBezTo>
                  <a:cubicBezTo>
                    <a:pt x="4043" y="5168"/>
                    <a:pt x="5167" y="4013"/>
                    <a:pt x="5167" y="2584"/>
                  </a:cubicBezTo>
                  <a:cubicBezTo>
                    <a:pt x="5167" y="1155"/>
                    <a:pt x="4043" y="0"/>
                    <a:pt x="2584" y="0"/>
                  </a:cubicBezTo>
                  <a:close/>
                </a:path>
              </a:pathLst>
            </a:custGeom>
            <a:solidFill>
              <a:srgbClr val="D94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63;p65"/>
            <p:cNvSpPr/>
            <p:nvPr/>
          </p:nvSpPr>
          <p:spPr>
            <a:xfrm flipH="1">
              <a:off x="8404112" y="2101175"/>
              <a:ext cx="175550" cy="158300"/>
            </a:xfrm>
            <a:custGeom>
              <a:avLst/>
              <a:gdLst/>
              <a:ahLst/>
              <a:cxnLst/>
              <a:rect l="l" t="t" r="r" b="b"/>
              <a:pathLst>
                <a:path w="7022" h="6332" extrusionOk="0">
                  <a:moveTo>
                    <a:pt x="4329" y="832"/>
                  </a:moveTo>
                  <a:cubicBezTo>
                    <a:pt x="4943" y="832"/>
                    <a:pt x="5278" y="947"/>
                    <a:pt x="5350" y="1042"/>
                  </a:cubicBezTo>
                  <a:cubicBezTo>
                    <a:pt x="5624" y="1346"/>
                    <a:pt x="6232" y="2896"/>
                    <a:pt x="5806" y="4173"/>
                  </a:cubicBezTo>
                  <a:cubicBezTo>
                    <a:pt x="5563" y="4963"/>
                    <a:pt x="4864" y="5419"/>
                    <a:pt x="3830" y="5571"/>
                  </a:cubicBezTo>
                  <a:cubicBezTo>
                    <a:pt x="3672" y="5593"/>
                    <a:pt x="3520" y="5603"/>
                    <a:pt x="3374" y="5603"/>
                  </a:cubicBezTo>
                  <a:cubicBezTo>
                    <a:pt x="2488" y="5603"/>
                    <a:pt x="1843" y="5212"/>
                    <a:pt x="1399" y="4507"/>
                  </a:cubicBezTo>
                  <a:cubicBezTo>
                    <a:pt x="760" y="3352"/>
                    <a:pt x="912" y="1802"/>
                    <a:pt x="1247" y="1377"/>
                  </a:cubicBezTo>
                  <a:cubicBezTo>
                    <a:pt x="1399" y="1194"/>
                    <a:pt x="2523" y="860"/>
                    <a:pt x="3770" y="860"/>
                  </a:cubicBezTo>
                  <a:cubicBezTo>
                    <a:pt x="3977" y="841"/>
                    <a:pt x="4163" y="832"/>
                    <a:pt x="4329" y="832"/>
                  </a:cubicBezTo>
                  <a:close/>
                  <a:moveTo>
                    <a:pt x="4107" y="0"/>
                  </a:moveTo>
                  <a:cubicBezTo>
                    <a:pt x="3962" y="0"/>
                    <a:pt x="3818" y="4"/>
                    <a:pt x="3678" y="9"/>
                  </a:cubicBezTo>
                  <a:cubicBezTo>
                    <a:pt x="2858" y="70"/>
                    <a:pt x="1095" y="313"/>
                    <a:pt x="639" y="890"/>
                  </a:cubicBezTo>
                  <a:cubicBezTo>
                    <a:pt x="122" y="1620"/>
                    <a:pt x="1" y="3565"/>
                    <a:pt x="760" y="4842"/>
                  </a:cubicBezTo>
                  <a:cubicBezTo>
                    <a:pt x="1338" y="5845"/>
                    <a:pt x="2250" y="6331"/>
                    <a:pt x="3375" y="6331"/>
                  </a:cubicBezTo>
                  <a:cubicBezTo>
                    <a:pt x="3587" y="6331"/>
                    <a:pt x="3770" y="6331"/>
                    <a:pt x="3952" y="6240"/>
                  </a:cubicBezTo>
                  <a:cubicBezTo>
                    <a:pt x="5624" y="6027"/>
                    <a:pt x="6262" y="5055"/>
                    <a:pt x="6536" y="4295"/>
                  </a:cubicBezTo>
                  <a:cubicBezTo>
                    <a:pt x="7022" y="2866"/>
                    <a:pt x="6414" y="982"/>
                    <a:pt x="5897" y="434"/>
                  </a:cubicBezTo>
                  <a:cubicBezTo>
                    <a:pt x="5544" y="81"/>
                    <a:pt x="4815" y="0"/>
                    <a:pt x="4107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64;p65"/>
            <p:cNvSpPr/>
            <p:nvPr/>
          </p:nvSpPr>
          <p:spPr>
            <a:xfrm flipH="1">
              <a:off x="8195887" y="2069200"/>
              <a:ext cx="171000" cy="156075"/>
            </a:xfrm>
            <a:custGeom>
              <a:avLst/>
              <a:gdLst/>
              <a:ahLst/>
              <a:cxnLst/>
              <a:rect l="l" t="t" r="r" b="b"/>
              <a:pathLst>
                <a:path w="6840" h="6243" extrusionOk="0">
                  <a:moveTo>
                    <a:pt x="4377" y="771"/>
                  </a:moveTo>
                  <a:cubicBezTo>
                    <a:pt x="4742" y="771"/>
                    <a:pt x="4985" y="802"/>
                    <a:pt x="5046" y="832"/>
                  </a:cubicBezTo>
                  <a:cubicBezTo>
                    <a:pt x="5472" y="1136"/>
                    <a:pt x="6049" y="2595"/>
                    <a:pt x="5745" y="3811"/>
                  </a:cubicBezTo>
                  <a:cubicBezTo>
                    <a:pt x="5502" y="4753"/>
                    <a:pt x="4833" y="5300"/>
                    <a:pt x="3739" y="5452"/>
                  </a:cubicBezTo>
                  <a:cubicBezTo>
                    <a:pt x="3555" y="5479"/>
                    <a:pt x="3379" y="5493"/>
                    <a:pt x="3212" y="5493"/>
                  </a:cubicBezTo>
                  <a:cubicBezTo>
                    <a:pt x="2444" y="5493"/>
                    <a:pt x="1864" y="5206"/>
                    <a:pt x="1490" y="4631"/>
                  </a:cubicBezTo>
                  <a:cubicBezTo>
                    <a:pt x="760" y="3568"/>
                    <a:pt x="912" y="1957"/>
                    <a:pt x="1095" y="1592"/>
                  </a:cubicBezTo>
                  <a:cubicBezTo>
                    <a:pt x="1186" y="1501"/>
                    <a:pt x="1611" y="1227"/>
                    <a:pt x="2523" y="984"/>
                  </a:cubicBezTo>
                  <a:cubicBezTo>
                    <a:pt x="3222" y="832"/>
                    <a:pt x="3891" y="771"/>
                    <a:pt x="4377" y="771"/>
                  </a:cubicBezTo>
                  <a:close/>
                  <a:moveTo>
                    <a:pt x="4358" y="1"/>
                  </a:moveTo>
                  <a:cubicBezTo>
                    <a:pt x="3677" y="1"/>
                    <a:pt x="2894" y="118"/>
                    <a:pt x="2432" y="224"/>
                  </a:cubicBezTo>
                  <a:cubicBezTo>
                    <a:pt x="1672" y="376"/>
                    <a:pt x="730" y="680"/>
                    <a:pt x="456" y="1227"/>
                  </a:cubicBezTo>
                  <a:cubicBezTo>
                    <a:pt x="122" y="1865"/>
                    <a:pt x="0" y="3811"/>
                    <a:pt x="882" y="5057"/>
                  </a:cubicBezTo>
                  <a:cubicBezTo>
                    <a:pt x="1247" y="5634"/>
                    <a:pt x="1976" y="6242"/>
                    <a:pt x="3222" y="6242"/>
                  </a:cubicBezTo>
                  <a:cubicBezTo>
                    <a:pt x="3435" y="6242"/>
                    <a:pt x="3648" y="6242"/>
                    <a:pt x="3830" y="6212"/>
                  </a:cubicBezTo>
                  <a:cubicBezTo>
                    <a:pt x="5198" y="5999"/>
                    <a:pt x="6171" y="5209"/>
                    <a:pt x="6475" y="3993"/>
                  </a:cubicBezTo>
                  <a:cubicBezTo>
                    <a:pt x="6839" y="2565"/>
                    <a:pt x="6232" y="771"/>
                    <a:pt x="5502" y="224"/>
                  </a:cubicBezTo>
                  <a:cubicBezTo>
                    <a:pt x="5275" y="60"/>
                    <a:pt x="4842" y="1"/>
                    <a:pt x="4358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5;p65"/>
            <p:cNvSpPr/>
            <p:nvPr/>
          </p:nvSpPr>
          <p:spPr>
            <a:xfrm flipH="1">
              <a:off x="8349387" y="2111525"/>
              <a:ext cx="82100" cy="34450"/>
            </a:xfrm>
            <a:custGeom>
              <a:avLst/>
              <a:gdLst/>
              <a:ahLst/>
              <a:cxnLst/>
              <a:rect l="l" t="t" r="r" b="b"/>
              <a:pathLst>
                <a:path w="3284" h="1378" extrusionOk="0">
                  <a:moveTo>
                    <a:pt x="1994" y="0"/>
                  </a:moveTo>
                  <a:cubicBezTo>
                    <a:pt x="1816" y="0"/>
                    <a:pt x="1638" y="15"/>
                    <a:pt x="1460" y="51"/>
                  </a:cubicBezTo>
                  <a:cubicBezTo>
                    <a:pt x="1156" y="112"/>
                    <a:pt x="852" y="264"/>
                    <a:pt x="609" y="446"/>
                  </a:cubicBezTo>
                  <a:cubicBezTo>
                    <a:pt x="335" y="628"/>
                    <a:pt x="153" y="872"/>
                    <a:pt x="31" y="1175"/>
                  </a:cubicBezTo>
                  <a:cubicBezTo>
                    <a:pt x="31" y="1236"/>
                    <a:pt x="31" y="1327"/>
                    <a:pt x="1" y="1327"/>
                  </a:cubicBezTo>
                  <a:cubicBezTo>
                    <a:pt x="54" y="1363"/>
                    <a:pt x="108" y="1378"/>
                    <a:pt x="161" y="1378"/>
                  </a:cubicBezTo>
                  <a:cubicBezTo>
                    <a:pt x="199" y="1378"/>
                    <a:pt x="237" y="1370"/>
                    <a:pt x="274" y="1358"/>
                  </a:cubicBezTo>
                  <a:lnTo>
                    <a:pt x="305" y="1327"/>
                  </a:lnTo>
                  <a:cubicBezTo>
                    <a:pt x="487" y="1206"/>
                    <a:pt x="730" y="1084"/>
                    <a:pt x="913" y="963"/>
                  </a:cubicBezTo>
                  <a:cubicBezTo>
                    <a:pt x="1156" y="872"/>
                    <a:pt x="1338" y="780"/>
                    <a:pt x="1551" y="750"/>
                  </a:cubicBezTo>
                  <a:cubicBezTo>
                    <a:pt x="1794" y="720"/>
                    <a:pt x="2007" y="659"/>
                    <a:pt x="2250" y="659"/>
                  </a:cubicBezTo>
                  <a:lnTo>
                    <a:pt x="3040" y="659"/>
                  </a:lnTo>
                  <a:cubicBezTo>
                    <a:pt x="3132" y="659"/>
                    <a:pt x="3162" y="628"/>
                    <a:pt x="3192" y="598"/>
                  </a:cubicBezTo>
                  <a:cubicBezTo>
                    <a:pt x="3283" y="507"/>
                    <a:pt x="3223" y="355"/>
                    <a:pt x="3162" y="324"/>
                  </a:cubicBezTo>
                  <a:cubicBezTo>
                    <a:pt x="2919" y="172"/>
                    <a:pt x="2676" y="51"/>
                    <a:pt x="2372" y="20"/>
                  </a:cubicBezTo>
                  <a:cubicBezTo>
                    <a:pt x="2246" y="8"/>
                    <a:pt x="2120" y="0"/>
                    <a:pt x="1994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6;p65"/>
            <p:cNvSpPr/>
            <p:nvPr/>
          </p:nvSpPr>
          <p:spPr>
            <a:xfrm flipH="1">
              <a:off x="8503637" y="2129025"/>
              <a:ext cx="41825" cy="46850"/>
            </a:xfrm>
            <a:custGeom>
              <a:avLst/>
              <a:gdLst/>
              <a:ahLst/>
              <a:cxnLst/>
              <a:rect l="l" t="t" r="r" b="b"/>
              <a:pathLst>
                <a:path w="1673" h="1874" extrusionOk="0">
                  <a:moveTo>
                    <a:pt x="1285" y="0"/>
                  </a:moveTo>
                  <a:cubicBezTo>
                    <a:pt x="1252" y="0"/>
                    <a:pt x="1219" y="6"/>
                    <a:pt x="1186" y="20"/>
                  </a:cubicBezTo>
                  <a:cubicBezTo>
                    <a:pt x="1095" y="50"/>
                    <a:pt x="1003" y="111"/>
                    <a:pt x="912" y="172"/>
                  </a:cubicBezTo>
                  <a:cubicBezTo>
                    <a:pt x="851" y="232"/>
                    <a:pt x="760" y="354"/>
                    <a:pt x="700" y="415"/>
                  </a:cubicBezTo>
                  <a:cubicBezTo>
                    <a:pt x="608" y="536"/>
                    <a:pt x="487" y="658"/>
                    <a:pt x="426" y="779"/>
                  </a:cubicBezTo>
                  <a:cubicBezTo>
                    <a:pt x="274" y="992"/>
                    <a:pt x="152" y="1235"/>
                    <a:pt x="31" y="1479"/>
                  </a:cubicBezTo>
                  <a:cubicBezTo>
                    <a:pt x="0" y="1600"/>
                    <a:pt x="0" y="1752"/>
                    <a:pt x="122" y="1843"/>
                  </a:cubicBezTo>
                  <a:cubicBezTo>
                    <a:pt x="163" y="1864"/>
                    <a:pt x="206" y="1874"/>
                    <a:pt x="249" y="1874"/>
                  </a:cubicBezTo>
                  <a:cubicBezTo>
                    <a:pt x="335" y="1874"/>
                    <a:pt x="416" y="1833"/>
                    <a:pt x="456" y="1752"/>
                  </a:cubicBezTo>
                  <a:cubicBezTo>
                    <a:pt x="487" y="1722"/>
                    <a:pt x="548" y="1691"/>
                    <a:pt x="578" y="1600"/>
                  </a:cubicBezTo>
                  <a:cubicBezTo>
                    <a:pt x="578" y="1570"/>
                    <a:pt x="608" y="1570"/>
                    <a:pt x="608" y="1539"/>
                  </a:cubicBezTo>
                  <a:lnTo>
                    <a:pt x="639" y="1479"/>
                  </a:lnTo>
                  <a:cubicBezTo>
                    <a:pt x="730" y="1418"/>
                    <a:pt x="791" y="1296"/>
                    <a:pt x="882" y="1235"/>
                  </a:cubicBezTo>
                  <a:cubicBezTo>
                    <a:pt x="1034" y="1023"/>
                    <a:pt x="1186" y="871"/>
                    <a:pt x="1368" y="688"/>
                  </a:cubicBezTo>
                  <a:cubicBezTo>
                    <a:pt x="1520" y="567"/>
                    <a:pt x="1672" y="354"/>
                    <a:pt x="1551" y="172"/>
                  </a:cubicBezTo>
                  <a:cubicBezTo>
                    <a:pt x="1503" y="77"/>
                    <a:pt x="1400" y="0"/>
                    <a:pt x="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7;p65"/>
            <p:cNvSpPr/>
            <p:nvPr/>
          </p:nvSpPr>
          <p:spPr>
            <a:xfrm flipH="1">
              <a:off x="8298537" y="2098375"/>
              <a:ext cx="36625" cy="45925"/>
            </a:xfrm>
            <a:custGeom>
              <a:avLst/>
              <a:gdLst/>
              <a:ahLst/>
              <a:cxnLst/>
              <a:rect l="l" t="t" r="r" b="b"/>
              <a:pathLst>
                <a:path w="1465" h="1837" extrusionOk="0">
                  <a:moveTo>
                    <a:pt x="1148" y="0"/>
                  </a:moveTo>
                  <a:cubicBezTo>
                    <a:pt x="1089" y="0"/>
                    <a:pt x="1030" y="19"/>
                    <a:pt x="981" y="60"/>
                  </a:cubicBezTo>
                  <a:cubicBezTo>
                    <a:pt x="859" y="182"/>
                    <a:pt x="798" y="334"/>
                    <a:pt x="707" y="425"/>
                  </a:cubicBezTo>
                  <a:cubicBezTo>
                    <a:pt x="616" y="546"/>
                    <a:pt x="555" y="668"/>
                    <a:pt x="494" y="820"/>
                  </a:cubicBezTo>
                  <a:cubicBezTo>
                    <a:pt x="403" y="942"/>
                    <a:pt x="342" y="1094"/>
                    <a:pt x="251" y="1185"/>
                  </a:cubicBezTo>
                  <a:cubicBezTo>
                    <a:pt x="190" y="1306"/>
                    <a:pt x="99" y="1458"/>
                    <a:pt x="69" y="1610"/>
                  </a:cubicBezTo>
                  <a:cubicBezTo>
                    <a:pt x="1" y="1724"/>
                    <a:pt x="136" y="1837"/>
                    <a:pt x="259" y="1837"/>
                  </a:cubicBezTo>
                  <a:cubicBezTo>
                    <a:pt x="301" y="1837"/>
                    <a:pt x="342" y="1824"/>
                    <a:pt x="373" y="1793"/>
                  </a:cubicBezTo>
                  <a:cubicBezTo>
                    <a:pt x="494" y="1701"/>
                    <a:pt x="555" y="1580"/>
                    <a:pt x="677" y="1458"/>
                  </a:cubicBezTo>
                  <a:cubicBezTo>
                    <a:pt x="738" y="1337"/>
                    <a:pt x="829" y="1246"/>
                    <a:pt x="950" y="1124"/>
                  </a:cubicBezTo>
                  <a:lnTo>
                    <a:pt x="1163" y="759"/>
                  </a:lnTo>
                  <a:cubicBezTo>
                    <a:pt x="1254" y="668"/>
                    <a:pt x="1345" y="516"/>
                    <a:pt x="1376" y="364"/>
                  </a:cubicBezTo>
                  <a:cubicBezTo>
                    <a:pt x="1465" y="142"/>
                    <a:pt x="1309" y="0"/>
                    <a:pt x="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8;p65"/>
            <p:cNvSpPr/>
            <p:nvPr/>
          </p:nvSpPr>
          <p:spPr>
            <a:xfrm flipH="1">
              <a:off x="8491487" y="2053600"/>
              <a:ext cx="77925" cy="47625"/>
            </a:xfrm>
            <a:custGeom>
              <a:avLst/>
              <a:gdLst/>
              <a:ahLst/>
              <a:cxnLst/>
              <a:rect l="l" t="t" r="r" b="b"/>
              <a:pathLst>
                <a:path w="3117" h="1905" extrusionOk="0">
                  <a:moveTo>
                    <a:pt x="2318" y="1"/>
                  </a:moveTo>
                  <a:cubicBezTo>
                    <a:pt x="1408" y="1"/>
                    <a:pt x="1" y="940"/>
                    <a:pt x="199" y="1578"/>
                  </a:cubicBezTo>
                  <a:cubicBezTo>
                    <a:pt x="261" y="1816"/>
                    <a:pt x="417" y="1904"/>
                    <a:pt x="628" y="1904"/>
                  </a:cubicBezTo>
                  <a:cubicBezTo>
                    <a:pt x="928" y="1904"/>
                    <a:pt x="1338" y="1726"/>
                    <a:pt x="1749" y="1547"/>
                  </a:cubicBezTo>
                  <a:cubicBezTo>
                    <a:pt x="2448" y="1243"/>
                    <a:pt x="3117" y="1000"/>
                    <a:pt x="3025" y="483"/>
                  </a:cubicBezTo>
                  <a:cubicBezTo>
                    <a:pt x="2941" y="138"/>
                    <a:pt x="2666" y="1"/>
                    <a:pt x="2318" y="1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9;p65"/>
            <p:cNvSpPr/>
            <p:nvPr/>
          </p:nvSpPr>
          <p:spPr>
            <a:xfrm flipH="1">
              <a:off x="8267612" y="2021150"/>
              <a:ext cx="75725" cy="39100"/>
            </a:xfrm>
            <a:custGeom>
              <a:avLst/>
              <a:gdLst/>
              <a:ahLst/>
              <a:cxnLst/>
              <a:rect l="l" t="t" r="r" b="b"/>
              <a:pathLst>
                <a:path w="3029" h="1564" extrusionOk="0">
                  <a:moveTo>
                    <a:pt x="966" y="0"/>
                  </a:moveTo>
                  <a:cubicBezTo>
                    <a:pt x="431" y="0"/>
                    <a:pt x="1" y="195"/>
                    <a:pt x="1" y="687"/>
                  </a:cubicBezTo>
                  <a:cubicBezTo>
                    <a:pt x="1" y="1204"/>
                    <a:pt x="730" y="1295"/>
                    <a:pt x="1490" y="1447"/>
                  </a:cubicBezTo>
                  <a:cubicBezTo>
                    <a:pt x="1808" y="1511"/>
                    <a:pt x="2126" y="1564"/>
                    <a:pt x="2388" y="1564"/>
                  </a:cubicBezTo>
                  <a:cubicBezTo>
                    <a:pt x="2753" y="1564"/>
                    <a:pt x="3010" y="1461"/>
                    <a:pt x="3010" y="1143"/>
                  </a:cubicBezTo>
                  <a:cubicBezTo>
                    <a:pt x="3029" y="536"/>
                    <a:pt x="1853" y="0"/>
                    <a:pt x="966" y="0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70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59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5"/>
          <p:cNvSpPr/>
          <p:nvPr/>
        </p:nvSpPr>
        <p:spPr>
          <a:xfrm>
            <a:off x="568025" y="1241800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62" name="Google Shape;862;p45"/>
          <p:cNvSpPr/>
          <p:nvPr/>
        </p:nvSpPr>
        <p:spPr>
          <a:xfrm>
            <a:off x="561976" y="228540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65" name="Google Shape;865;p45"/>
          <p:cNvSpPr/>
          <p:nvPr/>
        </p:nvSpPr>
        <p:spPr>
          <a:xfrm>
            <a:off x="555933" y="3363400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66" name="Google Shape;866;p45"/>
          <p:cNvSpPr/>
          <p:nvPr/>
        </p:nvSpPr>
        <p:spPr>
          <a:xfrm>
            <a:off x="489575" y="1286800"/>
            <a:ext cx="72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rPr>
              <a:t>1</a:t>
            </a:r>
            <a:endParaRPr sz="2000" dirty="0">
              <a:solidFill>
                <a:schemeClr val="lt1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867" name="Google Shape;867;p45"/>
          <p:cNvSpPr/>
          <p:nvPr/>
        </p:nvSpPr>
        <p:spPr>
          <a:xfrm>
            <a:off x="483529" y="2325100"/>
            <a:ext cx="72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rPr>
              <a:t>2</a:t>
            </a:r>
            <a:endParaRPr sz="2000">
              <a:solidFill>
                <a:schemeClr val="lt1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868" name="Google Shape;868;p45"/>
          <p:cNvSpPr/>
          <p:nvPr/>
        </p:nvSpPr>
        <p:spPr>
          <a:xfrm>
            <a:off x="483529" y="3403100"/>
            <a:ext cx="72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rPr>
              <a:t>3</a:t>
            </a:r>
            <a:endParaRPr sz="2000" dirty="0">
              <a:solidFill>
                <a:schemeClr val="lt1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27" name="Google Shape;1121;p55">
            <a:extLst>
              <a:ext uri="{FF2B5EF4-FFF2-40B4-BE49-F238E27FC236}">
                <a16:creationId xmlns:a16="http://schemas.microsoft.com/office/drawing/2014/main" id="{C7E057CE-9AC9-4D0C-BD7A-344EF36D8BD4}"/>
              </a:ext>
            </a:extLst>
          </p:cNvPr>
          <p:cNvSpPr txBox="1">
            <a:spLocks/>
          </p:cNvSpPr>
          <p:nvPr/>
        </p:nvSpPr>
        <p:spPr>
          <a:xfrm>
            <a:off x="1822911" y="205425"/>
            <a:ext cx="5336554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4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雙語教育原則</a:t>
            </a:r>
          </a:p>
        </p:txBody>
      </p:sp>
      <p:sp>
        <p:nvSpPr>
          <p:cNvPr id="13" name="Google Shape;852;p44">
            <a:extLst>
              <a:ext uri="{FF2B5EF4-FFF2-40B4-BE49-F238E27FC236}">
                <a16:creationId xmlns:a16="http://schemas.microsoft.com/office/drawing/2014/main" id="{D32BDB35-4BC0-4373-AF8C-F24CD513A57A}"/>
              </a:ext>
            </a:extLst>
          </p:cNvPr>
          <p:cNvSpPr txBox="1"/>
          <p:nvPr/>
        </p:nvSpPr>
        <p:spPr>
          <a:xfrm>
            <a:off x="1213129" y="1043416"/>
            <a:ext cx="8324109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依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領域課程目標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前提下實施，不是中翻英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但英語教師協同支持與備課非常重要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</p:txBody>
      </p:sp>
      <p:sp>
        <p:nvSpPr>
          <p:cNvPr id="14" name="Google Shape;852;p44">
            <a:extLst>
              <a:ext uri="{FF2B5EF4-FFF2-40B4-BE49-F238E27FC236}">
                <a16:creationId xmlns:a16="http://schemas.microsoft.com/office/drawing/2014/main" id="{55903115-45FC-4854-94CD-68CDF202F172}"/>
              </a:ext>
            </a:extLst>
          </p:cNvPr>
          <p:cNvSpPr txBox="1"/>
          <p:nvPr/>
        </p:nvSpPr>
        <p:spPr>
          <a:xfrm>
            <a:off x="1213123" y="2090782"/>
            <a:ext cx="8324109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學生習得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既有課程的知能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，也在自然的教學</a:t>
            </a:r>
            <a:r>
              <a:rPr lang="zh-TW" altLang="en-US" sz="2600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與</a:t>
            </a:r>
            <a:endParaRPr lang="en-US" altLang="zh-TW" sz="26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學習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情境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下增加不同語言的使用機會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</p:txBody>
      </p:sp>
      <p:sp>
        <p:nvSpPr>
          <p:cNvPr id="15" name="Google Shape;852;p44">
            <a:extLst>
              <a:ext uri="{FF2B5EF4-FFF2-40B4-BE49-F238E27FC236}">
                <a16:creationId xmlns:a16="http://schemas.microsoft.com/office/drawing/2014/main" id="{EC86F15D-D432-4E19-A032-99581015F1FC}"/>
              </a:ext>
            </a:extLst>
          </p:cNvPr>
          <p:cNvSpPr txBox="1"/>
          <p:nvPr/>
        </p:nvSpPr>
        <p:spPr>
          <a:xfrm>
            <a:off x="1201037" y="3383262"/>
            <a:ext cx="8324109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rgbClr val="FF0000"/>
                </a:solidFill>
                <a:latin typeface="華康雅宋體" panose="02010609010101010101" pitchFamily="49" charset="-120"/>
                <a:ea typeface="華康雅宋體" panose="02010609010101010101" pitchFamily="49" charset="-120"/>
                <a:cs typeface="Manrope"/>
                <a:sym typeface="Manrope"/>
              </a:rPr>
              <a:t>評量</a:t>
            </a:r>
            <a:r>
              <a:rPr lang="zh-TW" altLang="en-US" sz="2600" dirty="0">
                <a:solidFill>
                  <a:schemeClr val="accent3"/>
                </a:solidFill>
                <a:latin typeface="華康雅宋體" panose="02010609010101010101" pitchFamily="49" charset="-120"/>
                <a:ea typeface="華康雅宋體" panose="02010609010101010101" pitchFamily="49" charset="-120"/>
                <a:cs typeface="Manrope"/>
                <a:sym typeface="Manrope"/>
              </a:rPr>
              <a:t>仍回歸該領域之多元評量</a:t>
            </a:r>
            <a:endParaRPr lang="en-US" altLang="zh-TW" sz="2600" dirty="0">
              <a:solidFill>
                <a:schemeClr val="accent3"/>
              </a:solidFill>
              <a:latin typeface="華康雅宋體" panose="02010609010101010101" pitchFamily="49" charset="-120"/>
              <a:ea typeface="華康雅宋體" panose="02010609010101010101" pitchFamily="49" charset="-120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684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5"/>
          <p:cNvSpPr/>
          <p:nvPr/>
        </p:nvSpPr>
        <p:spPr>
          <a:xfrm>
            <a:off x="826652" y="2706097"/>
            <a:ext cx="572700" cy="572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64" name="Google Shape;864;p45"/>
          <p:cNvSpPr/>
          <p:nvPr/>
        </p:nvSpPr>
        <p:spPr>
          <a:xfrm>
            <a:off x="826642" y="1513549"/>
            <a:ext cx="572700" cy="57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69" name="Google Shape;869;p45"/>
          <p:cNvSpPr/>
          <p:nvPr/>
        </p:nvSpPr>
        <p:spPr>
          <a:xfrm>
            <a:off x="748212" y="1553249"/>
            <a:ext cx="72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rPr>
              <a:t>1</a:t>
            </a:r>
            <a:endParaRPr sz="2000" dirty="0">
              <a:solidFill>
                <a:schemeClr val="lt1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870" name="Google Shape;870;p45"/>
          <p:cNvSpPr/>
          <p:nvPr/>
        </p:nvSpPr>
        <p:spPr>
          <a:xfrm>
            <a:off x="748212" y="2745797"/>
            <a:ext cx="72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rPr>
              <a:t>2</a:t>
            </a:r>
            <a:endParaRPr sz="2000" dirty="0">
              <a:solidFill>
                <a:schemeClr val="lt1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27" name="Google Shape;1121;p55">
            <a:extLst>
              <a:ext uri="{FF2B5EF4-FFF2-40B4-BE49-F238E27FC236}">
                <a16:creationId xmlns:a16="http://schemas.microsoft.com/office/drawing/2014/main" id="{C7E057CE-9AC9-4D0C-BD7A-344EF36D8BD4}"/>
              </a:ext>
            </a:extLst>
          </p:cNvPr>
          <p:cNvSpPr txBox="1">
            <a:spLocks/>
          </p:cNvSpPr>
          <p:nvPr/>
        </p:nvSpPr>
        <p:spPr>
          <a:xfrm>
            <a:off x="1822911" y="205425"/>
            <a:ext cx="5336554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4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雙語教育實施作法</a:t>
            </a:r>
          </a:p>
        </p:txBody>
      </p:sp>
      <p:sp>
        <p:nvSpPr>
          <p:cNvPr id="42" name="Google Shape;852;p44">
            <a:extLst>
              <a:ext uri="{FF2B5EF4-FFF2-40B4-BE49-F238E27FC236}">
                <a16:creationId xmlns:a16="http://schemas.microsoft.com/office/drawing/2014/main" id="{88299DAB-0EE4-47B2-B99F-26F255F2F8FF}"/>
              </a:ext>
            </a:extLst>
          </p:cNvPr>
          <p:cNvSpPr txBox="1"/>
          <p:nvPr/>
        </p:nvSpPr>
        <p:spPr>
          <a:xfrm>
            <a:off x="1399343" y="1285340"/>
            <a:ext cx="7176040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建立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雙語教師社群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，透過「共備」</a:t>
            </a:r>
            <a:r>
              <a:rPr lang="zh-TW" altLang="en-US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，</a:t>
            </a:r>
            <a:endParaRPr lang="en-US" altLang="zh-TW" sz="2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進行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跨領域連結</a:t>
            </a:r>
            <a:endParaRPr lang="en-US" altLang="zh-TW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</p:txBody>
      </p:sp>
      <p:sp>
        <p:nvSpPr>
          <p:cNvPr id="43" name="Google Shape;852;p44">
            <a:extLst>
              <a:ext uri="{FF2B5EF4-FFF2-40B4-BE49-F238E27FC236}">
                <a16:creationId xmlns:a16="http://schemas.microsoft.com/office/drawing/2014/main" id="{546914E8-2A26-498F-B144-891E46000B9B}"/>
              </a:ext>
            </a:extLst>
          </p:cNvPr>
          <p:cNvSpPr txBox="1"/>
          <p:nvPr/>
        </p:nvSpPr>
        <p:spPr>
          <a:xfrm>
            <a:off x="1477792" y="2545192"/>
            <a:ext cx="8324109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(1)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每節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課中，利用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一定的時間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採英語授課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---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課室英語、生活化英語</a:t>
            </a:r>
            <a:endParaRPr lang="en-US" altLang="zh-TW" sz="2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(2)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以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單元教學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，規劃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固定比率節數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採雙語進行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lvl="0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---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課室英語、生活化英語、學科關鍵字</a:t>
            </a:r>
            <a:endParaRPr lang="en-US" altLang="zh-TW" sz="2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9"/>
          <p:cNvSpPr/>
          <p:nvPr/>
        </p:nvSpPr>
        <p:spPr>
          <a:xfrm>
            <a:off x="6427888" y="2421750"/>
            <a:ext cx="759900" cy="75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9"/>
          <p:cNvSpPr txBox="1">
            <a:spLocks noGrp="1"/>
          </p:cNvSpPr>
          <p:nvPr>
            <p:ph type="title" idx="6"/>
          </p:nvPr>
        </p:nvSpPr>
        <p:spPr>
          <a:xfrm>
            <a:off x="720000" y="167488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台南市的目標：雙語學校數</a:t>
            </a:r>
            <a:endParaRPr sz="3200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4" name="Google Shape;1044;p49"/>
          <p:cNvSpPr/>
          <p:nvPr/>
        </p:nvSpPr>
        <p:spPr>
          <a:xfrm>
            <a:off x="4192050" y="1137100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9"/>
          <p:cNvSpPr/>
          <p:nvPr/>
        </p:nvSpPr>
        <p:spPr>
          <a:xfrm>
            <a:off x="1956200" y="2421750"/>
            <a:ext cx="759900" cy="759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9"/>
          <p:cNvSpPr txBox="1">
            <a:spLocks noGrp="1"/>
          </p:cNvSpPr>
          <p:nvPr>
            <p:ph type="title" idx="2"/>
          </p:nvPr>
        </p:nvSpPr>
        <p:spPr>
          <a:xfrm>
            <a:off x="4192050" y="1300745"/>
            <a:ext cx="75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112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7" name="Google Shape;1047;p49"/>
          <p:cNvSpPr txBox="1">
            <a:spLocks noGrp="1"/>
          </p:cNvSpPr>
          <p:nvPr>
            <p:ph type="title"/>
          </p:nvPr>
        </p:nvSpPr>
        <p:spPr>
          <a:xfrm>
            <a:off x="1885650" y="2579260"/>
            <a:ext cx="90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111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8" name="Google Shape;1048;p49"/>
          <p:cNvSpPr txBox="1">
            <a:spLocks noGrp="1"/>
          </p:cNvSpPr>
          <p:nvPr>
            <p:ph type="title"/>
          </p:nvPr>
        </p:nvSpPr>
        <p:spPr>
          <a:xfrm>
            <a:off x="6357450" y="2579260"/>
            <a:ext cx="90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113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6F05C0B8-FBAA-44D2-8236-C335D1D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150" y="3146591"/>
            <a:ext cx="2739900" cy="527700"/>
          </a:xfrm>
        </p:spPr>
        <p:txBody>
          <a:bodyPr/>
          <a:lstStyle/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149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  <p:sp>
        <p:nvSpPr>
          <p:cNvPr id="23" name="標題 8">
            <a:extLst>
              <a:ext uri="{FF2B5EF4-FFF2-40B4-BE49-F238E27FC236}">
                <a16:creationId xmlns:a16="http://schemas.microsoft.com/office/drawing/2014/main" id="{BC895A0B-E321-46FF-9CE2-F818D99FBFB3}"/>
              </a:ext>
            </a:extLst>
          </p:cNvPr>
          <p:cNvSpPr txBox="1">
            <a:spLocks/>
          </p:cNvSpPr>
          <p:nvPr/>
        </p:nvSpPr>
        <p:spPr>
          <a:xfrm>
            <a:off x="5953713" y="3136552"/>
            <a:ext cx="273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  <p:sp>
        <p:nvSpPr>
          <p:cNvPr id="24" name="標題 8">
            <a:extLst>
              <a:ext uri="{FF2B5EF4-FFF2-40B4-BE49-F238E27FC236}">
                <a16:creationId xmlns:a16="http://schemas.microsoft.com/office/drawing/2014/main" id="{355F202C-D3C3-4D74-A98A-79D35510EC36}"/>
              </a:ext>
            </a:extLst>
          </p:cNvPr>
          <p:cNvSpPr txBox="1">
            <a:spLocks/>
          </p:cNvSpPr>
          <p:nvPr/>
        </p:nvSpPr>
        <p:spPr>
          <a:xfrm>
            <a:off x="3687988" y="1806445"/>
            <a:ext cx="273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級：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2"/>
          <p:cNvSpPr txBox="1">
            <a:spLocks noGrp="1"/>
          </p:cNvSpPr>
          <p:nvPr>
            <p:ph type="title"/>
          </p:nvPr>
        </p:nvSpPr>
        <p:spPr>
          <a:xfrm>
            <a:off x="2148970" y="245125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本校實施方式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8" name="Google Shape;1098;p52"/>
          <p:cNvSpPr txBox="1">
            <a:spLocks noGrp="1"/>
          </p:cNvSpPr>
          <p:nvPr>
            <p:ph type="title" idx="2"/>
          </p:nvPr>
        </p:nvSpPr>
        <p:spPr>
          <a:xfrm>
            <a:off x="3521920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99" name="Google Shape;1099;p52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7"/>
          <p:cNvSpPr txBox="1">
            <a:spLocks noGrp="1"/>
          </p:cNvSpPr>
          <p:nvPr>
            <p:ph type="title"/>
          </p:nvPr>
        </p:nvSpPr>
        <p:spPr>
          <a:xfrm>
            <a:off x="1625350" y="1171352"/>
            <a:ext cx="32151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課室英語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hlinkClick r:id="rId3"/>
            </a:endParaRPr>
          </a:p>
        </p:txBody>
      </p:sp>
      <p:grpSp>
        <p:nvGrpSpPr>
          <p:cNvPr id="1194" name="Google Shape;1194;p57"/>
          <p:cNvGrpSpPr/>
          <p:nvPr/>
        </p:nvGrpSpPr>
        <p:grpSpPr>
          <a:xfrm>
            <a:off x="6021495" y="1028712"/>
            <a:ext cx="1963608" cy="4427013"/>
            <a:chOff x="7196608" y="1544125"/>
            <a:chExt cx="1725339" cy="3889828"/>
          </a:xfrm>
        </p:grpSpPr>
        <p:sp>
          <p:nvSpPr>
            <p:cNvPr id="1195" name="Google Shape;1195;p57"/>
            <p:cNvSpPr/>
            <p:nvPr/>
          </p:nvSpPr>
          <p:spPr>
            <a:xfrm>
              <a:off x="7196608" y="2730584"/>
              <a:ext cx="325152" cy="414585"/>
            </a:xfrm>
            <a:custGeom>
              <a:avLst/>
              <a:gdLst/>
              <a:ahLst/>
              <a:cxnLst/>
              <a:rect l="l" t="t" r="r" b="b"/>
              <a:pathLst>
                <a:path w="7835" h="9990" extrusionOk="0">
                  <a:moveTo>
                    <a:pt x="3244" y="1"/>
                  </a:moveTo>
                  <a:cubicBezTo>
                    <a:pt x="3000" y="1"/>
                    <a:pt x="3007" y="272"/>
                    <a:pt x="3427" y="744"/>
                  </a:cubicBezTo>
                  <a:cubicBezTo>
                    <a:pt x="4309" y="1929"/>
                    <a:pt x="4430" y="2325"/>
                    <a:pt x="4491" y="2628"/>
                  </a:cubicBezTo>
                  <a:cubicBezTo>
                    <a:pt x="4157" y="2385"/>
                    <a:pt x="3457" y="1382"/>
                    <a:pt x="2242" y="531"/>
                  </a:cubicBezTo>
                  <a:cubicBezTo>
                    <a:pt x="1717" y="181"/>
                    <a:pt x="1325" y="37"/>
                    <a:pt x="1105" y="37"/>
                  </a:cubicBezTo>
                  <a:cubicBezTo>
                    <a:pt x="791" y="37"/>
                    <a:pt x="829" y="332"/>
                    <a:pt x="1330" y="744"/>
                  </a:cubicBezTo>
                  <a:cubicBezTo>
                    <a:pt x="2041" y="1318"/>
                    <a:pt x="3465" y="3221"/>
                    <a:pt x="3390" y="3221"/>
                  </a:cubicBezTo>
                  <a:cubicBezTo>
                    <a:pt x="3381" y="3221"/>
                    <a:pt x="3354" y="3197"/>
                    <a:pt x="3305" y="3145"/>
                  </a:cubicBezTo>
                  <a:cubicBezTo>
                    <a:pt x="2913" y="2585"/>
                    <a:pt x="947" y="1199"/>
                    <a:pt x="426" y="1199"/>
                  </a:cubicBezTo>
                  <a:cubicBezTo>
                    <a:pt x="382" y="1199"/>
                    <a:pt x="348" y="1209"/>
                    <a:pt x="327" y="1230"/>
                  </a:cubicBezTo>
                  <a:cubicBezTo>
                    <a:pt x="114" y="1504"/>
                    <a:pt x="631" y="1960"/>
                    <a:pt x="1391" y="2659"/>
                  </a:cubicBezTo>
                  <a:cubicBezTo>
                    <a:pt x="2120" y="3328"/>
                    <a:pt x="2576" y="3844"/>
                    <a:pt x="2485" y="3875"/>
                  </a:cubicBezTo>
                  <a:cubicBezTo>
                    <a:pt x="2479" y="3878"/>
                    <a:pt x="2472" y="3879"/>
                    <a:pt x="2465" y="3879"/>
                  </a:cubicBezTo>
                  <a:cubicBezTo>
                    <a:pt x="2309" y="3879"/>
                    <a:pt x="1746" y="3306"/>
                    <a:pt x="935" y="2872"/>
                  </a:cubicBezTo>
                  <a:cubicBezTo>
                    <a:pt x="622" y="2715"/>
                    <a:pt x="400" y="2641"/>
                    <a:pt x="272" y="2641"/>
                  </a:cubicBezTo>
                  <a:cubicBezTo>
                    <a:pt x="1" y="2641"/>
                    <a:pt x="144" y="2973"/>
                    <a:pt x="722" y="3571"/>
                  </a:cubicBezTo>
                  <a:cubicBezTo>
                    <a:pt x="1512" y="4391"/>
                    <a:pt x="2667" y="5911"/>
                    <a:pt x="3184" y="7249"/>
                  </a:cubicBezTo>
                  <a:cubicBezTo>
                    <a:pt x="4002" y="9330"/>
                    <a:pt x="4533" y="9990"/>
                    <a:pt x="5232" y="9990"/>
                  </a:cubicBezTo>
                  <a:cubicBezTo>
                    <a:pt x="5442" y="9990"/>
                    <a:pt x="5667" y="9930"/>
                    <a:pt x="5920" y="9832"/>
                  </a:cubicBezTo>
                  <a:cubicBezTo>
                    <a:pt x="6923" y="9467"/>
                    <a:pt x="7439" y="8373"/>
                    <a:pt x="7682" y="6914"/>
                  </a:cubicBezTo>
                  <a:cubicBezTo>
                    <a:pt x="7834" y="5759"/>
                    <a:pt x="7591" y="4361"/>
                    <a:pt x="7470" y="3115"/>
                  </a:cubicBezTo>
                  <a:cubicBezTo>
                    <a:pt x="7424" y="2206"/>
                    <a:pt x="7107" y="1213"/>
                    <a:pt x="6874" y="1213"/>
                  </a:cubicBezTo>
                  <a:cubicBezTo>
                    <a:pt x="6795" y="1213"/>
                    <a:pt x="6725" y="1326"/>
                    <a:pt x="6679" y="1595"/>
                  </a:cubicBezTo>
                  <a:cubicBezTo>
                    <a:pt x="6497" y="2659"/>
                    <a:pt x="6679" y="3145"/>
                    <a:pt x="6375" y="3297"/>
                  </a:cubicBezTo>
                  <a:cubicBezTo>
                    <a:pt x="5950" y="3267"/>
                    <a:pt x="5251" y="1382"/>
                    <a:pt x="4126" y="470"/>
                  </a:cubicBezTo>
                  <a:cubicBezTo>
                    <a:pt x="3739" y="148"/>
                    <a:pt x="3423" y="1"/>
                    <a:pt x="3244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7"/>
            <p:cNvSpPr/>
            <p:nvPr/>
          </p:nvSpPr>
          <p:spPr>
            <a:xfrm>
              <a:off x="7372862" y="2938045"/>
              <a:ext cx="72542" cy="67894"/>
            </a:xfrm>
            <a:custGeom>
              <a:avLst/>
              <a:gdLst/>
              <a:ahLst/>
              <a:cxnLst/>
              <a:rect l="l" t="t" r="r" b="b"/>
              <a:pathLst>
                <a:path w="1748" h="1636" extrusionOk="0">
                  <a:moveTo>
                    <a:pt x="92" y="0"/>
                  </a:moveTo>
                  <a:cubicBezTo>
                    <a:pt x="31" y="0"/>
                    <a:pt x="1" y="61"/>
                    <a:pt x="31" y="122"/>
                  </a:cubicBezTo>
                  <a:cubicBezTo>
                    <a:pt x="92" y="152"/>
                    <a:pt x="92" y="213"/>
                    <a:pt x="122" y="244"/>
                  </a:cubicBezTo>
                  <a:cubicBezTo>
                    <a:pt x="153" y="274"/>
                    <a:pt x="153" y="304"/>
                    <a:pt x="183" y="365"/>
                  </a:cubicBezTo>
                  <a:cubicBezTo>
                    <a:pt x="244" y="395"/>
                    <a:pt x="305" y="456"/>
                    <a:pt x="396" y="517"/>
                  </a:cubicBezTo>
                  <a:cubicBezTo>
                    <a:pt x="517" y="608"/>
                    <a:pt x="700" y="730"/>
                    <a:pt x="791" y="851"/>
                  </a:cubicBezTo>
                  <a:lnTo>
                    <a:pt x="1186" y="1216"/>
                  </a:lnTo>
                  <a:cubicBezTo>
                    <a:pt x="1308" y="1338"/>
                    <a:pt x="1399" y="1490"/>
                    <a:pt x="1551" y="1611"/>
                  </a:cubicBezTo>
                  <a:cubicBezTo>
                    <a:pt x="1575" y="1628"/>
                    <a:pt x="1602" y="1635"/>
                    <a:pt x="1627" y="1635"/>
                  </a:cubicBezTo>
                  <a:cubicBezTo>
                    <a:pt x="1694" y="1635"/>
                    <a:pt x="1747" y="1579"/>
                    <a:pt x="1703" y="1490"/>
                  </a:cubicBezTo>
                  <a:cubicBezTo>
                    <a:pt x="1642" y="1307"/>
                    <a:pt x="1490" y="1186"/>
                    <a:pt x="1369" y="1034"/>
                  </a:cubicBezTo>
                  <a:cubicBezTo>
                    <a:pt x="1247" y="912"/>
                    <a:pt x="1156" y="760"/>
                    <a:pt x="1004" y="669"/>
                  </a:cubicBezTo>
                  <a:cubicBezTo>
                    <a:pt x="882" y="517"/>
                    <a:pt x="730" y="395"/>
                    <a:pt x="578" y="274"/>
                  </a:cubicBezTo>
                  <a:cubicBezTo>
                    <a:pt x="487" y="244"/>
                    <a:pt x="426" y="152"/>
                    <a:pt x="335" y="122"/>
                  </a:cubicBezTo>
                  <a:cubicBezTo>
                    <a:pt x="274" y="92"/>
                    <a:pt x="244" y="92"/>
                    <a:pt x="183" y="61"/>
                  </a:cubicBezTo>
                  <a:cubicBezTo>
                    <a:pt x="153" y="0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7"/>
            <p:cNvSpPr/>
            <p:nvPr/>
          </p:nvSpPr>
          <p:spPr>
            <a:xfrm>
              <a:off x="7360246" y="2871976"/>
              <a:ext cx="729155" cy="965539"/>
            </a:xfrm>
            <a:custGeom>
              <a:avLst/>
              <a:gdLst/>
              <a:ahLst/>
              <a:cxnLst/>
              <a:rect l="l" t="t" r="r" b="b"/>
              <a:pathLst>
                <a:path w="17570" h="23266" extrusionOk="0">
                  <a:moveTo>
                    <a:pt x="14636" y="1"/>
                  </a:moveTo>
                  <a:cubicBezTo>
                    <a:pt x="13031" y="1"/>
                    <a:pt x="11684" y="2443"/>
                    <a:pt x="10670" y="4419"/>
                  </a:cubicBezTo>
                  <a:cubicBezTo>
                    <a:pt x="9059" y="7702"/>
                    <a:pt x="8238" y="14450"/>
                    <a:pt x="7326" y="15210"/>
                  </a:cubicBezTo>
                  <a:cubicBezTo>
                    <a:pt x="7306" y="15228"/>
                    <a:pt x="7284" y="15237"/>
                    <a:pt x="7260" y="15237"/>
                  </a:cubicBezTo>
                  <a:cubicBezTo>
                    <a:pt x="6477" y="15237"/>
                    <a:pt x="4026" y="5263"/>
                    <a:pt x="3466" y="4024"/>
                  </a:cubicBezTo>
                  <a:cubicBezTo>
                    <a:pt x="1764" y="5027"/>
                    <a:pt x="882" y="4905"/>
                    <a:pt x="1" y="5027"/>
                  </a:cubicBezTo>
                  <a:cubicBezTo>
                    <a:pt x="305" y="7124"/>
                    <a:pt x="4256" y="23173"/>
                    <a:pt x="7265" y="23264"/>
                  </a:cubicBezTo>
                  <a:cubicBezTo>
                    <a:pt x="7285" y="23265"/>
                    <a:pt x="7305" y="23265"/>
                    <a:pt x="7325" y="23265"/>
                  </a:cubicBezTo>
                  <a:cubicBezTo>
                    <a:pt x="11584" y="23265"/>
                    <a:pt x="15052" y="10363"/>
                    <a:pt x="16141" y="7337"/>
                  </a:cubicBezTo>
                  <a:cubicBezTo>
                    <a:pt x="17570" y="3507"/>
                    <a:pt x="17387" y="1288"/>
                    <a:pt x="15472" y="225"/>
                  </a:cubicBezTo>
                  <a:cubicBezTo>
                    <a:pt x="15186" y="71"/>
                    <a:pt x="14907" y="1"/>
                    <a:pt x="14636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7"/>
            <p:cNvSpPr/>
            <p:nvPr/>
          </p:nvSpPr>
          <p:spPr>
            <a:xfrm>
              <a:off x="7679388" y="2809352"/>
              <a:ext cx="425168" cy="679977"/>
            </a:xfrm>
            <a:custGeom>
              <a:avLst/>
              <a:gdLst/>
              <a:ahLst/>
              <a:cxnLst/>
              <a:rect l="l" t="t" r="r" b="b"/>
              <a:pathLst>
                <a:path w="10245" h="16385" extrusionOk="0">
                  <a:moveTo>
                    <a:pt x="7752" y="1"/>
                  </a:moveTo>
                  <a:cubicBezTo>
                    <a:pt x="7022" y="1"/>
                    <a:pt x="4104" y="1946"/>
                    <a:pt x="2433" y="6141"/>
                  </a:cubicBezTo>
                  <a:cubicBezTo>
                    <a:pt x="761" y="10366"/>
                    <a:pt x="1" y="13253"/>
                    <a:pt x="1" y="13253"/>
                  </a:cubicBezTo>
                  <a:cubicBezTo>
                    <a:pt x="1" y="13253"/>
                    <a:pt x="2007" y="15837"/>
                    <a:pt x="6779" y="16384"/>
                  </a:cubicBezTo>
                  <a:cubicBezTo>
                    <a:pt x="6779" y="16384"/>
                    <a:pt x="8968" y="10700"/>
                    <a:pt x="9302" y="7509"/>
                  </a:cubicBezTo>
                  <a:lnTo>
                    <a:pt x="9606" y="4317"/>
                  </a:lnTo>
                  <a:cubicBezTo>
                    <a:pt x="9606" y="4317"/>
                    <a:pt x="10244" y="1"/>
                    <a:pt x="7752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7"/>
            <p:cNvSpPr/>
            <p:nvPr/>
          </p:nvSpPr>
          <p:spPr>
            <a:xfrm>
              <a:off x="7791440" y="4070802"/>
              <a:ext cx="929310" cy="1363150"/>
            </a:xfrm>
            <a:custGeom>
              <a:avLst/>
              <a:gdLst/>
              <a:ahLst/>
              <a:cxnLst/>
              <a:rect l="l" t="t" r="r" b="b"/>
              <a:pathLst>
                <a:path w="22393" h="32847" extrusionOk="0">
                  <a:moveTo>
                    <a:pt x="22134" y="1"/>
                  </a:moveTo>
                  <a:lnTo>
                    <a:pt x="2073" y="61"/>
                  </a:lnTo>
                  <a:cubicBezTo>
                    <a:pt x="2073" y="456"/>
                    <a:pt x="97" y="22098"/>
                    <a:pt x="37" y="30001"/>
                  </a:cubicBezTo>
                  <a:cubicBezTo>
                    <a:pt x="0" y="31597"/>
                    <a:pt x="2614" y="32846"/>
                    <a:pt x="4858" y="32846"/>
                  </a:cubicBezTo>
                  <a:cubicBezTo>
                    <a:pt x="6376" y="32846"/>
                    <a:pt x="7725" y="32275"/>
                    <a:pt x="7970" y="30852"/>
                  </a:cubicBezTo>
                  <a:cubicBezTo>
                    <a:pt x="8487" y="27873"/>
                    <a:pt x="9277" y="16141"/>
                    <a:pt x="10006" y="12007"/>
                  </a:cubicBezTo>
                  <a:cubicBezTo>
                    <a:pt x="10131" y="11369"/>
                    <a:pt x="10470" y="11034"/>
                    <a:pt x="10772" y="11034"/>
                  </a:cubicBezTo>
                  <a:cubicBezTo>
                    <a:pt x="11060" y="11034"/>
                    <a:pt x="11313" y="11338"/>
                    <a:pt x="11313" y="11976"/>
                  </a:cubicBezTo>
                  <a:cubicBezTo>
                    <a:pt x="11374" y="15867"/>
                    <a:pt x="12560" y="27387"/>
                    <a:pt x="12590" y="30001"/>
                  </a:cubicBezTo>
                  <a:cubicBezTo>
                    <a:pt x="12635" y="31332"/>
                    <a:pt x="15081" y="32083"/>
                    <a:pt x="17508" y="32083"/>
                  </a:cubicBezTo>
                  <a:cubicBezTo>
                    <a:pt x="19960" y="32083"/>
                    <a:pt x="22393" y="31317"/>
                    <a:pt x="22317" y="29606"/>
                  </a:cubicBezTo>
                  <a:cubicBezTo>
                    <a:pt x="21952" y="22220"/>
                    <a:pt x="22134" y="1"/>
                    <a:pt x="2213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7"/>
            <p:cNvSpPr/>
            <p:nvPr/>
          </p:nvSpPr>
          <p:spPr>
            <a:xfrm>
              <a:off x="7795465" y="2759219"/>
              <a:ext cx="1019282" cy="1539152"/>
            </a:xfrm>
            <a:custGeom>
              <a:avLst/>
              <a:gdLst/>
              <a:ahLst/>
              <a:cxnLst/>
              <a:rect l="l" t="t" r="r" b="b"/>
              <a:pathLst>
                <a:path w="24561" h="37088" extrusionOk="0">
                  <a:moveTo>
                    <a:pt x="11983" y="1"/>
                  </a:moveTo>
                  <a:cubicBezTo>
                    <a:pt x="8357" y="1"/>
                    <a:pt x="4644" y="653"/>
                    <a:pt x="3222" y="2182"/>
                  </a:cubicBezTo>
                  <a:cubicBezTo>
                    <a:pt x="426" y="5221"/>
                    <a:pt x="2979" y="13732"/>
                    <a:pt x="2827" y="20237"/>
                  </a:cubicBezTo>
                  <a:cubicBezTo>
                    <a:pt x="2675" y="26741"/>
                    <a:pt x="0" y="35130"/>
                    <a:pt x="1459" y="35617"/>
                  </a:cubicBezTo>
                  <a:cubicBezTo>
                    <a:pt x="2536" y="36006"/>
                    <a:pt x="7692" y="37087"/>
                    <a:pt x="12965" y="37087"/>
                  </a:cubicBezTo>
                  <a:cubicBezTo>
                    <a:pt x="14685" y="37087"/>
                    <a:pt x="16417" y="36972"/>
                    <a:pt x="18025" y="36681"/>
                  </a:cubicBezTo>
                  <a:cubicBezTo>
                    <a:pt x="24560" y="35495"/>
                    <a:pt x="23405" y="34127"/>
                    <a:pt x="23405" y="32729"/>
                  </a:cubicBezTo>
                  <a:cubicBezTo>
                    <a:pt x="23405" y="31301"/>
                    <a:pt x="23648" y="4978"/>
                    <a:pt x="20183" y="1695"/>
                  </a:cubicBezTo>
                  <a:cubicBezTo>
                    <a:pt x="19065" y="638"/>
                    <a:pt x="15566" y="1"/>
                    <a:pt x="11983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7"/>
            <p:cNvSpPr/>
            <p:nvPr/>
          </p:nvSpPr>
          <p:spPr>
            <a:xfrm>
              <a:off x="8046504" y="2770715"/>
              <a:ext cx="338474" cy="132178"/>
            </a:xfrm>
            <a:custGeom>
              <a:avLst/>
              <a:gdLst/>
              <a:ahLst/>
              <a:cxnLst/>
              <a:rect l="l" t="t" r="r" b="b"/>
              <a:pathLst>
                <a:path w="8156" h="3185" extrusionOk="0">
                  <a:moveTo>
                    <a:pt x="5622" y="1"/>
                  </a:moveTo>
                  <a:cubicBezTo>
                    <a:pt x="4074" y="1"/>
                    <a:pt x="2184" y="759"/>
                    <a:pt x="1793" y="1084"/>
                  </a:cubicBezTo>
                  <a:cubicBezTo>
                    <a:pt x="1246" y="1510"/>
                    <a:pt x="0" y="3060"/>
                    <a:pt x="3009" y="3181"/>
                  </a:cubicBezTo>
                  <a:cubicBezTo>
                    <a:pt x="3073" y="3183"/>
                    <a:pt x="3137" y="3184"/>
                    <a:pt x="3200" y="3184"/>
                  </a:cubicBezTo>
                  <a:cubicBezTo>
                    <a:pt x="6081" y="3184"/>
                    <a:pt x="8156" y="1189"/>
                    <a:pt x="7204" y="446"/>
                  </a:cubicBezTo>
                  <a:cubicBezTo>
                    <a:pt x="6812" y="123"/>
                    <a:pt x="6244" y="1"/>
                    <a:pt x="5622" y="1"/>
                  </a:cubicBezTo>
                  <a:close/>
                </a:path>
              </a:pathLst>
            </a:custGeom>
            <a:solidFill>
              <a:srgbClr val="658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7"/>
            <p:cNvSpPr/>
            <p:nvPr/>
          </p:nvSpPr>
          <p:spPr>
            <a:xfrm>
              <a:off x="7714705" y="1749760"/>
              <a:ext cx="224598" cy="389810"/>
            </a:xfrm>
            <a:custGeom>
              <a:avLst/>
              <a:gdLst/>
              <a:ahLst/>
              <a:cxnLst/>
              <a:rect l="l" t="t" r="r" b="b"/>
              <a:pathLst>
                <a:path w="5412" h="9393" extrusionOk="0">
                  <a:moveTo>
                    <a:pt x="3922" y="1"/>
                  </a:moveTo>
                  <a:cubicBezTo>
                    <a:pt x="3922" y="1"/>
                    <a:pt x="1521" y="1156"/>
                    <a:pt x="761" y="4590"/>
                  </a:cubicBezTo>
                  <a:cubicBezTo>
                    <a:pt x="1" y="7964"/>
                    <a:pt x="2037" y="9393"/>
                    <a:pt x="2037" y="9393"/>
                  </a:cubicBezTo>
                  <a:cubicBezTo>
                    <a:pt x="2037" y="9393"/>
                    <a:pt x="3193" y="6293"/>
                    <a:pt x="4317" y="3192"/>
                  </a:cubicBezTo>
                  <a:cubicBezTo>
                    <a:pt x="5411" y="61"/>
                    <a:pt x="3922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7"/>
            <p:cNvSpPr/>
            <p:nvPr/>
          </p:nvSpPr>
          <p:spPr>
            <a:xfrm>
              <a:off x="8099459" y="2606289"/>
              <a:ext cx="208164" cy="269252"/>
            </a:xfrm>
            <a:custGeom>
              <a:avLst/>
              <a:gdLst/>
              <a:ahLst/>
              <a:cxnLst/>
              <a:rect l="l" t="t" r="r" b="b"/>
              <a:pathLst>
                <a:path w="5016" h="6488" extrusionOk="0">
                  <a:moveTo>
                    <a:pt x="4317" y="0"/>
                  </a:moveTo>
                  <a:lnTo>
                    <a:pt x="1" y="608"/>
                  </a:lnTo>
                  <a:lnTo>
                    <a:pt x="426" y="3709"/>
                  </a:lnTo>
                  <a:lnTo>
                    <a:pt x="730" y="5836"/>
                  </a:lnTo>
                  <a:cubicBezTo>
                    <a:pt x="730" y="5836"/>
                    <a:pt x="643" y="6487"/>
                    <a:pt x="1717" y="6487"/>
                  </a:cubicBezTo>
                  <a:cubicBezTo>
                    <a:pt x="1914" y="6487"/>
                    <a:pt x="2150" y="6466"/>
                    <a:pt x="2432" y="6414"/>
                  </a:cubicBezTo>
                  <a:cubicBezTo>
                    <a:pt x="3739" y="6171"/>
                    <a:pt x="4499" y="5684"/>
                    <a:pt x="4834" y="5411"/>
                  </a:cubicBezTo>
                  <a:cubicBezTo>
                    <a:pt x="4986" y="5350"/>
                    <a:pt x="5016" y="5198"/>
                    <a:pt x="5016" y="4985"/>
                  </a:cubicBezTo>
                  <a:lnTo>
                    <a:pt x="4682" y="2614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7"/>
            <p:cNvSpPr/>
            <p:nvPr/>
          </p:nvSpPr>
          <p:spPr>
            <a:xfrm>
              <a:off x="8101991" y="2606289"/>
              <a:ext cx="191771" cy="153924"/>
            </a:xfrm>
            <a:custGeom>
              <a:avLst/>
              <a:gdLst/>
              <a:ahLst/>
              <a:cxnLst/>
              <a:rect l="l" t="t" r="r" b="b"/>
              <a:pathLst>
                <a:path w="4621" h="3709" extrusionOk="0">
                  <a:moveTo>
                    <a:pt x="4286" y="0"/>
                  </a:moveTo>
                  <a:lnTo>
                    <a:pt x="0" y="608"/>
                  </a:lnTo>
                  <a:lnTo>
                    <a:pt x="396" y="3709"/>
                  </a:lnTo>
                  <a:cubicBezTo>
                    <a:pt x="760" y="3709"/>
                    <a:pt x="1034" y="3678"/>
                    <a:pt x="1368" y="3648"/>
                  </a:cubicBezTo>
                  <a:cubicBezTo>
                    <a:pt x="1976" y="3557"/>
                    <a:pt x="2614" y="3405"/>
                    <a:pt x="3222" y="3222"/>
                  </a:cubicBezTo>
                  <a:cubicBezTo>
                    <a:pt x="3709" y="3070"/>
                    <a:pt x="4165" y="2888"/>
                    <a:pt x="4621" y="2645"/>
                  </a:cubicBezTo>
                  <a:lnTo>
                    <a:pt x="42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7"/>
            <p:cNvSpPr/>
            <p:nvPr/>
          </p:nvSpPr>
          <p:spPr>
            <a:xfrm>
              <a:off x="7733712" y="1687966"/>
              <a:ext cx="913249" cy="1023847"/>
            </a:xfrm>
            <a:custGeom>
              <a:avLst/>
              <a:gdLst/>
              <a:ahLst/>
              <a:cxnLst/>
              <a:rect l="l" t="t" r="r" b="b"/>
              <a:pathLst>
                <a:path w="22006" h="24671" extrusionOk="0">
                  <a:moveTo>
                    <a:pt x="11565" y="0"/>
                  </a:moveTo>
                  <a:cubicBezTo>
                    <a:pt x="4053" y="0"/>
                    <a:pt x="1213" y="4558"/>
                    <a:pt x="576" y="13070"/>
                  </a:cubicBezTo>
                  <a:cubicBezTo>
                    <a:pt x="0" y="19294"/>
                    <a:pt x="2182" y="24670"/>
                    <a:pt x="9064" y="24670"/>
                  </a:cubicBezTo>
                  <a:cubicBezTo>
                    <a:pt x="9442" y="24670"/>
                    <a:pt x="9835" y="24654"/>
                    <a:pt x="10242" y="24621"/>
                  </a:cubicBezTo>
                  <a:cubicBezTo>
                    <a:pt x="18024" y="23952"/>
                    <a:pt x="19726" y="17964"/>
                    <a:pt x="20881" y="11885"/>
                  </a:cubicBezTo>
                  <a:cubicBezTo>
                    <a:pt x="22005" y="5806"/>
                    <a:pt x="18145" y="31"/>
                    <a:pt x="11640" y="0"/>
                  </a:cubicBezTo>
                  <a:cubicBezTo>
                    <a:pt x="11615" y="0"/>
                    <a:pt x="11590" y="0"/>
                    <a:pt x="1156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7"/>
            <p:cNvSpPr/>
            <p:nvPr/>
          </p:nvSpPr>
          <p:spPr>
            <a:xfrm>
              <a:off x="7707152" y="2224028"/>
              <a:ext cx="843944" cy="499992"/>
            </a:xfrm>
            <a:custGeom>
              <a:avLst/>
              <a:gdLst/>
              <a:ahLst/>
              <a:cxnLst/>
              <a:rect l="l" t="t" r="r" b="b"/>
              <a:pathLst>
                <a:path w="20336" h="12048" extrusionOk="0">
                  <a:moveTo>
                    <a:pt x="18751" y="0"/>
                  </a:moveTo>
                  <a:cubicBezTo>
                    <a:pt x="18380" y="0"/>
                    <a:pt x="18036" y="198"/>
                    <a:pt x="17964" y="640"/>
                  </a:cubicBezTo>
                  <a:cubicBezTo>
                    <a:pt x="17964" y="640"/>
                    <a:pt x="17721" y="3679"/>
                    <a:pt x="15198" y="5047"/>
                  </a:cubicBezTo>
                  <a:cubicBezTo>
                    <a:pt x="14569" y="5388"/>
                    <a:pt x="13949" y="5516"/>
                    <a:pt x="13319" y="5516"/>
                  </a:cubicBezTo>
                  <a:cubicBezTo>
                    <a:pt x="11463" y="5516"/>
                    <a:pt x="9524" y="4407"/>
                    <a:pt x="7019" y="4407"/>
                  </a:cubicBezTo>
                  <a:cubicBezTo>
                    <a:pt x="6970" y="4407"/>
                    <a:pt x="6920" y="4408"/>
                    <a:pt x="6870" y="4409"/>
                  </a:cubicBezTo>
                  <a:cubicBezTo>
                    <a:pt x="4531" y="4431"/>
                    <a:pt x="3743" y="4927"/>
                    <a:pt x="3202" y="4927"/>
                  </a:cubicBezTo>
                  <a:cubicBezTo>
                    <a:pt x="3004" y="4927"/>
                    <a:pt x="2840" y="4861"/>
                    <a:pt x="2645" y="4682"/>
                  </a:cubicBezTo>
                  <a:cubicBezTo>
                    <a:pt x="2099" y="4136"/>
                    <a:pt x="1998" y="3646"/>
                    <a:pt x="1676" y="3646"/>
                  </a:cubicBezTo>
                  <a:cubicBezTo>
                    <a:pt x="1585" y="3646"/>
                    <a:pt x="1478" y="3684"/>
                    <a:pt x="1338" y="3770"/>
                  </a:cubicBezTo>
                  <a:cubicBezTo>
                    <a:pt x="669" y="4105"/>
                    <a:pt x="1" y="6020"/>
                    <a:pt x="943" y="8755"/>
                  </a:cubicBezTo>
                  <a:cubicBezTo>
                    <a:pt x="1755" y="11112"/>
                    <a:pt x="4529" y="12048"/>
                    <a:pt x="8237" y="12048"/>
                  </a:cubicBezTo>
                  <a:cubicBezTo>
                    <a:pt x="8833" y="12048"/>
                    <a:pt x="9452" y="12024"/>
                    <a:pt x="10092" y="11977"/>
                  </a:cubicBezTo>
                  <a:cubicBezTo>
                    <a:pt x="14743" y="11643"/>
                    <a:pt x="18208" y="9454"/>
                    <a:pt x="19180" y="7236"/>
                  </a:cubicBezTo>
                  <a:cubicBezTo>
                    <a:pt x="20335" y="4561"/>
                    <a:pt x="18694" y="5047"/>
                    <a:pt x="19758" y="1248"/>
                  </a:cubicBezTo>
                  <a:cubicBezTo>
                    <a:pt x="19961" y="473"/>
                    <a:pt x="19324" y="0"/>
                    <a:pt x="18751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7"/>
            <p:cNvSpPr/>
            <p:nvPr/>
          </p:nvSpPr>
          <p:spPr>
            <a:xfrm>
              <a:off x="7753342" y="1544125"/>
              <a:ext cx="993261" cy="735504"/>
            </a:xfrm>
            <a:custGeom>
              <a:avLst/>
              <a:gdLst/>
              <a:ahLst/>
              <a:cxnLst/>
              <a:rect l="l" t="t" r="r" b="b"/>
              <a:pathLst>
                <a:path w="23934" h="17723" extrusionOk="0">
                  <a:moveTo>
                    <a:pt x="4209" y="0"/>
                  </a:moveTo>
                  <a:cubicBezTo>
                    <a:pt x="3061" y="0"/>
                    <a:pt x="0" y="5335"/>
                    <a:pt x="2170" y="7114"/>
                  </a:cubicBezTo>
                  <a:cubicBezTo>
                    <a:pt x="2882" y="7695"/>
                    <a:pt x="3652" y="7890"/>
                    <a:pt x="4366" y="7890"/>
                  </a:cubicBezTo>
                  <a:cubicBezTo>
                    <a:pt x="5818" y="7890"/>
                    <a:pt x="7034" y="7083"/>
                    <a:pt x="7034" y="7083"/>
                  </a:cubicBezTo>
                  <a:cubicBezTo>
                    <a:pt x="7034" y="7083"/>
                    <a:pt x="7824" y="8482"/>
                    <a:pt x="10012" y="9090"/>
                  </a:cubicBezTo>
                  <a:cubicBezTo>
                    <a:pt x="10506" y="9225"/>
                    <a:pt x="10988" y="9277"/>
                    <a:pt x="11440" y="9277"/>
                  </a:cubicBezTo>
                  <a:cubicBezTo>
                    <a:pt x="13024" y="9277"/>
                    <a:pt x="14237" y="8634"/>
                    <a:pt x="14237" y="8634"/>
                  </a:cubicBezTo>
                  <a:lnTo>
                    <a:pt x="14237" y="8634"/>
                  </a:lnTo>
                  <a:cubicBezTo>
                    <a:pt x="14237" y="8634"/>
                    <a:pt x="13508" y="10518"/>
                    <a:pt x="14602" y="12707"/>
                  </a:cubicBezTo>
                  <a:cubicBezTo>
                    <a:pt x="15727" y="14865"/>
                    <a:pt x="16943" y="15564"/>
                    <a:pt x="16943" y="15564"/>
                  </a:cubicBezTo>
                  <a:cubicBezTo>
                    <a:pt x="16943" y="15564"/>
                    <a:pt x="16213" y="16719"/>
                    <a:pt x="17247" y="17418"/>
                  </a:cubicBezTo>
                  <a:cubicBezTo>
                    <a:pt x="17542" y="17617"/>
                    <a:pt x="17998" y="17723"/>
                    <a:pt x="18524" y="17723"/>
                  </a:cubicBezTo>
                  <a:cubicBezTo>
                    <a:pt x="20002" y="17723"/>
                    <a:pt x="22028" y="16892"/>
                    <a:pt x="22566" y="14986"/>
                  </a:cubicBezTo>
                  <a:cubicBezTo>
                    <a:pt x="23295" y="12403"/>
                    <a:pt x="23934" y="6506"/>
                    <a:pt x="19131" y="4348"/>
                  </a:cubicBezTo>
                  <a:cubicBezTo>
                    <a:pt x="16778" y="3269"/>
                    <a:pt x="13611" y="2995"/>
                    <a:pt x="11006" y="2995"/>
                  </a:cubicBezTo>
                  <a:cubicBezTo>
                    <a:pt x="8328" y="2995"/>
                    <a:pt x="6243" y="3284"/>
                    <a:pt x="6243" y="3284"/>
                  </a:cubicBezTo>
                  <a:cubicBezTo>
                    <a:pt x="6243" y="3284"/>
                    <a:pt x="7885" y="1126"/>
                    <a:pt x="6942" y="700"/>
                  </a:cubicBezTo>
                  <a:cubicBezTo>
                    <a:pt x="6851" y="659"/>
                    <a:pt x="6754" y="640"/>
                    <a:pt x="6652" y="640"/>
                  </a:cubicBezTo>
                  <a:cubicBezTo>
                    <a:pt x="5713" y="640"/>
                    <a:pt x="4450" y="2250"/>
                    <a:pt x="4450" y="2250"/>
                  </a:cubicBezTo>
                  <a:cubicBezTo>
                    <a:pt x="4450" y="2250"/>
                    <a:pt x="5362" y="92"/>
                    <a:pt x="4237" y="1"/>
                  </a:cubicBezTo>
                  <a:cubicBezTo>
                    <a:pt x="4228" y="0"/>
                    <a:pt x="4218" y="0"/>
                    <a:pt x="4209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7"/>
            <p:cNvSpPr/>
            <p:nvPr/>
          </p:nvSpPr>
          <p:spPr>
            <a:xfrm>
              <a:off x="8505669" y="2196430"/>
              <a:ext cx="224557" cy="247631"/>
            </a:xfrm>
            <a:custGeom>
              <a:avLst/>
              <a:gdLst/>
              <a:ahLst/>
              <a:cxnLst/>
              <a:rect l="l" t="t" r="r" b="b"/>
              <a:pathLst>
                <a:path w="5411" h="5967" extrusionOk="0">
                  <a:moveTo>
                    <a:pt x="3050" y="1"/>
                  </a:moveTo>
                  <a:cubicBezTo>
                    <a:pt x="2128" y="1"/>
                    <a:pt x="1103" y="613"/>
                    <a:pt x="578" y="1609"/>
                  </a:cubicBezTo>
                  <a:cubicBezTo>
                    <a:pt x="0" y="2885"/>
                    <a:pt x="0" y="4314"/>
                    <a:pt x="213" y="5074"/>
                  </a:cubicBezTo>
                  <a:cubicBezTo>
                    <a:pt x="397" y="5626"/>
                    <a:pt x="1028" y="5967"/>
                    <a:pt x="1773" y="5967"/>
                  </a:cubicBezTo>
                  <a:cubicBezTo>
                    <a:pt x="2258" y="5967"/>
                    <a:pt x="2792" y="5823"/>
                    <a:pt x="3283" y="5499"/>
                  </a:cubicBezTo>
                  <a:cubicBezTo>
                    <a:pt x="4499" y="4648"/>
                    <a:pt x="5411" y="2156"/>
                    <a:pt x="4499" y="758"/>
                  </a:cubicBezTo>
                  <a:cubicBezTo>
                    <a:pt x="4150" y="235"/>
                    <a:pt x="3620" y="1"/>
                    <a:pt x="305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7"/>
            <p:cNvSpPr/>
            <p:nvPr/>
          </p:nvSpPr>
          <p:spPr>
            <a:xfrm>
              <a:off x="8564932" y="2261420"/>
              <a:ext cx="95907" cy="113751"/>
            </a:xfrm>
            <a:custGeom>
              <a:avLst/>
              <a:gdLst/>
              <a:ahLst/>
              <a:cxnLst/>
              <a:rect l="l" t="t" r="r" b="b"/>
              <a:pathLst>
                <a:path w="2311" h="2741" extrusionOk="0">
                  <a:moveTo>
                    <a:pt x="2127" y="0"/>
                  </a:moveTo>
                  <a:cubicBezTo>
                    <a:pt x="1865" y="0"/>
                    <a:pt x="1609" y="154"/>
                    <a:pt x="1399" y="286"/>
                  </a:cubicBezTo>
                  <a:cubicBezTo>
                    <a:pt x="1156" y="438"/>
                    <a:pt x="882" y="651"/>
                    <a:pt x="700" y="894"/>
                  </a:cubicBezTo>
                  <a:cubicBezTo>
                    <a:pt x="274" y="1380"/>
                    <a:pt x="1" y="1988"/>
                    <a:pt x="1" y="2626"/>
                  </a:cubicBezTo>
                  <a:cubicBezTo>
                    <a:pt x="1" y="2700"/>
                    <a:pt x="68" y="2740"/>
                    <a:pt x="134" y="2740"/>
                  </a:cubicBezTo>
                  <a:cubicBezTo>
                    <a:pt x="177" y="2740"/>
                    <a:pt x="220" y="2723"/>
                    <a:pt x="244" y="2687"/>
                  </a:cubicBezTo>
                  <a:cubicBezTo>
                    <a:pt x="335" y="2110"/>
                    <a:pt x="578" y="1562"/>
                    <a:pt x="943" y="1107"/>
                  </a:cubicBezTo>
                  <a:cubicBezTo>
                    <a:pt x="1004" y="1046"/>
                    <a:pt x="1065" y="1015"/>
                    <a:pt x="1095" y="955"/>
                  </a:cubicBezTo>
                  <a:lnTo>
                    <a:pt x="1186" y="1046"/>
                  </a:lnTo>
                  <a:cubicBezTo>
                    <a:pt x="1217" y="1076"/>
                    <a:pt x="1247" y="1167"/>
                    <a:pt x="1308" y="1198"/>
                  </a:cubicBezTo>
                  <a:cubicBezTo>
                    <a:pt x="1368" y="1319"/>
                    <a:pt x="1460" y="1380"/>
                    <a:pt x="1520" y="1502"/>
                  </a:cubicBezTo>
                  <a:cubicBezTo>
                    <a:pt x="1672" y="1714"/>
                    <a:pt x="1764" y="1988"/>
                    <a:pt x="1916" y="2170"/>
                  </a:cubicBezTo>
                  <a:cubicBezTo>
                    <a:pt x="1931" y="2201"/>
                    <a:pt x="1954" y="2216"/>
                    <a:pt x="1973" y="2216"/>
                  </a:cubicBezTo>
                  <a:cubicBezTo>
                    <a:pt x="1992" y="2216"/>
                    <a:pt x="2007" y="2201"/>
                    <a:pt x="2007" y="2170"/>
                  </a:cubicBezTo>
                  <a:cubicBezTo>
                    <a:pt x="2068" y="1866"/>
                    <a:pt x="1946" y="1623"/>
                    <a:pt x="1794" y="1350"/>
                  </a:cubicBezTo>
                  <a:cubicBezTo>
                    <a:pt x="1703" y="1228"/>
                    <a:pt x="1642" y="1107"/>
                    <a:pt x="1520" y="1015"/>
                  </a:cubicBezTo>
                  <a:lnTo>
                    <a:pt x="1368" y="863"/>
                  </a:lnTo>
                  <a:lnTo>
                    <a:pt x="1308" y="772"/>
                  </a:lnTo>
                  <a:cubicBezTo>
                    <a:pt x="1368" y="711"/>
                    <a:pt x="1490" y="620"/>
                    <a:pt x="1551" y="590"/>
                  </a:cubicBezTo>
                  <a:cubicBezTo>
                    <a:pt x="1794" y="438"/>
                    <a:pt x="2098" y="347"/>
                    <a:pt x="2280" y="164"/>
                  </a:cubicBezTo>
                  <a:cubicBezTo>
                    <a:pt x="2311" y="134"/>
                    <a:pt x="2311" y="12"/>
                    <a:pt x="2250" y="12"/>
                  </a:cubicBezTo>
                  <a:cubicBezTo>
                    <a:pt x="2209" y="4"/>
                    <a:pt x="2168" y="0"/>
                    <a:pt x="2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7"/>
            <p:cNvSpPr/>
            <p:nvPr/>
          </p:nvSpPr>
          <p:spPr>
            <a:xfrm>
              <a:off x="7901417" y="2435722"/>
              <a:ext cx="198079" cy="89847"/>
            </a:xfrm>
            <a:custGeom>
              <a:avLst/>
              <a:gdLst/>
              <a:ahLst/>
              <a:cxnLst/>
              <a:rect l="l" t="t" r="r" b="b"/>
              <a:pathLst>
                <a:path w="4773" h="2165" extrusionOk="0">
                  <a:moveTo>
                    <a:pt x="3546" y="0"/>
                  </a:moveTo>
                  <a:cubicBezTo>
                    <a:pt x="3076" y="0"/>
                    <a:pt x="2636" y="373"/>
                    <a:pt x="2055" y="373"/>
                  </a:cubicBezTo>
                  <a:cubicBezTo>
                    <a:pt x="2039" y="373"/>
                    <a:pt x="2023" y="372"/>
                    <a:pt x="2007" y="372"/>
                  </a:cubicBezTo>
                  <a:cubicBezTo>
                    <a:pt x="1491" y="339"/>
                    <a:pt x="1181" y="265"/>
                    <a:pt x="948" y="265"/>
                  </a:cubicBezTo>
                  <a:cubicBezTo>
                    <a:pt x="742" y="265"/>
                    <a:pt x="598" y="324"/>
                    <a:pt x="426" y="524"/>
                  </a:cubicBezTo>
                  <a:cubicBezTo>
                    <a:pt x="1" y="949"/>
                    <a:pt x="669" y="2165"/>
                    <a:pt x="2189" y="2165"/>
                  </a:cubicBezTo>
                  <a:cubicBezTo>
                    <a:pt x="3770" y="2165"/>
                    <a:pt x="4773" y="767"/>
                    <a:pt x="4165" y="250"/>
                  </a:cubicBezTo>
                  <a:cubicBezTo>
                    <a:pt x="3945" y="65"/>
                    <a:pt x="3743" y="0"/>
                    <a:pt x="3546" y="0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7"/>
            <p:cNvSpPr/>
            <p:nvPr/>
          </p:nvSpPr>
          <p:spPr>
            <a:xfrm>
              <a:off x="7973338" y="2470292"/>
              <a:ext cx="104704" cy="54033"/>
            </a:xfrm>
            <a:custGeom>
              <a:avLst/>
              <a:gdLst/>
              <a:ahLst/>
              <a:cxnLst/>
              <a:rect l="l" t="t" r="r" b="b"/>
              <a:pathLst>
                <a:path w="2523" h="1302" extrusionOk="0">
                  <a:moveTo>
                    <a:pt x="2150" y="0"/>
                  </a:moveTo>
                  <a:cubicBezTo>
                    <a:pt x="2054" y="0"/>
                    <a:pt x="1959" y="13"/>
                    <a:pt x="1885" y="25"/>
                  </a:cubicBezTo>
                  <a:cubicBezTo>
                    <a:pt x="1581" y="86"/>
                    <a:pt x="1307" y="177"/>
                    <a:pt x="1034" y="299"/>
                  </a:cubicBezTo>
                  <a:cubicBezTo>
                    <a:pt x="760" y="420"/>
                    <a:pt x="517" y="602"/>
                    <a:pt x="304" y="846"/>
                  </a:cubicBezTo>
                  <a:cubicBezTo>
                    <a:pt x="213" y="937"/>
                    <a:pt x="91" y="1089"/>
                    <a:pt x="0" y="1241"/>
                  </a:cubicBezTo>
                  <a:cubicBezTo>
                    <a:pt x="122" y="1302"/>
                    <a:pt x="274" y="1302"/>
                    <a:pt x="426" y="1302"/>
                  </a:cubicBezTo>
                  <a:cubicBezTo>
                    <a:pt x="1459" y="1302"/>
                    <a:pt x="2249" y="694"/>
                    <a:pt x="2523" y="116"/>
                  </a:cubicBezTo>
                  <a:cubicBezTo>
                    <a:pt x="2433" y="26"/>
                    <a:pt x="2290" y="0"/>
                    <a:pt x="2150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7"/>
            <p:cNvSpPr/>
            <p:nvPr/>
          </p:nvSpPr>
          <p:spPr>
            <a:xfrm>
              <a:off x="8148679" y="2265404"/>
              <a:ext cx="127446" cy="66234"/>
            </a:xfrm>
            <a:custGeom>
              <a:avLst/>
              <a:gdLst/>
              <a:ahLst/>
              <a:cxnLst/>
              <a:rect l="l" t="t" r="r" b="b"/>
              <a:pathLst>
                <a:path w="3071" h="1596" extrusionOk="0">
                  <a:moveTo>
                    <a:pt x="848" y="1"/>
                  </a:moveTo>
                  <a:cubicBezTo>
                    <a:pt x="755" y="1"/>
                    <a:pt x="664" y="12"/>
                    <a:pt x="578" y="38"/>
                  </a:cubicBezTo>
                  <a:cubicBezTo>
                    <a:pt x="274" y="99"/>
                    <a:pt x="0" y="403"/>
                    <a:pt x="91" y="767"/>
                  </a:cubicBezTo>
                  <a:cubicBezTo>
                    <a:pt x="103" y="803"/>
                    <a:pt x="134" y="820"/>
                    <a:pt x="167" y="820"/>
                  </a:cubicBezTo>
                  <a:cubicBezTo>
                    <a:pt x="218" y="820"/>
                    <a:pt x="274" y="780"/>
                    <a:pt x="274" y="707"/>
                  </a:cubicBezTo>
                  <a:cubicBezTo>
                    <a:pt x="274" y="421"/>
                    <a:pt x="540" y="335"/>
                    <a:pt x="788" y="335"/>
                  </a:cubicBezTo>
                  <a:cubicBezTo>
                    <a:pt x="830" y="335"/>
                    <a:pt x="872" y="337"/>
                    <a:pt x="912" y="342"/>
                  </a:cubicBezTo>
                  <a:cubicBezTo>
                    <a:pt x="1186" y="372"/>
                    <a:pt x="1429" y="463"/>
                    <a:pt x="1672" y="615"/>
                  </a:cubicBezTo>
                  <a:cubicBezTo>
                    <a:pt x="1885" y="707"/>
                    <a:pt x="2128" y="919"/>
                    <a:pt x="2310" y="1102"/>
                  </a:cubicBezTo>
                  <a:cubicBezTo>
                    <a:pt x="2493" y="1284"/>
                    <a:pt x="2705" y="1527"/>
                    <a:pt x="2948" y="1588"/>
                  </a:cubicBezTo>
                  <a:cubicBezTo>
                    <a:pt x="2965" y="1593"/>
                    <a:pt x="2979" y="1596"/>
                    <a:pt x="2991" y="1596"/>
                  </a:cubicBezTo>
                  <a:cubicBezTo>
                    <a:pt x="3049" y="1596"/>
                    <a:pt x="3070" y="1542"/>
                    <a:pt x="3070" y="1466"/>
                  </a:cubicBezTo>
                  <a:cubicBezTo>
                    <a:pt x="3040" y="1284"/>
                    <a:pt x="2918" y="1163"/>
                    <a:pt x="2827" y="1071"/>
                  </a:cubicBezTo>
                  <a:cubicBezTo>
                    <a:pt x="2705" y="950"/>
                    <a:pt x="2584" y="828"/>
                    <a:pt x="2432" y="707"/>
                  </a:cubicBezTo>
                  <a:cubicBezTo>
                    <a:pt x="2158" y="494"/>
                    <a:pt x="1915" y="311"/>
                    <a:pt x="1550" y="159"/>
                  </a:cubicBezTo>
                  <a:cubicBezTo>
                    <a:pt x="1332" y="72"/>
                    <a:pt x="1083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7"/>
            <p:cNvSpPr/>
            <p:nvPr/>
          </p:nvSpPr>
          <p:spPr>
            <a:xfrm>
              <a:off x="7819411" y="2233781"/>
              <a:ext cx="97193" cy="69596"/>
            </a:xfrm>
            <a:custGeom>
              <a:avLst/>
              <a:gdLst/>
              <a:ahLst/>
              <a:cxnLst/>
              <a:rect l="l" t="t" r="r" b="b"/>
              <a:pathLst>
                <a:path w="2342" h="1677" extrusionOk="0">
                  <a:moveTo>
                    <a:pt x="729" y="1"/>
                  </a:moveTo>
                  <a:cubicBezTo>
                    <a:pt x="627" y="1"/>
                    <a:pt x="525" y="21"/>
                    <a:pt x="426" y="70"/>
                  </a:cubicBezTo>
                  <a:cubicBezTo>
                    <a:pt x="183" y="192"/>
                    <a:pt x="1" y="496"/>
                    <a:pt x="122" y="769"/>
                  </a:cubicBezTo>
                  <a:cubicBezTo>
                    <a:pt x="134" y="805"/>
                    <a:pt x="170" y="823"/>
                    <a:pt x="207" y="823"/>
                  </a:cubicBezTo>
                  <a:cubicBezTo>
                    <a:pt x="264" y="823"/>
                    <a:pt x="323" y="782"/>
                    <a:pt x="305" y="709"/>
                  </a:cubicBezTo>
                  <a:cubicBezTo>
                    <a:pt x="274" y="526"/>
                    <a:pt x="457" y="344"/>
                    <a:pt x="639" y="283"/>
                  </a:cubicBezTo>
                  <a:cubicBezTo>
                    <a:pt x="663" y="281"/>
                    <a:pt x="686" y="279"/>
                    <a:pt x="709" y="279"/>
                  </a:cubicBezTo>
                  <a:cubicBezTo>
                    <a:pt x="950" y="279"/>
                    <a:pt x="1144" y="418"/>
                    <a:pt x="1338" y="557"/>
                  </a:cubicBezTo>
                  <a:cubicBezTo>
                    <a:pt x="1521" y="709"/>
                    <a:pt x="1673" y="861"/>
                    <a:pt x="1794" y="1043"/>
                  </a:cubicBezTo>
                  <a:cubicBezTo>
                    <a:pt x="1855" y="1165"/>
                    <a:pt x="1885" y="1256"/>
                    <a:pt x="1977" y="1347"/>
                  </a:cubicBezTo>
                  <a:cubicBezTo>
                    <a:pt x="2037" y="1469"/>
                    <a:pt x="2098" y="1590"/>
                    <a:pt x="2159" y="1651"/>
                  </a:cubicBezTo>
                  <a:cubicBezTo>
                    <a:pt x="2168" y="1669"/>
                    <a:pt x="2182" y="1676"/>
                    <a:pt x="2198" y="1676"/>
                  </a:cubicBezTo>
                  <a:cubicBezTo>
                    <a:pt x="2238" y="1676"/>
                    <a:pt x="2289" y="1633"/>
                    <a:pt x="2311" y="1590"/>
                  </a:cubicBezTo>
                  <a:cubicBezTo>
                    <a:pt x="2341" y="1438"/>
                    <a:pt x="2311" y="1286"/>
                    <a:pt x="2250" y="1165"/>
                  </a:cubicBezTo>
                  <a:cubicBezTo>
                    <a:pt x="2159" y="1073"/>
                    <a:pt x="2098" y="921"/>
                    <a:pt x="2007" y="800"/>
                  </a:cubicBezTo>
                  <a:cubicBezTo>
                    <a:pt x="1825" y="557"/>
                    <a:pt x="1581" y="344"/>
                    <a:pt x="1338" y="192"/>
                  </a:cubicBezTo>
                  <a:cubicBezTo>
                    <a:pt x="1153" y="89"/>
                    <a:pt x="941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7"/>
            <p:cNvSpPr/>
            <p:nvPr/>
          </p:nvSpPr>
          <p:spPr>
            <a:xfrm>
              <a:off x="8167603" y="2065039"/>
              <a:ext cx="155168" cy="113710"/>
            </a:xfrm>
            <a:custGeom>
              <a:avLst/>
              <a:gdLst/>
              <a:ahLst/>
              <a:cxnLst/>
              <a:rect l="l" t="t" r="r" b="b"/>
              <a:pathLst>
                <a:path w="3739" h="2740" extrusionOk="0">
                  <a:moveTo>
                    <a:pt x="502" y="1"/>
                  </a:moveTo>
                  <a:cubicBezTo>
                    <a:pt x="350" y="1"/>
                    <a:pt x="167" y="18"/>
                    <a:pt x="122" y="155"/>
                  </a:cubicBezTo>
                  <a:cubicBezTo>
                    <a:pt x="0" y="215"/>
                    <a:pt x="30" y="246"/>
                    <a:pt x="122" y="337"/>
                  </a:cubicBezTo>
                  <a:cubicBezTo>
                    <a:pt x="94" y="448"/>
                    <a:pt x="167" y="584"/>
                    <a:pt x="296" y="584"/>
                  </a:cubicBezTo>
                  <a:cubicBezTo>
                    <a:pt x="308" y="584"/>
                    <a:pt x="321" y="583"/>
                    <a:pt x="334" y="580"/>
                  </a:cubicBezTo>
                  <a:lnTo>
                    <a:pt x="456" y="580"/>
                  </a:lnTo>
                  <a:cubicBezTo>
                    <a:pt x="395" y="641"/>
                    <a:pt x="395" y="762"/>
                    <a:pt x="456" y="823"/>
                  </a:cubicBezTo>
                  <a:lnTo>
                    <a:pt x="395" y="823"/>
                  </a:lnTo>
                  <a:cubicBezTo>
                    <a:pt x="182" y="884"/>
                    <a:pt x="243" y="1127"/>
                    <a:pt x="395" y="1188"/>
                  </a:cubicBezTo>
                  <a:cubicBezTo>
                    <a:pt x="304" y="1249"/>
                    <a:pt x="334" y="1431"/>
                    <a:pt x="456" y="1492"/>
                  </a:cubicBezTo>
                  <a:cubicBezTo>
                    <a:pt x="1459" y="1644"/>
                    <a:pt x="2462" y="1887"/>
                    <a:pt x="3192" y="2708"/>
                  </a:cubicBezTo>
                  <a:cubicBezTo>
                    <a:pt x="3213" y="2729"/>
                    <a:pt x="3238" y="2739"/>
                    <a:pt x="3264" y="2739"/>
                  </a:cubicBezTo>
                  <a:cubicBezTo>
                    <a:pt x="3309" y="2739"/>
                    <a:pt x="3354" y="2706"/>
                    <a:pt x="3374" y="2647"/>
                  </a:cubicBezTo>
                  <a:cubicBezTo>
                    <a:pt x="3465" y="2617"/>
                    <a:pt x="3496" y="2495"/>
                    <a:pt x="3465" y="2434"/>
                  </a:cubicBezTo>
                  <a:cubicBezTo>
                    <a:pt x="3435" y="2404"/>
                    <a:pt x="3374" y="2343"/>
                    <a:pt x="3374" y="2313"/>
                  </a:cubicBezTo>
                  <a:cubicBezTo>
                    <a:pt x="3739" y="1948"/>
                    <a:pt x="3313" y="1522"/>
                    <a:pt x="3040" y="1249"/>
                  </a:cubicBezTo>
                  <a:cubicBezTo>
                    <a:pt x="2705" y="945"/>
                    <a:pt x="2341" y="641"/>
                    <a:pt x="1976" y="428"/>
                  </a:cubicBezTo>
                  <a:cubicBezTo>
                    <a:pt x="1550" y="185"/>
                    <a:pt x="1155" y="33"/>
                    <a:pt x="638" y="3"/>
                  </a:cubicBezTo>
                  <a:cubicBezTo>
                    <a:pt x="600" y="3"/>
                    <a:pt x="553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7"/>
            <p:cNvSpPr/>
            <p:nvPr/>
          </p:nvSpPr>
          <p:spPr>
            <a:xfrm>
              <a:off x="7808082" y="2026070"/>
              <a:ext cx="129978" cy="110556"/>
            </a:xfrm>
            <a:custGeom>
              <a:avLst/>
              <a:gdLst/>
              <a:ahLst/>
              <a:cxnLst/>
              <a:rect l="l" t="t" r="r" b="b"/>
              <a:pathLst>
                <a:path w="3132" h="2664" extrusionOk="0">
                  <a:moveTo>
                    <a:pt x="2887" y="0"/>
                  </a:moveTo>
                  <a:cubicBezTo>
                    <a:pt x="2813" y="0"/>
                    <a:pt x="2737" y="17"/>
                    <a:pt x="2675" y="30"/>
                  </a:cubicBezTo>
                  <a:cubicBezTo>
                    <a:pt x="2250" y="60"/>
                    <a:pt x="1854" y="212"/>
                    <a:pt x="1520" y="455"/>
                  </a:cubicBezTo>
                  <a:cubicBezTo>
                    <a:pt x="1186" y="668"/>
                    <a:pt x="882" y="942"/>
                    <a:pt x="578" y="1246"/>
                  </a:cubicBezTo>
                  <a:cubicBezTo>
                    <a:pt x="335" y="1519"/>
                    <a:pt x="0" y="1884"/>
                    <a:pt x="274" y="2279"/>
                  </a:cubicBezTo>
                  <a:cubicBezTo>
                    <a:pt x="243" y="2309"/>
                    <a:pt x="243" y="2340"/>
                    <a:pt x="183" y="2370"/>
                  </a:cubicBezTo>
                  <a:cubicBezTo>
                    <a:pt x="152" y="2461"/>
                    <a:pt x="183" y="2583"/>
                    <a:pt x="243" y="2613"/>
                  </a:cubicBezTo>
                  <a:cubicBezTo>
                    <a:pt x="261" y="2649"/>
                    <a:pt x="289" y="2664"/>
                    <a:pt x="322" y="2664"/>
                  </a:cubicBezTo>
                  <a:cubicBezTo>
                    <a:pt x="345" y="2664"/>
                    <a:pt x="370" y="2656"/>
                    <a:pt x="395" y="2644"/>
                  </a:cubicBezTo>
                  <a:cubicBezTo>
                    <a:pt x="1003" y="1884"/>
                    <a:pt x="1854" y="1610"/>
                    <a:pt x="2736" y="1458"/>
                  </a:cubicBezTo>
                  <a:cubicBezTo>
                    <a:pt x="2857" y="1458"/>
                    <a:pt x="2888" y="1276"/>
                    <a:pt x="2827" y="1215"/>
                  </a:cubicBezTo>
                  <a:cubicBezTo>
                    <a:pt x="2979" y="1154"/>
                    <a:pt x="2979" y="911"/>
                    <a:pt x="2827" y="850"/>
                  </a:cubicBezTo>
                  <a:lnTo>
                    <a:pt x="2736" y="850"/>
                  </a:lnTo>
                  <a:cubicBezTo>
                    <a:pt x="2827" y="790"/>
                    <a:pt x="2827" y="668"/>
                    <a:pt x="2736" y="607"/>
                  </a:cubicBezTo>
                  <a:lnTo>
                    <a:pt x="2857" y="607"/>
                  </a:lnTo>
                  <a:cubicBezTo>
                    <a:pt x="2871" y="610"/>
                    <a:pt x="2883" y="611"/>
                    <a:pt x="2895" y="611"/>
                  </a:cubicBezTo>
                  <a:cubicBezTo>
                    <a:pt x="3019" y="611"/>
                    <a:pt x="3068" y="475"/>
                    <a:pt x="3040" y="364"/>
                  </a:cubicBezTo>
                  <a:cubicBezTo>
                    <a:pt x="3070" y="334"/>
                    <a:pt x="3131" y="242"/>
                    <a:pt x="3131" y="182"/>
                  </a:cubicBezTo>
                  <a:cubicBezTo>
                    <a:pt x="3095" y="37"/>
                    <a:pt x="2994" y="0"/>
                    <a:pt x="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7"/>
            <p:cNvSpPr/>
            <p:nvPr/>
          </p:nvSpPr>
          <p:spPr>
            <a:xfrm>
              <a:off x="7902828" y="2137250"/>
              <a:ext cx="106738" cy="263691"/>
            </a:xfrm>
            <a:custGeom>
              <a:avLst/>
              <a:gdLst/>
              <a:ahLst/>
              <a:cxnLst/>
              <a:rect l="l" t="t" r="r" b="b"/>
              <a:pathLst>
                <a:path w="2572" h="6354" extrusionOk="0">
                  <a:moveTo>
                    <a:pt x="1958" y="1"/>
                  </a:moveTo>
                  <a:cubicBezTo>
                    <a:pt x="1918" y="1"/>
                    <a:pt x="1877" y="18"/>
                    <a:pt x="1851" y="56"/>
                  </a:cubicBezTo>
                  <a:cubicBezTo>
                    <a:pt x="1638" y="512"/>
                    <a:pt x="1517" y="1059"/>
                    <a:pt x="1365" y="1576"/>
                  </a:cubicBezTo>
                  <a:cubicBezTo>
                    <a:pt x="1213" y="2062"/>
                    <a:pt x="1061" y="2579"/>
                    <a:pt x="909" y="3095"/>
                  </a:cubicBezTo>
                  <a:cubicBezTo>
                    <a:pt x="605" y="4099"/>
                    <a:pt x="331" y="5132"/>
                    <a:pt x="27" y="6165"/>
                  </a:cubicBezTo>
                  <a:cubicBezTo>
                    <a:pt x="1" y="6271"/>
                    <a:pt x="66" y="6354"/>
                    <a:pt x="124" y="6354"/>
                  </a:cubicBezTo>
                  <a:cubicBezTo>
                    <a:pt x="132" y="6354"/>
                    <a:pt x="141" y="6352"/>
                    <a:pt x="149" y="6348"/>
                  </a:cubicBezTo>
                  <a:cubicBezTo>
                    <a:pt x="939" y="6348"/>
                    <a:pt x="1760" y="6226"/>
                    <a:pt x="2459" y="5983"/>
                  </a:cubicBezTo>
                  <a:cubicBezTo>
                    <a:pt x="2571" y="5899"/>
                    <a:pt x="2554" y="5737"/>
                    <a:pt x="2431" y="5737"/>
                  </a:cubicBezTo>
                  <a:cubicBezTo>
                    <a:pt x="2420" y="5737"/>
                    <a:pt x="2410" y="5738"/>
                    <a:pt x="2398" y="5740"/>
                  </a:cubicBezTo>
                  <a:cubicBezTo>
                    <a:pt x="1760" y="5892"/>
                    <a:pt x="1061" y="5983"/>
                    <a:pt x="392" y="6013"/>
                  </a:cubicBezTo>
                  <a:cubicBezTo>
                    <a:pt x="696" y="5071"/>
                    <a:pt x="939" y="4099"/>
                    <a:pt x="1213" y="3156"/>
                  </a:cubicBezTo>
                  <a:cubicBezTo>
                    <a:pt x="1365" y="2640"/>
                    <a:pt x="1517" y="2123"/>
                    <a:pt x="1669" y="1606"/>
                  </a:cubicBezTo>
                  <a:cubicBezTo>
                    <a:pt x="1821" y="1120"/>
                    <a:pt x="2003" y="573"/>
                    <a:pt x="2064" y="86"/>
                  </a:cubicBezTo>
                  <a:cubicBezTo>
                    <a:pt x="2064" y="33"/>
                    <a:pt x="2013" y="1"/>
                    <a:pt x="19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7"/>
            <p:cNvSpPr/>
            <p:nvPr/>
          </p:nvSpPr>
          <p:spPr>
            <a:xfrm>
              <a:off x="8072982" y="2915303"/>
              <a:ext cx="848965" cy="1008284"/>
            </a:xfrm>
            <a:custGeom>
              <a:avLst/>
              <a:gdLst/>
              <a:ahLst/>
              <a:cxnLst/>
              <a:rect l="l" t="t" r="r" b="b"/>
              <a:pathLst>
                <a:path w="20457" h="24296" extrusionOk="0">
                  <a:moveTo>
                    <a:pt x="13074" y="0"/>
                  </a:moveTo>
                  <a:cubicBezTo>
                    <a:pt x="10941" y="0"/>
                    <a:pt x="10822" y="3368"/>
                    <a:pt x="10912" y="5959"/>
                  </a:cubicBezTo>
                  <a:cubicBezTo>
                    <a:pt x="10973" y="9637"/>
                    <a:pt x="13405" y="15959"/>
                    <a:pt x="12949" y="17053"/>
                  </a:cubicBezTo>
                  <a:cubicBezTo>
                    <a:pt x="12930" y="17100"/>
                    <a:pt x="12888" y="17123"/>
                    <a:pt x="12826" y="17123"/>
                  </a:cubicBezTo>
                  <a:cubicBezTo>
                    <a:pt x="11683" y="17123"/>
                    <a:pt x="3622" y="9594"/>
                    <a:pt x="2584" y="8816"/>
                  </a:cubicBezTo>
                  <a:cubicBezTo>
                    <a:pt x="1520" y="10488"/>
                    <a:pt x="699" y="10731"/>
                    <a:pt x="0" y="11278"/>
                  </a:cubicBezTo>
                  <a:cubicBezTo>
                    <a:pt x="1155" y="12894"/>
                    <a:pt x="12670" y="24296"/>
                    <a:pt x="16118" y="24296"/>
                  </a:cubicBezTo>
                  <a:cubicBezTo>
                    <a:pt x="16301" y="24296"/>
                    <a:pt x="16462" y="24264"/>
                    <a:pt x="16596" y="24196"/>
                  </a:cubicBezTo>
                  <a:cubicBezTo>
                    <a:pt x="20457" y="22281"/>
                    <a:pt x="17478" y="9181"/>
                    <a:pt x="17052" y="5959"/>
                  </a:cubicBezTo>
                  <a:cubicBezTo>
                    <a:pt x="16505" y="1916"/>
                    <a:pt x="15350" y="32"/>
                    <a:pt x="13131" y="1"/>
                  </a:cubicBezTo>
                  <a:cubicBezTo>
                    <a:pt x="13112" y="1"/>
                    <a:pt x="13093" y="0"/>
                    <a:pt x="1307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7"/>
            <p:cNvSpPr/>
            <p:nvPr/>
          </p:nvSpPr>
          <p:spPr>
            <a:xfrm>
              <a:off x="8487990" y="2843341"/>
              <a:ext cx="379725" cy="664747"/>
            </a:xfrm>
            <a:custGeom>
              <a:avLst/>
              <a:gdLst/>
              <a:ahLst/>
              <a:cxnLst/>
              <a:rect l="l" t="t" r="r" b="b"/>
              <a:pathLst>
                <a:path w="9150" h="16018" extrusionOk="0">
                  <a:moveTo>
                    <a:pt x="3116" y="0"/>
                  </a:moveTo>
                  <a:cubicBezTo>
                    <a:pt x="2860" y="0"/>
                    <a:pt x="2591" y="66"/>
                    <a:pt x="2311" y="215"/>
                  </a:cubicBezTo>
                  <a:cubicBezTo>
                    <a:pt x="1672" y="550"/>
                    <a:pt x="1" y="3620"/>
                    <a:pt x="487" y="8118"/>
                  </a:cubicBezTo>
                  <a:cubicBezTo>
                    <a:pt x="973" y="12586"/>
                    <a:pt x="1672" y="15504"/>
                    <a:pt x="1672" y="15504"/>
                  </a:cubicBezTo>
                  <a:cubicBezTo>
                    <a:pt x="1672" y="15504"/>
                    <a:pt x="2789" y="16017"/>
                    <a:pt x="4687" y="16017"/>
                  </a:cubicBezTo>
                  <a:cubicBezTo>
                    <a:pt x="5889" y="16017"/>
                    <a:pt x="7405" y="15811"/>
                    <a:pt x="9150" y="15140"/>
                  </a:cubicBezTo>
                  <a:cubicBezTo>
                    <a:pt x="9150" y="15140"/>
                    <a:pt x="8420" y="9121"/>
                    <a:pt x="7235" y="6112"/>
                  </a:cubicBezTo>
                  <a:lnTo>
                    <a:pt x="6049" y="3133"/>
                  </a:lnTo>
                  <a:cubicBezTo>
                    <a:pt x="6049" y="3133"/>
                    <a:pt x="4889" y="0"/>
                    <a:pt x="3116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7"/>
            <p:cNvSpPr/>
            <p:nvPr/>
          </p:nvSpPr>
          <p:spPr>
            <a:xfrm>
              <a:off x="7840867" y="3057815"/>
              <a:ext cx="382257" cy="361756"/>
            </a:xfrm>
            <a:custGeom>
              <a:avLst/>
              <a:gdLst/>
              <a:ahLst/>
              <a:cxnLst/>
              <a:rect l="l" t="t" r="r" b="b"/>
              <a:pathLst>
                <a:path w="9211" h="8717" extrusionOk="0">
                  <a:moveTo>
                    <a:pt x="2557" y="1"/>
                  </a:moveTo>
                  <a:cubicBezTo>
                    <a:pt x="2290" y="1"/>
                    <a:pt x="2301" y="311"/>
                    <a:pt x="2736" y="823"/>
                  </a:cubicBezTo>
                  <a:cubicBezTo>
                    <a:pt x="3709" y="1917"/>
                    <a:pt x="3922" y="2221"/>
                    <a:pt x="4043" y="2525"/>
                  </a:cubicBezTo>
                  <a:cubicBezTo>
                    <a:pt x="3709" y="2403"/>
                    <a:pt x="2827" y="1582"/>
                    <a:pt x="1672" y="823"/>
                  </a:cubicBezTo>
                  <a:cubicBezTo>
                    <a:pt x="1261" y="544"/>
                    <a:pt x="947" y="429"/>
                    <a:pt x="754" y="429"/>
                  </a:cubicBezTo>
                  <a:cubicBezTo>
                    <a:pt x="421" y="429"/>
                    <a:pt x="453" y="775"/>
                    <a:pt x="973" y="1218"/>
                  </a:cubicBezTo>
                  <a:cubicBezTo>
                    <a:pt x="1603" y="1820"/>
                    <a:pt x="3316" y="3407"/>
                    <a:pt x="3230" y="3407"/>
                  </a:cubicBezTo>
                  <a:cubicBezTo>
                    <a:pt x="3220" y="3407"/>
                    <a:pt x="3189" y="3388"/>
                    <a:pt x="3131" y="3345"/>
                  </a:cubicBezTo>
                  <a:cubicBezTo>
                    <a:pt x="2648" y="2942"/>
                    <a:pt x="857" y="1921"/>
                    <a:pt x="344" y="1921"/>
                  </a:cubicBezTo>
                  <a:cubicBezTo>
                    <a:pt x="276" y="1921"/>
                    <a:pt x="231" y="1939"/>
                    <a:pt x="213" y="1978"/>
                  </a:cubicBezTo>
                  <a:cubicBezTo>
                    <a:pt x="1" y="2342"/>
                    <a:pt x="548" y="2798"/>
                    <a:pt x="1338" y="3315"/>
                  </a:cubicBezTo>
                  <a:cubicBezTo>
                    <a:pt x="2098" y="3862"/>
                    <a:pt x="2645" y="4197"/>
                    <a:pt x="2584" y="4257"/>
                  </a:cubicBezTo>
                  <a:cubicBezTo>
                    <a:pt x="2577" y="4272"/>
                    <a:pt x="2560" y="4279"/>
                    <a:pt x="2535" y="4279"/>
                  </a:cubicBezTo>
                  <a:cubicBezTo>
                    <a:pt x="2348" y="4279"/>
                    <a:pt x="1699" y="3917"/>
                    <a:pt x="1004" y="3649"/>
                  </a:cubicBezTo>
                  <a:cubicBezTo>
                    <a:pt x="778" y="3567"/>
                    <a:pt x="607" y="3529"/>
                    <a:pt x="490" y="3529"/>
                  </a:cubicBezTo>
                  <a:cubicBezTo>
                    <a:pt x="134" y="3529"/>
                    <a:pt x="287" y="3883"/>
                    <a:pt x="973" y="4409"/>
                  </a:cubicBezTo>
                  <a:cubicBezTo>
                    <a:pt x="1824" y="5108"/>
                    <a:pt x="3344" y="6324"/>
                    <a:pt x="4408" y="7266"/>
                  </a:cubicBezTo>
                  <a:cubicBezTo>
                    <a:pt x="5635" y="8340"/>
                    <a:pt x="6480" y="8716"/>
                    <a:pt x="7119" y="8716"/>
                  </a:cubicBezTo>
                  <a:cubicBezTo>
                    <a:pt x="7620" y="8716"/>
                    <a:pt x="7995" y="8485"/>
                    <a:pt x="8329" y="8178"/>
                  </a:cubicBezTo>
                  <a:cubicBezTo>
                    <a:pt x="9210" y="7449"/>
                    <a:pt x="9119" y="6476"/>
                    <a:pt x="8633" y="5230"/>
                  </a:cubicBezTo>
                  <a:cubicBezTo>
                    <a:pt x="8299" y="4257"/>
                    <a:pt x="7508" y="3163"/>
                    <a:pt x="6992" y="2038"/>
                  </a:cubicBezTo>
                  <a:cubicBezTo>
                    <a:pt x="6643" y="1232"/>
                    <a:pt x="6154" y="348"/>
                    <a:pt x="5938" y="348"/>
                  </a:cubicBezTo>
                  <a:cubicBezTo>
                    <a:pt x="5853" y="348"/>
                    <a:pt x="5811" y="487"/>
                    <a:pt x="5837" y="823"/>
                  </a:cubicBezTo>
                  <a:cubicBezTo>
                    <a:pt x="5867" y="1978"/>
                    <a:pt x="6201" y="2373"/>
                    <a:pt x="5989" y="2586"/>
                  </a:cubicBezTo>
                  <a:cubicBezTo>
                    <a:pt x="5969" y="2592"/>
                    <a:pt x="5948" y="2596"/>
                    <a:pt x="5926" y="2596"/>
                  </a:cubicBezTo>
                  <a:cubicBezTo>
                    <a:pt x="5456" y="2596"/>
                    <a:pt x="4329" y="1121"/>
                    <a:pt x="3314" y="367"/>
                  </a:cubicBezTo>
                  <a:cubicBezTo>
                    <a:pt x="2981" y="115"/>
                    <a:pt x="2718" y="1"/>
                    <a:pt x="2557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7"/>
            <p:cNvSpPr/>
            <p:nvPr/>
          </p:nvSpPr>
          <p:spPr>
            <a:xfrm>
              <a:off x="8136063" y="3339936"/>
              <a:ext cx="158987" cy="158779"/>
            </a:xfrm>
            <a:custGeom>
              <a:avLst/>
              <a:gdLst/>
              <a:ahLst/>
              <a:cxnLst/>
              <a:rect l="l" t="t" r="r" b="b"/>
              <a:pathLst>
                <a:path w="3831" h="3826" extrusionOk="0">
                  <a:moveTo>
                    <a:pt x="2854" y="1"/>
                  </a:moveTo>
                  <a:cubicBezTo>
                    <a:pt x="2716" y="1"/>
                    <a:pt x="2573" y="54"/>
                    <a:pt x="2462" y="165"/>
                  </a:cubicBezTo>
                  <a:lnTo>
                    <a:pt x="183" y="2566"/>
                  </a:lnTo>
                  <a:cubicBezTo>
                    <a:pt x="0" y="2748"/>
                    <a:pt x="0" y="3082"/>
                    <a:pt x="213" y="3295"/>
                  </a:cubicBezTo>
                  <a:lnTo>
                    <a:pt x="638" y="3690"/>
                  </a:lnTo>
                  <a:cubicBezTo>
                    <a:pt x="733" y="3785"/>
                    <a:pt x="851" y="3825"/>
                    <a:pt x="969" y="3825"/>
                  </a:cubicBezTo>
                  <a:cubicBezTo>
                    <a:pt x="1118" y="3825"/>
                    <a:pt x="1266" y="3761"/>
                    <a:pt x="1368" y="3660"/>
                  </a:cubicBezTo>
                  <a:lnTo>
                    <a:pt x="3648" y="1259"/>
                  </a:lnTo>
                  <a:cubicBezTo>
                    <a:pt x="3830" y="1076"/>
                    <a:pt x="3830" y="742"/>
                    <a:pt x="3617" y="560"/>
                  </a:cubicBezTo>
                  <a:lnTo>
                    <a:pt x="3192" y="134"/>
                  </a:lnTo>
                  <a:cubicBezTo>
                    <a:pt x="3104" y="46"/>
                    <a:pt x="2981" y="1"/>
                    <a:pt x="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7"/>
            <p:cNvSpPr/>
            <p:nvPr/>
          </p:nvSpPr>
          <p:spPr>
            <a:xfrm>
              <a:off x="8149924" y="3360147"/>
              <a:ext cx="131223" cy="118317"/>
            </a:xfrm>
            <a:custGeom>
              <a:avLst/>
              <a:gdLst/>
              <a:ahLst/>
              <a:cxnLst/>
              <a:rect l="l" t="t" r="r" b="b"/>
              <a:pathLst>
                <a:path w="3162" h="2851" extrusionOk="0">
                  <a:moveTo>
                    <a:pt x="1596" y="0"/>
                  </a:moveTo>
                  <a:cubicBezTo>
                    <a:pt x="1226" y="0"/>
                    <a:pt x="855" y="145"/>
                    <a:pt x="578" y="437"/>
                  </a:cubicBezTo>
                  <a:cubicBezTo>
                    <a:pt x="1" y="1015"/>
                    <a:pt x="61" y="1927"/>
                    <a:pt x="608" y="2443"/>
                  </a:cubicBezTo>
                  <a:cubicBezTo>
                    <a:pt x="893" y="2713"/>
                    <a:pt x="1259" y="2850"/>
                    <a:pt x="1623" y="2850"/>
                  </a:cubicBezTo>
                  <a:cubicBezTo>
                    <a:pt x="1997" y="2850"/>
                    <a:pt x="2368" y="2706"/>
                    <a:pt x="2645" y="2413"/>
                  </a:cubicBezTo>
                  <a:cubicBezTo>
                    <a:pt x="3162" y="1836"/>
                    <a:pt x="3162" y="924"/>
                    <a:pt x="2584" y="407"/>
                  </a:cubicBezTo>
                  <a:cubicBezTo>
                    <a:pt x="2314" y="137"/>
                    <a:pt x="1956" y="0"/>
                    <a:pt x="1596" y="0"/>
                  </a:cubicBezTo>
                  <a:close/>
                </a:path>
              </a:pathLst>
            </a:custGeom>
            <a:solidFill>
              <a:srgbClr val="FFD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476;p66">
            <a:extLst>
              <a:ext uri="{FF2B5EF4-FFF2-40B4-BE49-F238E27FC236}">
                <a16:creationId xmlns:a16="http://schemas.microsoft.com/office/drawing/2014/main" id="{BBA2CC07-00A0-4529-A23F-35F7FF7C5D1A}"/>
              </a:ext>
            </a:extLst>
          </p:cNvPr>
          <p:cNvSpPr txBox="1">
            <a:spLocks/>
          </p:cNvSpPr>
          <p:nvPr/>
        </p:nvSpPr>
        <p:spPr>
          <a:xfrm>
            <a:off x="1095974" y="2237561"/>
            <a:ext cx="44157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5000" b="0" i="0" u="none" strike="noStrike" cap="none">
                <a:solidFill>
                  <a:schemeClr val="accent4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Font typeface="Bowlby One"/>
              <a:buNone/>
              <a:defRPr sz="62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台南市課室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</a:t>
            </a:r>
            <a:r>
              <a:rPr lang="en-US" altLang="zh-TW" sz="2800" dirty="0" smtClean="0">
                <a:solidFill>
                  <a:srgbClr val="76BC5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課室英語手冊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國中小常用課室英語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參考手冊</a:t>
            </a:r>
          </a:p>
        </p:txBody>
      </p:sp>
      <p:sp>
        <p:nvSpPr>
          <p:cNvPr id="33" name="Google Shape;1045;p49"/>
          <p:cNvSpPr/>
          <p:nvPr/>
        </p:nvSpPr>
        <p:spPr>
          <a:xfrm>
            <a:off x="5381431" y="1112455"/>
            <a:ext cx="1158571" cy="12191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4" name="Google Shape;1047;p49"/>
          <p:cNvSpPr txBox="1">
            <a:spLocks noGrp="1"/>
          </p:cNvSpPr>
          <p:nvPr>
            <p:ph type="title"/>
          </p:nvPr>
        </p:nvSpPr>
        <p:spPr>
          <a:xfrm>
            <a:off x="5310932" y="1235903"/>
            <a:ext cx="1373544" cy="846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11</a:t>
            </a:r>
            <a:r>
              <a:rPr lang="en-US" altLang="zh-TW" sz="2800" dirty="0" smtClean="0">
                <a:solidFill>
                  <a:schemeClr val="lt1"/>
                </a:solidFill>
              </a:rPr>
              <a:t>0</a:t>
            </a:r>
            <a:br>
              <a:rPr lang="en-US" altLang="zh-TW" sz="2800" dirty="0" smtClean="0">
                <a:solidFill>
                  <a:schemeClr val="lt1"/>
                </a:solidFill>
              </a:rPr>
            </a:br>
            <a:r>
              <a:rPr lang="en-US" altLang="zh-TW" sz="2800" dirty="0" smtClean="0">
                <a:solidFill>
                  <a:schemeClr val="lt1"/>
                </a:solidFill>
              </a:rPr>
              <a:t>(2)</a:t>
            </a:r>
            <a:endParaRPr sz="2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3975" y="161697"/>
            <a:ext cx="3215100" cy="8283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645" y="55680"/>
            <a:ext cx="4086712" cy="49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8"/>
          <p:cNvSpPr txBox="1">
            <a:spLocks noGrp="1"/>
          </p:cNvSpPr>
          <p:nvPr>
            <p:ph type="title"/>
          </p:nvPr>
        </p:nvSpPr>
        <p:spPr>
          <a:xfrm>
            <a:off x="1620587" y="1888650"/>
            <a:ext cx="2446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目標與定義</a:t>
            </a:r>
            <a:endParaRPr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4" name="Google Shape;664;p38"/>
          <p:cNvSpPr txBox="1">
            <a:spLocks noGrp="1"/>
          </p:cNvSpPr>
          <p:nvPr>
            <p:ph type="title" idx="9"/>
          </p:nvPr>
        </p:nvSpPr>
        <p:spPr>
          <a:xfrm>
            <a:off x="2447687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5" name="Google Shape;665;p38"/>
          <p:cNvSpPr txBox="1">
            <a:spLocks noGrp="1"/>
          </p:cNvSpPr>
          <p:nvPr>
            <p:ph type="title" idx="13"/>
          </p:nvPr>
        </p:nvSpPr>
        <p:spPr>
          <a:xfrm>
            <a:off x="2447687" y="316026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6" name="Google Shape;666;p38"/>
          <p:cNvSpPr txBox="1">
            <a:spLocks noGrp="1"/>
          </p:cNvSpPr>
          <p:nvPr>
            <p:ph type="title" idx="14"/>
          </p:nvPr>
        </p:nvSpPr>
        <p:spPr>
          <a:xfrm>
            <a:off x="5787888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7" name="Google Shape;667;p38"/>
          <p:cNvSpPr txBox="1">
            <a:spLocks noGrp="1"/>
          </p:cNvSpPr>
          <p:nvPr>
            <p:ph type="title" idx="15"/>
          </p:nvPr>
        </p:nvSpPr>
        <p:spPr>
          <a:xfrm>
            <a:off x="5787888" y="314961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Google Shape;656;p38">
            <a:extLst>
              <a:ext uri="{FF2B5EF4-FFF2-40B4-BE49-F238E27FC236}">
                <a16:creationId xmlns:a16="http://schemas.microsoft.com/office/drawing/2014/main" id="{35DA3CB3-F24B-42AC-921A-EE88897D69AE}"/>
              </a:ext>
            </a:extLst>
          </p:cNvPr>
          <p:cNvSpPr txBox="1">
            <a:spLocks/>
          </p:cNvSpPr>
          <p:nvPr/>
        </p:nvSpPr>
        <p:spPr>
          <a:xfrm>
            <a:off x="1470336" y="3787303"/>
            <a:ext cx="2874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本校實施方式</a:t>
            </a:r>
          </a:p>
        </p:txBody>
      </p:sp>
      <p:sp>
        <p:nvSpPr>
          <p:cNvPr id="28" name="Google Shape;656;p38">
            <a:extLst>
              <a:ext uri="{FF2B5EF4-FFF2-40B4-BE49-F238E27FC236}">
                <a16:creationId xmlns:a16="http://schemas.microsoft.com/office/drawing/2014/main" id="{AD629027-0F0F-4539-A40E-0A485AFCBC0E}"/>
              </a:ext>
            </a:extLst>
          </p:cNvPr>
          <p:cNvSpPr txBox="1">
            <a:spLocks/>
          </p:cNvSpPr>
          <p:nvPr/>
        </p:nvSpPr>
        <p:spPr>
          <a:xfrm>
            <a:off x="5076915" y="3760181"/>
            <a:ext cx="244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Google Shape;656;p38">
            <a:extLst>
              <a:ext uri="{FF2B5EF4-FFF2-40B4-BE49-F238E27FC236}">
                <a16:creationId xmlns:a16="http://schemas.microsoft.com/office/drawing/2014/main" id="{B574BF96-357E-41BD-9C25-7BBDBF116B91}"/>
              </a:ext>
            </a:extLst>
          </p:cNvPr>
          <p:cNvSpPr txBox="1">
            <a:spLocks/>
          </p:cNvSpPr>
          <p:nvPr/>
        </p:nvSpPr>
        <p:spPr>
          <a:xfrm>
            <a:off x="5022827" y="1898132"/>
            <a:ext cx="244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面向與策略</a:t>
            </a:r>
          </a:p>
        </p:txBody>
      </p:sp>
      <p:sp>
        <p:nvSpPr>
          <p:cNvPr id="19" name="Google Shape;602;p36">
            <a:extLst>
              <a:ext uri="{FF2B5EF4-FFF2-40B4-BE49-F238E27FC236}">
                <a16:creationId xmlns:a16="http://schemas.microsoft.com/office/drawing/2014/main" id="{16C985B4-9C8F-4F51-9BCA-C9B3E4D3CC0C}"/>
              </a:ext>
            </a:extLst>
          </p:cNvPr>
          <p:cNvSpPr txBox="1">
            <a:spLocks/>
          </p:cNvSpPr>
          <p:nvPr/>
        </p:nvSpPr>
        <p:spPr>
          <a:xfrm>
            <a:off x="1957667" y="59640"/>
            <a:ext cx="5440800" cy="95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0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owlby One"/>
              <a:buNone/>
              <a:defRPr sz="2500" b="0" i="0" u="none" strike="noStrike" cap="none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雙語教學說明會內容</a:t>
            </a:r>
            <a:endParaRPr lang="en-US" sz="3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3975" y="161697"/>
            <a:ext cx="3215100" cy="8283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26" y="1106917"/>
            <a:ext cx="6820852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3975" y="161697"/>
            <a:ext cx="3215100" cy="8283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72" y="1123051"/>
            <a:ext cx="81159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3975" y="161697"/>
            <a:ext cx="3215100" cy="82830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2" y="989996"/>
            <a:ext cx="8801140" cy="38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3975" y="161697"/>
            <a:ext cx="3215100" cy="82830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927"/>
          <a:stretch/>
        </p:blipFill>
        <p:spPr>
          <a:xfrm>
            <a:off x="53008" y="1267204"/>
            <a:ext cx="9037135" cy="29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3975" y="161697"/>
            <a:ext cx="3215100" cy="82830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0" y="1251610"/>
            <a:ext cx="8984604" cy="29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66"/>
          <p:cNvSpPr txBox="1">
            <a:spLocks noGrp="1"/>
          </p:cNvSpPr>
          <p:nvPr>
            <p:ph type="body" idx="1"/>
          </p:nvPr>
        </p:nvSpPr>
        <p:spPr>
          <a:xfrm>
            <a:off x="3768247" y="1796950"/>
            <a:ext cx="4965946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英語認證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(CEFR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A(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中級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</a:p>
          <a:p>
            <a:pPr marL="139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B2(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中高級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)/C(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*請於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1/14(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前填寫完畢</a:t>
            </a:r>
            <a:endParaRPr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6" name="Google Shape;1476;p66"/>
          <p:cNvSpPr txBox="1">
            <a:spLocks noGrp="1"/>
          </p:cNvSpPr>
          <p:nvPr>
            <p:ph type="title"/>
          </p:nvPr>
        </p:nvSpPr>
        <p:spPr>
          <a:xfrm>
            <a:off x="2060718" y="319569"/>
            <a:ext cx="6614555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請協助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endParaRPr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77" name="Google Shape;1477;p66"/>
          <p:cNvGrpSpPr/>
          <p:nvPr/>
        </p:nvGrpSpPr>
        <p:grpSpPr>
          <a:xfrm>
            <a:off x="305724" y="1508539"/>
            <a:ext cx="2970657" cy="2509693"/>
            <a:chOff x="305724" y="1508539"/>
            <a:chExt cx="2970657" cy="2509693"/>
          </a:xfrm>
        </p:grpSpPr>
        <p:grpSp>
          <p:nvGrpSpPr>
            <p:cNvPr id="1478" name="Google Shape;1478;p66"/>
            <p:cNvGrpSpPr/>
            <p:nvPr/>
          </p:nvGrpSpPr>
          <p:grpSpPr>
            <a:xfrm>
              <a:off x="305724" y="1508539"/>
              <a:ext cx="2970657" cy="2509693"/>
              <a:chOff x="-98360" y="1041775"/>
              <a:chExt cx="3523075" cy="2976392"/>
            </a:xfrm>
          </p:grpSpPr>
          <p:sp>
            <p:nvSpPr>
              <p:cNvPr id="1479" name="Google Shape;1479;p66"/>
              <p:cNvSpPr/>
              <p:nvPr/>
            </p:nvSpPr>
            <p:spPr>
              <a:xfrm>
                <a:off x="1761866" y="3717201"/>
                <a:ext cx="1311525" cy="300966"/>
              </a:xfrm>
              <a:custGeom>
                <a:avLst/>
                <a:gdLst/>
                <a:ahLst/>
                <a:cxnLst/>
                <a:rect l="l" t="t" r="r" b="b"/>
                <a:pathLst>
                  <a:path w="28482" h="6536" extrusionOk="0">
                    <a:moveTo>
                      <a:pt x="27357" y="0"/>
                    </a:moveTo>
                    <a:cubicBezTo>
                      <a:pt x="27113" y="122"/>
                      <a:pt x="22919" y="2949"/>
                      <a:pt x="13162" y="2949"/>
                    </a:cubicBezTo>
                    <a:cubicBezTo>
                      <a:pt x="5441" y="2918"/>
                      <a:pt x="578" y="1003"/>
                      <a:pt x="578" y="1003"/>
                    </a:cubicBezTo>
                    <a:lnTo>
                      <a:pt x="426" y="1003"/>
                    </a:lnTo>
                    <a:cubicBezTo>
                      <a:pt x="244" y="2219"/>
                      <a:pt x="122" y="3496"/>
                      <a:pt x="0" y="4712"/>
                    </a:cubicBezTo>
                    <a:cubicBezTo>
                      <a:pt x="3466" y="5684"/>
                      <a:pt x="8268" y="6475"/>
                      <a:pt x="14712" y="6535"/>
                    </a:cubicBezTo>
                    <a:cubicBezTo>
                      <a:pt x="14776" y="6536"/>
                      <a:pt x="14840" y="6536"/>
                      <a:pt x="14905" y="6536"/>
                    </a:cubicBezTo>
                    <a:cubicBezTo>
                      <a:pt x="19824" y="6536"/>
                      <a:pt x="24671" y="5393"/>
                      <a:pt x="28481" y="4043"/>
                    </a:cubicBezTo>
                    <a:cubicBezTo>
                      <a:pt x="28147" y="2766"/>
                      <a:pt x="27782" y="1399"/>
                      <a:pt x="273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6"/>
              <p:cNvSpPr/>
              <p:nvPr/>
            </p:nvSpPr>
            <p:spPr>
              <a:xfrm>
                <a:off x="2997763" y="3389657"/>
                <a:ext cx="426952" cy="512324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1126" extrusionOk="0">
                    <a:moveTo>
                      <a:pt x="7569" y="1"/>
                    </a:moveTo>
                    <a:lnTo>
                      <a:pt x="7296" y="62"/>
                    </a:lnTo>
                    <a:cubicBezTo>
                      <a:pt x="7296" y="62"/>
                      <a:pt x="6262" y="2736"/>
                      <a:pt x="1" y="5381"/>
                    </a:cubicBezTo>
                    <a:cubicBezTo>
                      <a:pt x="183" y="5958"/>
                      <a:pt x="366" y="6536"/>
                      <a:pt x="518" y="7113"/>
                    </a:cubicBezTo>
                    <a:cubicBezTo>
                      <a:pt x="943" y="8512"/>
                      <a:pt x="1308" y="9879"/>
                      <a:pt x="1673" y="11126"/>
                    </a:cubicBezTo>
                    <a:cubicBezTo>
                      <a:pt x="5928" y="9606"/>
                      <a:pt x="8846" y="7812"/>
                      <a:pt x="9089" y="7053"/>
                    </a:cubicBezTo>
                    <a:cubicBezTo>
                      <a:pt x="9272" y="6384"/>
                      <a:pt x="8633" y="3344"/>
                      <a:pt x="7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6"/>
              <p:cNvSpPr/>
              <p:nvPr/>
            </p:nvSpPr>
            <p:spPr>
              <a:xfrm>
                <a:off x="1409134" y="3465223"/>
                <a:ext cx="390575" cy="467566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10154" extrusionOk="0">
                    <a:moveTo>
                      <a:pt x="1248" y="0"/>
                    </a:moveTo>
                    <a:cubicBezTo>
                      <a:pt x="1247" y="0"/>
                      <a:pt x="1247" y="0"/>
                      <a:pt x="1247" y="1"/>
                    </a:cubicBezTo>
                    <a:cubicBezTo>
                      <a:pt x="213" y="3679"/>
                      <a:pt x="1" y="6597"/>
                      <a:pt x="1" y="6597"/>
                    </a:cubicBezTo>
                    <a:cubicBezTo>
                      <a:pt x="1" y="6597"/>
                      <a:pt x="2128" y="8603"/>
                      <a:pt x="7630" y="10153"/>
                    </a:cubicBezTo>
                    <a:cubicBezTo>
                      <a:pt x="7752" y="8937"/>
                      <a:pt x="7873" y="7691"/>
                      <a:pt x="8056" y="6475"/>
                    </a:cubicBezTo>
                    <a:cubicBezTo>
                      <a:pt x="8208" y="5594"/>
                      <a:pt x="8329" y="4743"/>
                      <a:pt x="8481" y="3892"/>
                    </a:cubicBezTo>
                    <a:cubicBezTo>
                      <a:pt x="4427" y="2450"/>
                      <a:pt x="1322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6"/>
              <p:cNvSpPr/>
              <p:nvPr/>
            </p:nvSpPr>
            <p:spPr>
              <a:xfrm>
                <a:off x="1780055" y="3266477"/>
                <a:ext cx="1240151" cy="586507"/>
              </a:xfrm>
              <a:custGeom>
                <a:avLst/>
                <a:gdLst/>
                <a:ahLst/>
                <a:cxnLst/>
                <a:rect l="l" t="t" r="r" b="b"/>
                <a:pathLst>
                  <a:path w="26932" h="12737" extrusionOk="0">
                    <a:moveTo>
                      <a:pt x="23557" y="1"/>
                    </a:moveTo>
                    <a:cubicBezTo>
                      <a:pt x="20015" y="1341"/>
                      <a:pt x="16360" y="1777"/>
                      <a:pt x="13106" y="1777"/>
                    </a:cubicBezTo>
                    <a:cubicBezTo>
                      <a:pt x="7064" y="1777"/>
                      <a:pt x="2402" y="275"/>
                      <a:pt x="2402" y="275"/>
                    </a:cubicBezTo>
                    <a:lnTo>
                      <a:pt x="2128" y="183"/>
                    </a:lnTo>
                    <a:cubicBezTo>
                      <a:pt x="1581" y="2402"/>
                      <a:pt x="943" y="5168"/>
                      <a:pt x="426" y="8208"/>
                    </a:cubicBezTo>
                    <a:cubicBezTo>
                      <a:pt x="274" y="9059"/>
                      <a:pt x="153" y="9880"/>
                      <a:pt x="1" y="10791"/>
                    </a:cubicBezTo>
                    <a:lnTo>
                      <a:pt x="153" y="10791"/>
                    </a:lnTo>
                    <a:cubicBezTo>
                      <a:pt x="153" y="10791"/>
                      <a:pt x="5016" y="12706"/>
                      <a:pt x="12736" y="12737"/>
                    </a:cubicBezTo>
                    <a:cubicBezTo>
                      <a:pt x="12789" y="12737"/>
                      <a:pt x="12842" y="12737"/>
                      <a:pt x="12894" y="12737"/>
                    </a:cubicBezTo>
                    <a:cubicBezTo>
                      <a:pt x="22538" y="12737"/>
                      <a:pt x="26659" y="9970"/>
                      <a:pt x="26931" y="9788"/>
                    </a:cubicBezTo>
                    <a:cubicBezTo>
                      <a:pt x="26779" y="9211"/>
                      <a:pt x="26597" y="8633"/>
                      <a:pt x="26414" y="8056"/>
                    </a:cubicBezTo>
                    <a:cubicBezTo>
                      <a:pt x="25442" y="5047"/>
                      <a:pt x="24348" y="2098"/>
                      <a:pt x="2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6"/>
              <p:cNvSpPr/>
              <p:nvPr/>
            </p:nvSpPr>
            <p:spPr>
              <a:xfrm>
                <a:off x="2857821" y="2978166"/>
                <a:ext cx="488518" cy="662071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14378" extrusionOk="0">
                    <a:moveTo>
                      <a:pt x="6262" y="1"/>
                    </a:moveTo>
                    <a:cubicBezTo>
                      <a:pt x="6262" y="1"/>
                      <a:pt x="4772" y="3678"/>
                      <a:pt x="0" y="5776"/>
                    </a:cubicBezTo>
                    <a:cubicBezTo>
                      <a:pt x="31" y="5928"/>
                      <a:pt x="91" y="6110"/>
                      <a:pt x="183" y="6292"/>
                    </a:cubicBezTo>
                    <a:cubicBezTo>
                      <a:pt x="973" y="8390"/>
                      <a:pt x="2067" y="11368"/>
                      <a:pt x="3040" y="14378"/>
                    </a:cubicBezTo>
                    <a:cubicBezTo>
                      <a:pt x="9301" y="11703"/>
                      <a:pt x="10335" y="9058"/>
                      <a:pt x="10335" y="9058"/>
                    </a:cubicBezTo>
                    <a:lnTo>
                      <a:pt x="10608" y="8967"/>
                    </a:lnTo>
                    <a:cubicBezTo>
                      <a:pt x="9484" y="5563"/>
                      <a:pt x="7934" y="1824"/>
                      <a:pt x="6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6"/>
              <p:cNvSpPr/>
              <p:nvPr/>
            </p:nvSpPr>
            <p:spPr>
              <a:xfrm>
                <a:off x="1467938" y="3062159"/>
                <a:ext cx="422716" cy="582271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2645" extrusionOk="0">
                    <a:moveTo>
                      <a:pt x="3952" y="0"/>
                    </a:moveTo>
                    <a:cubicBezTo>
                      <a:pt x="2006" y="2736"/>
                      <a:pt x="760" y="5927"/>
                      <a:pt x="0" y="8693"/>
                    </a:cubicBezTo>
                    <a:cubicBezTo>
                      <a:pt x="0" y="8693"/>
                      <a:pt x="3131" y="11186"/>
                      <a:pt x="7235" y="12645"/>
                    </a:cubicBezTo>
                    <a:cubicBezTo>
                      <a:pt x="7721" y="9605"/>
                      <a:pt x="8359" y="6839"/>
                      <a:pt x="8937" y="4651"/>
                    </a:cubicBezTo>
                    <a:lnTo>
                      <a:pt x="9180" y="3739"/>
                    </a:lnTo>
                    <a:cubicBezTo>
                      <a:pt x="6292" y="2310"/>
                      <a:pt x="3952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6"/>
              <p:cNvSpPr/>
              <p:nvPr/>
            </p:nvSpPr>
            <p:spPr>
              <a:xfrm>
                <a:off x="1649876" y="2698237"/>
                <a:ext cx="1497695" cy="648671"/>
              </a:xfrm>
              <a:custGeom>
                <a:avLst/>
                <a:gdLst/>
                <a:ahLst/>
                <a:cxnLst/>
                <a:rect l="l" t="t" r="r" b="b"/>
                <a:pathLst>
                  <a:path w="32525" h="14087" extrusionOk="0">
                    <a:moveTo>
                      <a:pt x="19940" y="0"/>
                    </a:moveTo>
                    <a:cubicBezTo>
                      <a:pt x="19393" y="335"/>
                      <a:pt x="18238" y="791"/>
                      <a:pt x="16445" y="882"/>
                    </a:cubicBezTo>
                    <a:cubicBezTo>
                      <a:pt x="16281" y="887"/>
                      <a:pt x="16120" y="890"/>
                      <a:pt x="15965" y="890"/>
                    </a:cubicBezTo>
                    <a:cubicBezTo>
                      <a:pt x="14359" y="890"/>
                      <a:pt x="13197" y="623"/>
                      <a:pt x="12615" y="456"/>
                    </a:cubicBezTo>
                    <a:lnTo>
                      <a:pt x="12615" y="639"/>
                    </a:lnTo>
                    <a:cubicBezTo>
                      <a:pt x="12615" y="639"/>
                      <a:pt x="6262" y="1399"/>
                      <a:pt x="2068" y="5502"/>
                    </a:cubicBezTo>
                    <a:cubicBezTo>
                      <a:pt x="1308" y="6231"/>
                      <a:pt x="609" y="7022"/>
                      <a:pt x="1" y="7903"/>
                    </a:cubicBezTo>
                    <a:cubicBezTo>
                      <a:pt x="1" y="7903"/>
                      <a:pt x="2372" y="10213"/>
                      <a:pt x="5229" y="11642"/>
                    </a:cubicBezTo>
                    <a:cubicBezTo>
                      <a:pt x="5138" y="11946"/>
                      <a:pt x="5016" y="12250"/>
                      <a:pt x="5016" y="12493"/>
                    </a:cubicBezTo>
                    <a:lnTo>
                      <a:pt x="5290" y="12584"/>
                    </a:lnTo>
                    <a:cubicBezTo>
                      <a:pt x="5290" y="12584"/>
                      <a:pt x="9964" y="14087"/>
                      <a:pt x="16008" y="14087"/>
                    </a:cubicBezTo>
                    <a:cubicBezTo>
                      <a:pt x="19262" y="14087"/>
                      <a:pt x="22913" y="13651"/>
                      <a:pt x="26445" y="12311"/>
                    </a:cubicBezTo>
                    <a:cubicBezTo>
                      <a:pt x="26384" y="12128"/>
                      <a:pt x="26323" y="11915"/>
                      <a:pt x="26263" y="11763"/>
                    </a:cubicBezTo>
                    <a:cubicBezTo>
                      <a:pt x="31035" y="9697"/>
                      <a:pt x="32524" y="5988"/>
                      <a:pt x="32524" y="5988"/>
                    </a:cubicBezTo>
                    <a:cubicBezTo>
                      <a:pt x="32342" y="5776"/>
                      <a:pt x="32159" y="5593"/>
                      <a:pt x="31947" y="5441"/>
                    </a:cubicBezTo>
                    <a:cubicBezTo>
                      <a:pt x="27661" y="1703"/>
                      <a:pt x="20001" y="152"/>
                      <a:pt x="20001" y="152"/>
                    </a:cubicBezTo>
                    <a:lnTo>
                      <a:pt x="199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6"/>
              <p:cNvSpPr/>
              <p:nvPr/>
            </p:nvSpPr>
            <p:spPr>
              <a:xfrm>
                <a:off x="2822825" y="1679595"/>
                <a:ext cx="187598" cy="201274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4371" extrusionOk="0">
                    <a:moveTo>
                      <a:pt x="1211" y="0"/>
                    </a:moveTo>
                    <a:cubicBezTo>
                      <a:pt x="807" y="0"/>
                      <a:pt x="430" y="78"/>
                      <a:pt x="61" y="206"/>
                    </a:cubicBezTo>
                    <a:cubicBezTo>
                      <a:pt x="0" y="2607"/>
                      <a:pt x="973" y="4370"/>
                      <a:pt x="973" y="4370"/>
                    </a:cubicBezTo>
                    <a:cubicBezTo>
                      <a:pt x="1703" y="3965"/>
                      <a:pt x="2378" y="3789"/>
                      <a:pt x="2963" y="3789"/>
                    </a:cubicBezTo>
                    <a:cubicBezTo>
                      <a:pt x="3256" y="3789"/>
                      <a:pt x="3526" y="3833"/>
                      <a:pt x="3769" y="3914"/>
                    </a:cubicBezTo>
                    <a:lnTo>
                      <a:pt x="3800" y="3823"/>
                    </a:lnTo>
                    <a:lnTo>
                      <a:pt x="4073" y="2607"/>
                    </a:lnTo>
                    <a:lnTo>
                      <a:pt x="4073" y="2607"/>
                    </a:lnTo>
                    <a:cubicBezTo>
                      <a:pt x="3162" y="3063"/>
                      <a:pt x="2432" y="3155"/>
                      <a:pt x="2432" y="3155"/>
                    </a:cubicBezTo>
                    <a:cubicBezTo>
                      <a:pt x="2432" y="3155"/>
                      <a:pt x="4013" y="723"/>
                      <a:pt x="2371" y="206"/>
                    </a:cubicBezTo>
                    <a:cubicBezTo>
                      <a:pt x="1955" y="63"/>
                      <a:pt x="1572" y="0"/>
                      <a:pt x="1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6"/>
              <p:cNvSpPr/>
              <p:nvPr/>
            </p:nvSpPr>
            <p:spPr>
              <a:xfrm>
                <a:off x="2093600" y="1232094"/>
                <a:ext cx="368150" cy="129486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2812" extrusionOk="0">
                    <a:moveTo>
                      <a:pt x="5449" y="0"/>
                    </a:moveTo>
                    <a:cubicBezTo>
                      <a:pt x="4841" y="0"/>
                      <a:pt x="4408" y="76"/>
                      <a:pt x="4408" y="76"/>
                    </a:cubicBezTo>
                    <a:cubicBezTo>
                      <a:pt x="4408" y="76"/>
                      <a:pt x="0" y="1444"/>
                      <a:pt x="1702" y="2751"/>
                    </a:cubicBezTo>
                    <a:cubicBezTo>
                      <a:pt x="1702" y="2751"/>
                      <a:pt x="2824" y="2390"/>
                      <a:pt x="4353" y="2390"/>
                    </a:cubicBezTo>
                    <a:cubicBezTo>
                      <a:pt x="5172" y="2390"/>
                      <a:pt x="6108" y="2494"/>
                      <a:pt x="7052" y="2812"/>
                    </a:cubicBezTo>
                    <a:cubicBezTo>
                      <a:pt x="7174" y="2234"/>
                      <a:pt x="7994" y="562"/>
                      <a:pt x="7538" y="380"/>
                    </a:cubicBezTo>
                    <a:cubicBezTo>
                      <a:pt x="6839" y="76"/>
                      <a:pt x="6057" y="0"/>
                      <a:pt x="5449" y="0"/>
                    </a:cubicBezTo>
                    <a:close/>
                  </a:path>
                </a:pathLst>
              </a:custGeom>
              <a:solidFill>
                <a:srgbClr val="002D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6"/>
              <p:cNvSpPr/>
              <p:nvPr/>
            </p:nvSpPr>
            <p:spPr>
              <a:xfrm>
                <a:off x="1505744" y="1041775"/>
                <a:ext cx="1661394" cy="850267"/>
              </a:xfrm>
              <a:custGeom>
                <a:avLst/>
                <a:gdLst/>
                <a:ahLst/>
                <a:cxnLst/>
                <a:rect l="l" t="t" r="r" b="b"/>
                <a:pathLst>
                  <a:path w="36080" h="18465" extrusionOk="0">
                    <a:moveTo>
                      <a:pt x="14297" y="1"/>
                    </a:moveTo>
                    <a:cubicBezTo>
                      <a:pt x="12165" y="1"/>
                      <a:pt x="9985" y="607"/>
                      <a:pt x="8754" y="2051"/>
                    </a:cubicBezTo>
                    <a:cubicBezTo>
                      <a:pt x="6110" y="5121"/>
                      <a:pt x="8572" y="5759"/>
                      <a:pt x="7629" y="7401"/>
                    </a:cubicBezTo>
                    <a:cubicBezTo>
                      <a:pt x="6687" y="9072"/>
                      <a:pt x="3192" y="7370"/>
                      <a:pt x="1581" y="12841"/>
                    </a:cubicBezTo>
                    <a:cubicBezTo>
                      <a:pt x="0" y="18313"/>
                      <a:pt x="6079" y="18465"/>
                      <a:pt x="6079" y="18465"/>
                    </a:cubicBezTo>
                    <a:cubicBezTo>
                      <a:pt x="4559" y="16854"/>
                      <a:pt x="4924" y="15182"/>
                      <a:pt x="6717" y="13814"/>
                    </a:cubicBezTo>
                    <a:cubicBezTo>
                      <a:pt x="6717" y="13784"/>
                      <a:pt x="6748" y="13784"/>
                      <a:pt x="6778" y="13753"/>
                    </a:cubicBezTo>
                    <a:cubicBezTo>
                      <a:pt x="7114" y="13529"/>
                      <a:pt x="7450" y="13454"/>
                      <a:pt x="7822" y="13454"/>
                    </a:cubicBezTo>
                    <a:cubicBezTo>
                      <a:pt x="7955" y="13454"/>
                      <a:pt x="8093" y="13464"/>
                      <a:pt x="8237" y="13480"/>
                    </a:cubicBezTo>
                    <a:cubicBezTo>
                      <a:pt x="9432" y="13672"/>
                      <a:pt x="10822" y="14583"/>
                      <a:pt x="12196" y="14583"/>
                    </a:cubicBezTo>
                    <a:cubicBezTo>
                      <a:pt x="12779" y="14583"/>
                      <a:pt x="13360" y="14419"/>
                      <a:pt x="13921" y="13966"/>
                    </a:cubicBezTo>
                    <a:cubicBezTo>
                      <a:pt x="16444" y="12021"/>
                      <a:pt x="13891" y="8434"/>
                      <a:pt x="14468" y="6793"/>
                    </a:cubicBezTo>
                    <a:cubicBezTo>
                      <a:pt x="14738" y="5946"/>
                      <a:pt x="15221" y="5694"/>
                      <a:pt x="15701" y="5694"/>
                    </a:cubicBezTo>
                    <a:cubicBezTo>
                      <a:pt x="16410" y="5694"/>
                      <a:pt x="17113" y="6246"/>
                      <a:pt x="17113" y="6246"/>
                    </a:cubicBezTo>
                    <a:cubicBezTo>
                      <a:pt x="17113" y="6246"/>
                      <a:pt x="17702" y="5440"/>
                      <a:pt x="18675" y="5440"/>
                    </a:cubicBezTo>
                    <a:cubicBezTo>
                      <a:pt x="18913" y="5440"/>
                      <a:pt x="19173" y="5488"/>
                      <a:pt x="19453" y="5607"/>
                    </a:cubicBezTo>
                    <a:cubicBezTo>
                      <a:pt x="19909" y="5790"/>
                      <a:pt x="19940" y="6306"/>
                      <a:pt x="19818" y="6884"/>
                    </a:cubicBezTo>
                    <a:cubicBezTo>
                      <a:pt x="19605" y="8130"/>
                      <a:pt x="18693" y="9954"/>
                      <a:pt x="19970" y="10410"/>
                    </a:cubicBezTo>
                    <a:cubicBezTo>
                      <a:pt x="20343" y="10544"/>
                      <a:pt x="20678" y="10590"/>
                      <a:pt x="20985" y="10590"/>
                    </a:cubicBezTo>
                    <a:cubicBezTo>
                      <a:pt x="21650" y="10590"/>
                      <a:pt x="22186" y="10375"/>
                      <a:pt x="22701" y="10375"/>
                    </a:cubicBezTo>
                    <a:cubicBezTo>
                      <a:pt x="23132" y="10375"/>
                      <a:pt x="23548" y="10525"/>
                      <a:pt x="24013" y="11078"/>
                    </a:cubicBezTo>
                    <a:cubicBezTo>
                      <a:pt x="25259" y="12598"/>
                      <a:pt x="21155" y="14635"/>
                      <a:pt x="24013" y="15334"/>
                    </a:cubicBezTo>
                    <a:cubicBezTo>
                      <a:pt x="24334" y="15416"/>
                      <a:pt x="24631" y="15452"/>
                      <a:pt x="24911" y="15452"/>
                    </a:cubicBezTo>
                    <a:cubicBezTo>
                      <a:pt x="26380" y="15452"/>
                      <a:pt x="27356" y="14461"/>
                      <a:pt x="28633" y="14027"/>
                    </a:cubicBezTo>
                    <a:cubicBezTo>
                      <a:pt x="28969" y="13899"/>
                      <a:pt x="29340" y="13821"/>
                      <a:pt x="29749" y="13821"/>
                    </a:cubicBezTo>
                    <a:cubicBezTo>
                      <a:pt x="30115" y="13821"/>
                      <a:pt x="30512" y="13883"/>
                      <a:pt x="30943" y="14027"/>
                    </a:cubicBezTo>
                    <a:cubicBezTo>
                      <a:pt x="32584" y="14544"/>
                      <a:pt x="30973" y="16975"/>
                      <a:pt x="30973" y="16975"/>
                    </a:cubicBezTo>
                    <a:cubicBezTo>
                      <a:pt x="30973" y="16975"/>
                      <a:pt x="31703" y="16854"/>
                      <a:pt x="32615" y="16398"/>
                    </a:cubicBezTo>
                    <a:cubicBezTo>
                      <a:pt x="33922" y="15759"/>
                      <a:pt x="35624" y="14483"/>
                      <a:pt x="35837" y="11929"/>
                    </a:cubicBezTo>
                    <a:cubicBezTo>
                      <a:pt x="36080" y="9589"/>
                      <a:pt x="32706" y="9832"/>
                      <a:pt x="32189" y="8829"/>
                    </a:cubicBezTo>
                    <a:cubicBezTo>
                      <a:pt x="31703" y="7856"/>
                      <a:pt x="34408" y="5881"/>
                      <a:pt x="30882" y="2841"/>
                    </a:cubicBezTo>
                    <a:cubicBezTo>
                      <a:pt x="29436" y="1616"/>
                      <a:pt x="27377" y="1250"/>
                      <a:pt x="25434" y="1250"/>
                    </a:cubicBezTo>
                    <a:cubicBezTo>
                      <a:pt x="22559" y="1250"/>
                      <a:pt x="19940" y="2051"/>
                      <a:pt x="19940" y="2051"/>
                    </a:cubicBezTo>
                    <a:cubicBezTo>
                      <a:pt x="19127" y="800"/>
                      <a:pt x="16744" y="1"/>
                      <a:pt x="14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6"/>
              <p:cNvSpPr/>
              <p:nvPr/>
            </p:nvSpPr>
            <p:spPr>
              <a:xfrm>
                <a:off x="1788436" y="1340308"/>
                <a:ext cx="1317143" cy="1400673"/>
              </a:xfrm>
              <a:custGeom>
                <a:avLst/>
                <a:gdLst/>
                <a:ahLst/>
                <a:cxnLst/>
                <a:rect l="l" t="t" r="r" b="b"/>
                <a:pathLst>
                  <a:path w="28604" h="30418" extrusionOk="0">
                    <a:moveTo>
                      <a:pt x="10952" y="1"/>
                    </a:moveTo>
                    <a:cubicBezTo>
                      <a:pt x="9453" y="1"/>
                      <a:pt x="8360" y="340"/>
                      <a:pt x="8360" y="340"/>
                    </a:cubicBezTo>
                    <a:cubicBezTo>
                      <a:pt x="7782" y="1981"/>
                      <a:pt x="10335" y="5598"/>
                      <a:pt x="7813" y="7544"/>
                    </a:cubicBezTo>
                    <a:cubicBezTo>
                      <a:pt x="7259" y="7965"/>
                      <a:pt x="6693" y="8121"/>
                      <a:pt x="6127" y="8121"/>
                    </a:cubicBezTo>
                    <a:cubicBezTo>
                      <a:pt x="4733" y="8121"/>
                      <a:pt x="3339" y="7182"/>
                      <a:pt x="2129" y="6966"/>
                    </a:cubicBezTo>
                    <a:cubicBezTo>
                      <a:pt x="1977" y="8547"/>
                      <a:pt x="1673" y="11647"/>
                      <a:pt x="1460" y="13653"/>
                    </a:cubicBezTo>
                    <a:cubicBezTo>
                      <a:pt x="1338" y="14596"/>
                      <a:pt x="1247" y="15325"/>
                      <a:pt x="1186" y="15477"/>
                    </a:cubicBezTo>
                    <a:cubicBezTo>
                      <a:pt x="791" y="16723"/>
                      <a:pt x="1" y="18061"/>
                      <a:pt x="639" y="20371"/>
                    </a:cubicBezTo>
                    <a:cubicBezTo>
                      <a:pt x="1308" y="22590"/>
                      <a:pt x="4651" y="25994"/>
                      <a:pt x="9880" y="26875"/>
                    </a:cubicBezTo>
                    <a:lnTo>
                      <a:pt x="9606" y="29976"/>
                    </a:lnTo>
                    <a:cubicBezTo>
                      <a:pt x="10165" y="30162"/>
                      <a:pt x="11258" y="30418"/>
                      <a:pt x="12765" y="30418"/>
                    </a:cubicBezTo>
                    <a:cubicBezTo>
                      <a:pt x="12980" y="30418"/>
                      <a:pt x="13204" y="30413"/>
                      <a:pt x="13436" y="30401"/>
                    </a:cubicBezTo>
                    <a:cubicBezTo>
                      <a:pt x="15229" y="30340"/>
                      <a:pt x="16384" y="29885"/>
                      <a:pt x="16931" y="29520"/>
                    </a:cubicBezTo>
                    <a:lnTo>
                      <a:pt x="16567" y="26176"/>
                    </a:lnTo>
                    <a:cubicBezTo>
                      <a:pt x="21278" y="24018"/>
                      <a:pt x="23558" y="18790"/>
                      <a:pt x="23558" y="18790"/>
                    </a:cubicBezTo>
                    <a:cubicBezTo>
                      <a:pt x="23558" y="18790"/>
                      <a:pt x="25473" y="18699"/>
                      <a:pt x="26871" y="17210"/>
                    </a:cubicBezTo>
                    <a:cubicBezTo>
                      <a:pt x="28603" y="15325"/>
                      <a:pt x="28239" y="12012"/>
                      <a:pt x="26232" y="11282"/>
                    </a:cubicBezTo>
                    <a:cubicBezTo>
                      <a:pt x="25989" y="11201"/>
                      <a:pt x="25719" y="11157"/>
                      <a:pt x="25426" y="11157"/>
                    </a:cubicBezTo>
                    <a:cubicBezTo>
                      <a:pt x="24841" y="11157"/>
                      <a:pt x="24166" y="11333"/>
                      <a:pt x="23436" y="11738"/>
                    </a:cubicBezTo>
                    <a:cubicBezTo>
                      <a:pt x="23436" y="11738"/>
                      <a:pt x="22463" y="9975"/>
                      <a:pt x="22524" y="7574"/>
                    </a:cubicBezTo>
                    <a:lnTo>
                      <a:pt x="22524" y="7574"/>
                    </a:lnTo>
                    <a:cubicBezTo>
                      <a:pt x="21236" y="8012"/>
                      <a:pt x="20253" y="9018"/>
                      <a:pt x="18762" y="9018"/>
                    </a:cubicBezTo>
                    <a:cubicBezTo>
                      <a:pt x="18494" y="9018"/>
                      <a:pt x="18210" y="8986"/>
                      <a:pt x="17904" y="8912"/>
                    </a:cubicBezTo>
                    <a:cubicBezTo>
                      <a:pt x="15047" y="8182"/>
                      <a:pt x="19150" y="6176"/>
                      <a:pt x="17904" y="4656"/>
                    </a:cubicBezTo>
                    <a:cubicBezTo>
                      <a:pt x="17448" y="4100"/>
                      <a:pt x="17033" y="3951"/>
                      <a:pt x="16599" y="3951"/>
                    </a:cubicBezTo>
                    <a:cubicBezTo>
                      <a:pt x="16095" y="3951"/>
                      <a:pt x="15566" y="4153"/>
                      <a:pt x="14918" y="4153"/>
                    </a:cubicBezTo>
                    <a:cubicBezTo>
                      <a:pt x="14599" y="4153"/>
                      <a:pt x="14250" y="4104"/>
                      <a:pt x="13861" y="3957"/>
                    </a:cubicBezTo>
                    <a:cubicBezTo>
                      <a:pt x="12585" y="3501"/>
                      <a:pt x="13497" y="1677"/>
                      <a:pt x="13709" y="431"/>
                    </a:cubicBezTo>
                    <a:cubicBezTo>
                      <a:pt x="12743" y="106"/>
                      <a:pt x="11785" y="1"/>
                      <a:pt x="10952" y="1"/>
                    </a:cubicBezTo>
                    <a:close/>
                  </a:path>
                </a:pathLst>
              </a:custGeom>
              <a:solidFill>
                <a:srgbClr val="FFD3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6"/>
              <p:cNvSpPr/>
              <p:nvPr/>
            </p:nvSpPr>
            <p:spPr>
              <a:xfrm>
                <a:off x="2236350" y="2545678"/>
                <a:ext cx="314965" cy="104988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2280" extrusionOk="0">
                    <a:moveTo>
                      <a:pt x="6809" y="0"/>
                    </a:moveTo>
                    <a:cubicBezTo>
                      <a:pt x="5624" y="547"/>
                      <a:pt x="4226" y="912"/>
                      <a:pt x="2706" y="912"/>
                    </a:cubicBezTo>
                    <a:cubicBezTo>
                      <a:pt x="1794" y="912"/>
                      <a:pt x="943" y="851"/>
                      <a:pt x="153" y="699"/>
                    </a:cubicBezTo>
                    <a:lnTo>
                      <a:pt x="1" y="2280"/>
                    </a:lnTo>
                    <a:cubicBezTo>
                      <a:pt x="2523" y="2250"/>
                      <a:pt x="4985" y="1854"/>
                      <a:pt x="6840" y="274"/>
                    </a:cubicBezTo>
                    <a:lnTo>
                      <a:pt x="6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6"/>
              <p:cNvSpPr/>
              <p:nvPr/>
            </p:nvSpPr>
            <p:spPr>
              <a:xfrm>
                <a:off x="1816434" y="1660070"/>
                <a:ext cx="70038" cy="31036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740" extrusionOk="0">
                    <a:moveTo>
                      <a:pt x="1081" y="1"/>
                    </a:moveTo>
                    <a:cubicBezTo>
                      <a:pt x="719" y="1"/>
                      <a:pt x="374" y="109"/>
                      <a:pt x="92" y="326"/>
                    </a:cubicBezTo>
                    <a:cubicBezTo>
                      <a:pt x="31" y="357"/>
                      <a:pt x="1" y="357"/>
                      <a:pt x="1" y="448"/>
                    </a:cubicBezTo>
                    <a:cubicBezTo>
                      <a:pt x="1" y="1998"/>
                      <a:pt x="92" y="5463"/>
                      <a:pt x="791" y="6740"/>
                    </a:cubicBezTo>
                    <a:lnTo>
                      <a:pt x="852" y="6740"/>
                    </a:lnTo>
                    <a:cubicBezTo>
                      <a:pt x="1065" y="4734"/>
                      <a:pt x="1369" y="1664"/>
                      <a:pt x="1521" y="53"/>
                    </a:cubicBezTo>
                    <a:cubicBezTo>
                      <a:pt x="1373" y="18"/>
                      <a:pt x="1225" y="1"/>
                      <a:pt x="1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6"/>
              <p:cNvSpPr/>
              <p:nvPr/>
            </p:nvSpPr>
            <p:spPr>
              <a:xfrm>
                <a:off x="2192973" y="2669180"/>
                <a:ext cx="414335" cy="106554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314" extrusionOk="0">
                    <a:moveTo>
                      <a:pt x="8646" y="1"/>
                    </a:moveTo>
                    <a:cubicBezTo>
                      <a:pt x="8602" y="1"/>
                      <a:pt x="8557" y="8"/>
                      <a:pt x="8511" y="23"/>
                    </a:cubicBezTo>
                    <a:lnTo>
                      <a:pt x="8420" y="54"/>
                    </a:lnTo>
                    <a:cubicBezTo>
                      <a:pt x="8146" y="145"/>
                      <a:pt x="7812" y="297"/>
                      <a:pt x="7508" y="358"/>
                    </a:cubicBezTo>
                    <a:cubicBezTo>
                      <a:pt x="7204" y="479"/>
                      <a:pt x="6900" y="510"/>
                      <a:pt x="6566" y="601"/>
                    </a:cubicBezTo>
                    <a:cubicBezTo>
                      <a:pt x="5927" y="723"/>
                      <a:pt x="5228" y="753"/>
                      <a:pt x="4560" y="783"/>
                    </a:cubicBezTo>
                    <a:cubicBezTo>
                      <a:pt x="4210" y="799"/>
                      <a:pt x="3868" y="806"/>
                      <a:pt x="3526" y="806"/>
                    </a:cubicBezTo>
                    <a:cubicBezTo>
                      <a:pt x="3184" y="806"/>
                      <a:pt x="2842" y="799"/>
                      <a:pt x="2493" y="783"/>
                    </a:cubicBezTo>
                    <a:cubicBezTo>
                      <a:pt x="2158" y="753"/>
                      <a:pt x="1824" y="753"/>
                      <a:pt x="1459" y="723"/>
                    </a:cubicBezTo>
                    <a:cubicBezTo>
                      <a:pt x="1307" y="723"/>
                      <a:pt x="1186" y="723"/>
                      <a:pt x="973" y="662"/>
                    </a:cubicBezTo>
                    <a:cubicBezTo>
                      <a:pt x="821" y="631"/>
                      <a:pt x="669" y="601"/>
                      <a:pt x="487" y="601"/>
                    </a:cubicBezTo>
                    <a:lnTo>
                      <a:pt x="426" y="631"/>
                    </a:lnTo>
                    <a:cubicBezTo>
                      <a:pt x="274" y="631"/>
                      <a:pt x="152" y="662"/>
                      <a:pt x="61" y="783"/>
                    </a:cubicBezTo>
                    <a:cubicBezTo>
                      <a:pt x="0" y="935"/>
                      <a:pt x="31" y="1179"/>
                      <a:pt x="183" y="1270"/>
                    </a:cubicBezTo>
                    <a:cubicBezTo>
                      <a:pt x="335" y="1391"/>
                      <a:pt x="517" y="1482"/>
                      <a:pt x="730" y="1574"/>
                    </a:cubicBezTo>
                    <a:cubicBezTo>
                      <a:pt x="882" y="1665"/>
                      <a:pt x="1064" y="1726"/>
                      <a:pt x="1247" y="1817"/>
                    </a:cubicBezTo>
                    <a:cubicBezTo>
                      <a:pt x="1581" y="1938"/>
                      <a:pt x="1976" y="2030"/>
                      <a:pt x="2341" y="2121"/>
                    </a:cubicBezTo>
                    <a:cubicBezTo>
                      <a:pt x="2937" y="2264"/>
                      <a:pt x="3533" y="2313"/>
                      <a:pt x="4130" y="2313"/>
                    </a:cubicBezTo>
                    <a:cubicBezTo>
                      <a:pt x="4293" y="2313"/>
                      <a:pt x="4457" y="2310"/>
                      <a:pt x="4620" y="2303"/>
                    </a:cubicBezTo>
                    <a:cubicBezTo>
                      <a:pt x="5380" y="2273"/>
                      <a:pt x="6140" y="2151"/>
                      <a:pt x="6900" y="1878"/>
                    </a:cubicBezTo>
                    <a:cubicBezTo>
                      <a:pt x="7265" y="1786"/>
                      <a:pt x="7630" y="1574"/>
                      <a:pt x="7964" y="1391"/>
                    </a:cubicBezTo>
                    <a:cubicBezTo>
                      <a:pt x="8329" y="1179"/>
                      <a:pt x="8633" y="966"/>
                      <a:pt x="8937" y="601"/>
                    </a:cubicBezTo>
                    <a:cubicBezTo>
                      <a:pt x="8997" y="479"/>
                      <a:pt x="8997" y="327"/>
                      <a:pt x="8967" y="206"/>
                    </a:cubicBezTo>
                    <a:cubicBezTo>
                      <a:pt x="8899" y="69"/>
                      <a:pt x="8779" y="1"/>
                      <a:pt x="8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6"/>
              <p:cNvSpPr/>
              <p:nvPr/>
            </p:nvSpPr>
            <p:spPr>
              <a:xfrm>
                <a:off x="1759057" y="3056541"/>
                <a:ext cx="183407" cy="879047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19090" extrusionOk="0">
                    <a:moveTo>
                      <a:pt x="3922" y="1"/>
                    </a:moveTo>
                    <a:cubicBezTo>
                      <a:pt x="3861" y="1"/>
                      <a:pt x="3800" y="61"/>
                      <a:pt x="3800" y="92"/>
                    </a:cubicBezTo>
                    <a:cubicBezTo>
                      <a:pt x="3344" y="1642"/>
                      <a:pt x="2858" y="3162"/>
                      <a:pt x="2432" y="4712"/>
                    </a:cubicBezTo>
                    <a:cubicBezTo>
                      <a:pt x="2007" y="6293"/>
                      <a:pt x="1672" y="7873"/>
                      <a:pt x="1338" y="9423"/>
                    </a:cubicBezTo>
                    <a:cubicBezTo>
                      <a:pt x="973" y="11004"/>
                      <a:pt x="730" y="12584"/>
                      <a:pt x="487" y="14195"/>
                    </a:cubicBezTo>
                    <a:lnTo>
                      <a:pt x="335" y="15350"/>
                    </a:lnTo>
                    <a:lnTo>
                      <a:pt x="213" y="16566"/>
                    </a:lnTo>
                    <a:lnTo>
                      <a:pt x="1" y="18967"/>
                    </a:lnTo>
                    <a:cubicBezTo>
                      <a:pt x="1" y="19059"/>
                      <a:pt x="31" y="19089"/>
                      <a:pt x="61" y="19089"/>
                    </a:cubicBezTo>
                    <a:cubicBezTo>
                      <a:pt x="153" y="19089"/>
                      <a:pt x="183" y="19059"/>
                      <a:pt x="183" y="18998"/>
                    </a:cubicBezTo>
                    <a:lnTo>
                      <a:pt x="487" y="16627"/>
                    </a:lnTo>
                    <a:lnTo>
                      <a:pt x="639" y="15442"/>
                    </a:lnTo>
                    <a:lnTo>
                      <a:pt x="821" y="14256"/>
                    </a:lnTo>
                    <a:cubicBezTo>
                      <a:pt x="1095" y="12676"/>
                      <a:pt x="1368" y="11065"/>
                      <a:pt x="1703" y="9514"/>
                    </a:cubicBezTo>
                    <a:cubicBezTo>
                      <a:pt x="2007" y="7904"/>
                      <a:pt x="2371" y="6353"/>
                      <a:pt x="2767" y="4803"/>
                    </a:cubicBezTo>
                    <a:cubicBezTo>
                      <a:pt x="2949" y="4043"/>
                      <a:pt x="3131" y="3253"/>
                      <a:pt x="3375" y="2493"/>
                    </a:cubicBezTo>
                    <a:lnTo>
                      <a:pt x="3982" y="153"/>
                    </a:lnTo>
                    <a:cubicBezTo>
                      <a:pt x="3982" y="122"/>
                      <a:pt x="3952" y="92"/>
                      <a:pt x="3922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66"/>
              <p:cNvSpPr/>
              <p:nvPr/>
            </p:nvSpPr>
            <p:spPr>
              <a:xfrm>
                <a:off x="2806017" y="3125706"/>
                <a:ext cx="270161" cy="781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980" extrusionOk="0">
                    <a:moveTo>
                      <a:pt x="149" y="0"/>
                    </a:moveTo>
                    <a:cubicBezTo>
                      <a:pt x="124" y="0"/>
                      <a:pt x="95" y="7"/>
                      <a:pt x="61" y="18"/>
                    </a:cubicBezTo>
                    <a:cubicBezTo>
                      <a:pt x="1" y="18"/>
                      <a:pt x="1" y="110"/>
                      <a:pt x="1" y="140"/>
                    </a:cubicBezTo>
                    <a:lnTo>
                      <a:pt x="1520" y="4274"/>
                    </a:lnTo>
                    <a:cubicBezTo>
                      <a:pt x="2037" y="5672"/>
                      <a:pt x="2523" y="7040"/>
                      <a:pt x="3010" y="8468"/>
                    </a:cubicBezTo>
                    <a:cubicBezTo>
                      <a:pt x="3496" y="9836"/>
                      <a:pt x="3952" y="11234"/>
                      <a:pt x="4438" y="12633"/>
                    </a:cubicBezTo>
                    <a:lnTo>
                      <a:pt x="5685" y="16888"/>
                    </a:lnTo>
                    <a:cubicBezTo>
                      <a:pt x="5685" y="16979"/>
                      <a:pt x="5745" y="16979"/>
                      <a:pt x="5776" y="16979"/>
                    </a:cubicBezTo>
                    <a:cubicBezTo>
                      <a:pt x="5867" y="16979"/>
                      <a:pt x="5867" y="16888"/>
                      <a:pt x="5867" y="16858"/>
                    </a:cubicBezTo>
                    <a:cubicBezTo>
                      <a:pt x="5533" y="15429"/>
                      <a:pt x="5137" y="14000"/>
                      <a:pt x="4773" y="12572"/>
                    </a:cubicBezTo>
                    <a:cubicBezTo>
                      <a:pt x="4347" y="11174"/>
                      <a:pt x="3891" y="9745"/>
                      <a:pt x="3405" y="8347"/>
                    </a:cubicBezTo>
                    <a:cubicBezTo>
                      <a:pt x="2919" y="6949"/>
                      <a:pt x="2402" y="5550"/>
                      <a:pt x="1885" y="4183"/>
                    </a:cubicBezTo>
                    <a:lnTo>
                      <a:pt x="1095" y="2116"/>
                    </a:lnTo>
                    <a:lnTo>
                      <a:pt x="244" y="79"/>
                    </a:lnTo>
                    <a:cubicBezTo>
                      <a:pt x="225" y="21"/>
                      <a:pt x="193" y="0"/>
                      <a:pt x="149" y="0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66"/>
              <p:cNvSpPr/>
              <p:nvPr/>
            </p:nvSpPr>
            <p:spPr>
              <a:xfrm>
                <a:off x="2138359" y="1751016"/>
                <a:ext cx="217022" cy="358296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781" extrusionOk="0">
                    <a:moveTo>
                      <a:pt x="1883" y="0"/>
                    </a:moveTo>
                    <a:cubicBezTo>
                      <a:pt x="1814" y="0"/>
                      <a:pt x="1753" y="17"/>
                      <a:pt x="1703" y="53"/>
                    </a:cubicBezTo>
                    <a:cubicBezTo>
                      <a:pt x="1217" y="388"/>
                      <a:pt x="1" y="5646"/>
                      <a:pt x="274" y="6588"/>
                    </a:cubicBezTo>
                    <a:cubicBezTo>
                      <a:pt x="479" y="7269"/>
                      <a:pt x="1989" y="7781"/>
                      <a:pt x="3057" y="7781"/>
                    </a:cubicBezTo>
                    <a:cubicBezTo>
                      <a:pt x="3418" y="7781"/>
                      <a:pt x="3730" y="7722"/>
                      <a:pt x="3922" y="7591"/>
                    </a:cubicBezTo>
                    <a:cubicBezTo>
                      <a:pt x="4712" y="7044"/>
                      <a:pt x="4195" y="1999"/>
                      <a:pt x="3770" y="1360"/>
                    </a:cubicBezTo>
                    <a:cubicBezTo>
                      <a:pt x="3553" y="1090"/>
                      <a:pt x="2446" y="0"/>
                      <a:pt x="1883" y="0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6"/>
              <p:cNvSpPr/>
              <p:nvPr/>
            </p:nvSpPr>
            <p:spPr>
              <a:xfrm>
                <a:off x="1982991" y="1892017"/>
                <a:ext cx="77037" cy="8684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86" extrusionOk="0">
                    <a:moveTo>
                      <a:pt x="822" y="1"/>
                    </a:moveTo>
                    <a:cubicBezTo>
                      <a:pt x="366" y="1"/>
                      <a:pt x="1" y="426"/>
                      <a:pt x="1" y="943"/>
                    </a:cubicBezTo>
                    <a:cubicBezTo>
                      <a:pt x="1" y="1490"/>
                      <a:pt x="366" y="1885"/>
                      <a:pt x="822" y="1885"/>
                    </a:cubicBezTo>
                    <a:cubicBezTo>
                      <a:pt x="1278" y="1885"/>
                      <a:pt x="1673" y="1490"/>
                      <a:pt x="1673" y="943"/>
                    </a:cubicBezTo>
                    <a:cubicBezTo>
                      <a:pt x="1673" y="456"/>
                      <a:pt x="127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6"/>
              <p:cNvSpPr/>
              <p:nvPr/>
            </p:nvSpPr>
            <p:spPr>
              <a:xfrm>
                <a:off x="2460284" y="1892017"/>
                <a:ext cx="77037" cy="8684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86" extrusionOk="0">
                    <a:moveTo>
                      <a:pt x="822" y="1"/>
                    </a:moveTo>
                    <a:cubicBezTo>
                      <a:pt x="366" y="1"/>
                      <a:pt x="1" y="426"/>
                      <a:pt x="1" y="943"/>
                    </a:cubicBezTo>
                    <a:cubicBezTo>
                      <a:pt x="1" y="1490"/>
                      <a:pt x="366" y="1885"/>
                      <a:pt x="822" y="1885"/>
                    </a:cubicBezTo>
                    <a:cubicBezTo>
                      <a:pt x="1308" y="1885"/>
                      <a:pt x="1673" y="1490"/>
                      <a:pt x="1673" y="943"/>
                    </a:cubicBezTo>
                    <a:cubicBezTo>
                      <a:pt x="1673" y="456"/>
                      <a:pt x="130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6"/>
              <p:cNvSpPr/>
              <p:nvPr/>
            </p:nvSpPr>
            <p:spPr>
              <a:xfrm>
                <a:off x="2307726" y="2237290"/>
                <a:ext cx="263208" cy="16006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3476" extrusionOk="0">
                    <a:moveTo>
                      <a:pt x="4835" y="1"/>
                    </a:moveTo>
                    <a:cubicBezTo>
                      <a:pt x="4073" y="1"/>
                      <a:pt x="2899" y="197"/>
                      <a:pt x="1642" y="1135"/>
                    </a:cubicBezTo>
                    <a:cubicBezTo>
                      <a:pt x="517" y="1925"/>
                      <a:pt x="62" y="3323"/>
                      <a:pt x="1" y="3475"/>
                    </a:cubicBezTo>
                    <a:cubicBezTo>
                      <a:pt x="700" y="3475"/>
                      <a:pt x="1429" y="3415"/>
                      <a:pt x="2128" y="3202"/>
                    </a:cubicBezTo>
                    <a:cubicBezTo>
                      <a:pt x="3739" y="2746"/>
                      <a:pt x="5016" y="1469"/>
                      <a:pt x="5715" y="101"/>
                    </a:cubicBezTo>
                    <a:cubicBezTo>
                      <a:pt x="5715" y="101"/>
                      <a:pt x="5381" y="1"/>
                      <a:pt x="48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6"/>
              <p:cNvSpPr/>
              <p:nvPr/>
            </p:nvSpPr>
            <p:spPr>
              <a:xfrm>
                <a:off x="2100599" y="2074139"/>
                <a:ext cx="501089" cy="323207"/>
              </a:xfrm>
              <a:custGeom>
                <a:avLst/>
                <a:gdLst/>
                <a:ahLst/>
                <a:cxnLst/>
                <a:rect l="l" t="t" r="r" b="b"/>
                <a:pathLst>
                  <a:path w="10882" h="7019" extrusionOk="0">
                    <a:moveTo>
                      <a:pt x="9504" y="1"/>
                    </a:moveTo>
                    <a:cubicBezTo>
                      <a:pt x="8546" y="1"/>
                      <a:pt x="7195" y="1297"/>
                      <a:pt x="5167" y="2429"/>
                    </a:cubicBezTo>
                    <a:cubicBezTo>
                      <a:pt x="2067" y="4100"/>
                      <a:pt x="912" y="3553"/>
                      <a:pt x="608" y="4222"/>
                    </a:cubicBezTo>
                    <a:cubicBezTo>
                      <a:pt x="0" y="5438"/>
                      <a:pt x="1915" y="6958"/>
                      <a:pt x="4499" y="7018"/>
                    </a:cubicBezTo>
                    <a:cubicBezTo>
                      <a:pt x="4560" y="6897"/>
                      <a:pt x="5046" y="5499"/>
                      <a:pt x="6140" y="4678"/>
                    </a:cubicBezTo>
                    <a:cubicBezTo>
                      <a:pt x="7380" y="3735"/>
                      <a:pt x="8539" y="3534"/>
                      <a:pt x="9302" y="3534"/>
                    </a:cubicBezTo>
                    <a:cubicBezTo>
                      <a:pt x="9866" y="3534"/>
                      <a:pt x="10213" y="3644"/>
                      <a:pt x="10213" y="3644"/>
                    </a:cubicBezTo>
                    <a:cubicBezTo>
                      <a:pt x="10791" y="2429"/>
                      <a:pt x="10882" y="1122"/>
                      <a:pt x="10244" y="362"/>
                    </a:cubicBezTo>
                    <a:cubicBezTo>
                      <a:pt x="10025" y="109"/>
                      <a:pt x="9781" y="1"/>
                      <a:pt x="9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6"/>
              <p:cNvSpPr/>
              <p:nvPr/>
            </p:nvSpPr>
            <p:spPr>
              <a:xfrm>
                <a:off x="2871820" y="1955012"/>
                <a:ext cx="127413" cy="106554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314" extrusionOk="0">
                    <a:moveTo>
                      <a:pt x="1733" y="0"/>
                    </a:moveTo>
                    <a:cubicBezTo>
                      <a:pt x="1368" y="0"/>
                      <a:pt x="1034" y="183"/>
                      <a:pt x="760" y="426"/>
                    </a:cubicBezTo>
                    <a:cubicBezTo>
                      <a:pt x="487" y="639"/>
                      <a:pt x="304" y="912"/>
                      <a:pt x="183" y="1216"/>
                    </a:cubicBezTo>
                    <a:cubicBezTo>
                      <a:pt x="61" y="1520"/>
                      <a:pt x="0" y="1824"/>
                      <a:pt x="0" y="2128"/>
                    </a:cubicBezTo>
                    <a:cubicBezTo>
                      <a:pt x="0" y="2189"/>
                      <a:pt x="31" y="2250"/>
                      <a:pt x="91" y="2280"/>
                    </a:cubicBezTo>
                    <a:cubicBezTo>
                      <a:pt x="126" y="2303"/>
                      <a:pt x="165" y="2313"/>
                      <a:pt x="204" y="2313"/>
                    </a:cubicBezTo>
                    <a:cubicBezTo>
                      <a:pt x="267" y="2313"/>
                      <a:pt x="327" y="2287"/>
                      <a:pt x="365" y="2250"/>
                    </a:cubicBezTo>
                    <a:cubicBezTo>
                      <a:pt x="669" y="1794"/>
                      <a:pt x="942" y="1277"/>
                      <a:pt x="1277" y="973"/>
                    </a:cubicBezTo>
                    <a:cubicBezTo>
                      <a:pt x="1429" y="821"/>
                      <a:pt x="1611" y="730"/>
                      <a:pt x="1824" y="669"/>
                    </a:cubicBezTo>
                    <a:cubicBezTo>
                      <a:pt x="1881" y="661"/>
                      <a:pt x="1940" y="657"/>
                      <a:pt x="2001" y="657"/>
                    </a:cubicBezTo>
                    <a:cubicBezTo>
                      <a:pt x="2167" y="657"/>
                      <a:pt x="2345" y="685"/>
                      <a:pt x="2523" y="730"/>
                    </a:cubicBezTo>
                    <a:lnTo>
                      <a:pt x="2584" y="730"/>
                    </a:lnTo>
                    <a:cubicBezTo>
                      <a:pt x="2614" y="730"/>
                      <a:pt x="2705" y="669"/>
                      <a:pt x="2736" y="639"/>
                    </a:cubicBezTo>
                    <a:cubicBezTo>
                      <a:pt x="2766" y="578"/>
                      <a:pt x="2766" y="456"/>
                      <a:pt x="2705" y="365"/>
                    </a:cubicBezTo>
                    <a:cubicBezTo>
                      <a:pt x="2432" y="183"/>
                      <a:pt x="2128" y="0"/>
                      <a:pt x="1733" y="0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6"/>
              <p:cNvSpPr/>
              <p:nvPr/>
            </p:nvSpPr>
            <p:spPr>
              <a:xfrm>
                <a:off x="2464521" y="1712520"/>
                <a:ext cx="146984" cy="112356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40" extrusionOk="0">
                    <a:moveTo>
                      <a:pt x="1027" y="0"/>
                    </a:moveTo>
                    <a:cubicBezTo>
                      <a:pt x="464" y="0"/>
                      <a:pt x="0" y="261"/>
                      <a:pt x="0" y="737"/>
                    </a:cubicBezTo>
                    <a:cubicBezTo>
                      <a:pt x="0" y="1467"/>
                      <a:pt x="760" y="1528"/>
                      <a:pt x="1429" y="1984"/>
                    </a:cubicBezTo>
                    <a:cubicBezTo>
                      <a:pt x="1638" y="2088"/>
                      <a:pt x="2139" y="2440"/>
                      <a:pt x="2546" y="2440"/>
                    </a:cubicBezTo>
                    <a:cubicBezTo>
                      <a:pt x="2612" y="2440"/>
                      <a:pt x="2676" y="2430"/>
                      <a:pt x="2736" y="2409"/>
                    </a:cubicBezTo>
                    <a:cubicBezTo>
                      <a:pt x="2948" y="2379"/>
                      <a:pt x="3192" y="2227"/>
                      <a:pt x="3131" y="1771"/>
                    </a:cubicBezTo>
                    <a:cubicBezTo>
                      <a:pt x="3070" y="1315"/>
                      <a:pt x="2736" y="525"/>
                      <a:pt x="1733" y="129"/>
                    </a:cubicBezTo>
                    <a:cubicBezTo>
                      <a:pt x="1497" y="42"/>
                      <a:pt x="1254" y="0"/>
                      <a:pt x="1027" y="0"/>
                    </a:cubicBezTo>
                    <a:close/>
                  </a:path>
                </a:pathLst>
              </a:custGeom>
              <a:solidFill>
                <a:srgbClr val="0049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6"/>
              <p:cNvSpPr/>
              <p:nvPr/>
            </p:nvSpPr>
            <p:spPr>
              <a:xfrm>
                <a:off x="1945232" y="1712520"/>
                <a:ext cx="148411" cy="112356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440" extrusionOk="0">
                    <a:moveTo>
                      <a:pt x="2184" y="0"/>
                    </a:moveTo>
                    <a:cubicBezTo>
                      <a:pt x="1953" y="0"/>
                      <a:pt x="1703" y="42"/>
                      <a:pt x="1459" y="129"/>
                    </a:cubicBezTo>
                    <a:cubicBezTo>
                      <a:pt x="487" y="525"/>
                      <a:pt x="122" y="1315"/>
                      <a:pt x="61" y="1771"/>
                    </a:cubicBezTo>
                    <a:cubicBezTo>
                      <a:pt x="0" y="2227"/>
                      <a:pt x="243" y="2379"/>
                      <a:pt x="487" y="2409"/>
                    </a:cubicBezTo>
                    <a:cubicBezTo>
                      <a:pt x="542" y="2430"/>
                      <a:pt x="603" y="2440"/>
                      <a:pt x="667" y="2440"/>
                    </a:cubicBezTo>
                    <a:cubicBezTo>
                      <a:pt x="1060" y="2440"/>
                      <a:pt x="1580" y="2088"/>
                      <a:pt x="1763" y="1984"/>
                    </a:cubicBezTo>
                    <a:cubicBezTo>
                      <a:pt x="2462" y="1528"/>
                      <a:pt x="3222" y="1467"/>
                      <a:pt x="3222" y="737"/>
                    </a:cubicBezTo>
                    <a:cubicBezTo>
                      <a:pt x="3222" y="261"/>
                      <a:pt x="2759" y="0"/>
                      <a:pt x="2184" y="0"/>
                    </a:cubicBezTo>
                    <a:close/>
                  </a:path>
                </a:pathLst>
              </a:custGeom>
              <a:solidFill>
                <a:srgbClr val="0049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6"/>
              <p:cNvSpPr/>
              <p:nvPr/>
            </p:nvSpPr>
            <p:spPr>
              <a:xfrm>
                <a:off x="1880856" y="2073955"/>
                <a:ext cx="279969" cy="28001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1" extrusionOk="0">
                    <a:moveTo>
                      <a:pt x="3040" y="1"/>
                    </a:moveTo>
                    <a:cubicBezTo>
                      <a:pt x="1368" y="1"/>
                      <a:pt x="0" y="1369"/>
                      <a:pt x="0" y="3041"/>
                    </a:cubicBezTo>
                    <a:cubicBezTo>
                      <a:pt x="0" y="4712"/>
                      <a:pt x="1368" y="6080"/>
                      <a:pt x="3040" y="6080"/>
                    </a:cubicBezTo>
                    <a:cubicBezTo>
                      <a:pt x="4711" y="6080"/>
                      <a:pt x="6079" y="4712"/>
                      <a:pt x="6079" y="3041"/>
                    </a:cubicBezTo>
                    <a:cubicBezTo>
                      <a:pt x="6079" y="1369"/>
                      <a:pt x="4711" y="1"/>
                      <a:pt x="3040" y="1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6"/>
              <p:cNvSpPr/>
              <p:nvPr/>
            </p:nvSpPr>
            <p:spPr>
              <a:xfrm>
                <a:off x="2535896" y="1969010"/>
                <a:ext cx="279969" cy="279969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0" extrusionOk="0">
                    <a:moveTo>
                      <a:pt x="3040" y="0"/>
                    </a:moveTo>
                    <a:cubicBezTo>
                      <a:pt x="1368" y="0"/>
                      <a:pt x="0" y="1368"/>
                      <a:pt x="0" y="3040"/>
                    </a:cubicBezTo>
                    <a:cubicBezTo>
                      <a:pt x="0" y="4712"/>
                      <a:pt x="1368" y="6079"/>
                      <a:pt x="3040" y="6079"/>
                    </a:cubicBezTo>
                    <a:cubicBezTo>
                      <a:pt x="4712" y="6079"/>
                      <a:pt x="6079" y="4712"/>
                      <a:pt x="6079" y="3040"/>
                    </a:cubicBezTo>
                    <a:cubicBezTo>
                      <a:pt x="6079" y="1368"/>
                      <a:pt x="4712" y="0"/>
                      <a:pt x="3040" y="0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6"/>
              <p:cNvSpPr/>
              <p:nvPr/>
            </p:nvSpPr>
            <p:spPr>
              <a:xfrm>
                <a:off x="-98360" y="1286641"/>
                <a:ext cx="1616637" cy="1979836"/>
              </a:xfrm>
              <a:custGeom>
                <a:avLst/>
                <a:gdLst/>
                <a:ahLst/>
                <a:cxnLst/>
                <a:rect l="l" t="t" r="r" b="b"/>
                <a:pathLst>
                  <a:path w="35108" h="23010" extrusionOk="0">
                    <a:moveTo>
                      <a:pt x="17539" y="0"/>
                    </a:moveTo>
                    <a:cubicBezTo>
                      <a:pt x="7842" y="0"/>
                      <a:pt x="0" y="5167"/>
                      <a:pt x="0" y="11520"/>
                    </a:cubicBezTo>
                    <a:cubicBezTo>
                      <a:pt x="0" y="17873"/>
                      <a:pt x="7842" y="23010"/>
                      <a:pt x="17539" y="23010"/>
                    </a:cubicBezTo>
                    <a:cubicBezTo>
                      <a:pt x="27235" y="23010"/>
                      <a:pt x="35107" y="17873"/>
                      <a:pt x="35107" y="11520"/>
                    </a:cubicBezTo>
                    <a:cubicBezTo>
                      <a:pt x="35107" y="5167"/>
                      <a:pt x="27235" y="0"/>
                      <a:pt x="17539" y="0"/>
                    </a:cubicBezTo>
                    <a:close/>
                  </a:path>
                </a:pathLst>
              </a:custGeom>
              <a:solidFill>
                <a:srgbClr val="49D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6"/>
              <p:cNvSpPr/>
              <p:nvPr/>
            </p:nvSpPr>
            <p:spPr>
              <a:xfrm>
                <a:off x="1284573" y="2510681"/>
                <a:ext cx="783867" cy="281074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6104" extrusionOk="0">
                    <a:moveTo>
                      <a:pt x="3283" y="0"/>
                    </a:moveTo>
                    <a:cubicBezTo>
                      <a:pt x="0" y="1003"/>
                      <a:pt x="1459" y="5988"/>
                      <a:pt x="1459" y="5988"/>
                    </a:cubicBezTo>
                    <a:cubicBezTo>
                      <a:pt x="2343" y="6067"/>
                      <a:pt x="3186" y="6104"/>
                      <a:pt x="3989" y="6104"/>
                    </a:cubicBezTo>
                    <a:cubicBezTo>
                      <a:pt x="13070" y="6104"/>
                      <a:pt x="17022" y="1460"/>
                      <a:pt x="17022" y="1459"/>
                    </a:cubicBezTo>
                    <a:lnTo>
                      <a:pt x="17022" y="1459"/>
                    </a:lnTo>
                    <a:cubicBezTo>
                      <a:pt x="15908" y="1937"/>
                      <a:pt x="14588" y="2121"/>
                      <a:pt x="13215" y="2121"/>
                    </a:cubicBezTo>
                    <a:cubicBezTo>
                      <a:pt x="8559" y="2121"/>
                      <a:pt x="3283" y="0"/>
                      <a:pt x="3283" y="0"/>
                    </a:cubicBezTo>
                    <a:close/>
                  </a:path>
                </a:pathLst>
              </a:custGeom>
              <a:solidFill>
                <a:srgbClr val="49D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7" name="Google Shape;1507;p66"/>
            <p:cNvSpPr txBox="1"/>
            <p:nvPr/>
          </p:nvSpPr>
          <p:spPr>
            <a:xfrm>
              <a:off x="314937" y="2178501"/>
              <a:ext cx="1400886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Bowlby One"/>
                  <a:ea typeface="Bowlby One"/>
                  <a:cs typeface="Bowlby One"/>
                  <a:sym typeface="Bowlby One"/>
                </a:rPr>
                <a:t>Thank you!</a:t>
              </a:r>
              <a:endParaRPr sz="2400" dirty="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39" y="140678"/>
            <a:ext cx="2315482" cy="226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68" y="104142"/>
            <a:ext cx="7450918" cy="47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The Art of Asking Meta-Questions 發問大成提問的藝術- APT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3" y="708901"/>
            <a:ext cx="8953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9"/>
          <p:cNvSpPr/>
          <p:nvPr/>
        </p:nvSpPr>
        <p:spPr>
          <a:xfrm>
            <a:off x="6427888" y="2421750"/>
            <a:ext cx="759900" cy="75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9"/>
          <p:cNvSpPr txBox="1">
            <a:spLocks noGrp="1"/>
          </p:cNvSpPr>
          <p:nvPr>
            <p:ph type="title" idx="6"/>
          </p:nvPr>
        </p:nvSpPr>
        <p:spPr>
          <a:xfrm>
            <a:off x="720000" y="167488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本校目標</a:t>
            </a:r>
            <a:endParaRPr sz="3200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4" name="Google Shape;1044;p49"/>
          <p:cNvSpPr/>
          <p:nvPr/>
        </p:nvSpPr>
        <p:spPr>
          <a:xfrm>
            <a:off x="4192050" y="1137100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9"/>
          <p:cNvSpPr/>
          <p:nvPr/>
        </p:nvSpPr>
        <p:spPr>
          <a:xfrm>
            <a:off x="1956200" y="2421750"/>
            <a:ext cx="759900" cy="759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9"/>
          <p:cNvSpPr txBox="1">
            <a:spLocks noGrp="1"/>
          </p:cNvSpPr>
          <p:nvPr>
            <p:ph type="title" idx="2"/>
          </p:nvPr>
        </p:nvSpPr>
        <p:spPr>
          <a:xfrm>
            <a:off x="4130233" y="1288784"/>
            <a:ext cx="883533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11</a:t>
            </a:r>
            <a:r>
              <a:rPr lang="en-US" altLang="zh-TW" dirty="0" smtClean="0">
                <a:solidFill>
                  <a:schemeClr val="lt1"/>
                </a:solidFill>
              </a:rPr>
              <a:t>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7" name="Google Shape;1047;p49"/>
          <p:cNvSpPr txBox="1">
            <a:spLocks noGrp="1"/>
          </p:cNvSpPr>
          <p:nvPr>
            <p:ph type="title"/>
          </p:nvPr>
        </p:nvSpPr>
        <p:spPr>
          <a:xfrm>
            <a:off x="1885700" y="2476518"/>
            <a:ext cx="90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11</a:t>
            </a:r>
            <a:r>
              <a:rPr lang="en-US" altLang="zh-TW" dirty="0" smtClean="0">
                <a:solidFill>
                  <a:schemeClr val="lt1"/>
                </a:solidFill>
              </a:rPr>
              <a:t>0</a:t>
            </a:r>
            <a:br>
              <a:rPr lang="en-US" altLang="zh-TW" dirty="0" smtClean="0">
                <a:solidFill>
                  <a:schemeClr val="lt1"/>
                </a:solidFill>
              </a:rPr>
            </a:br>
            <a:r>
              <a:rPr lang="en-US" altLang="zh-TW" dirty="0" smtClean="0">
                <a:solidFill>
                  <a:schemeClr val="lt1"/>
                </a:solidFill>
              </a:rPr>
              <a:t>(2)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8" name="Google Shape;1048;p49"/>
          <p:cNvSpPr txBox="1">
            <a:spLocks noGrp="1"/>
          </p:cNvSpPr>
          <p:nvPr>
            <p:ph type="title"/>
          </p:nvPr>
        </p:nvSpPr>
        <p:spPr>
          <a:xfrm>
            <a:off x="6357450" y="2579260"/>
            <a:ext cx="90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11</a:t>
            </a:r>
            <a:r>
              <a:rPr lang="en-US" altLang="zh-TW" dirty="0" smtClean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6F05C0B8-FBAA-44D2-8236-C335D1D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48" y="3130433"/>
            <a:ext cx="2072911" cy="527700"/>
          </a:xfrm>
        </p:spPr>
        <p:txBody>
          <a:bodyPr/>
          <a:lstStyle/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選定年級領域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融入課室英語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8">
            <a:extLst>
              <a:ext uri="{FF2B5EF4-FFF2-40B4-BE49-F238E27FC236}">
                <a16:creationId xmlns:a16="http://schemas.microsoft.com/office/drawing/2014/main" id="{6F05C0B8-FBAA-44D2-8236-C335D1D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311" y="1913617"/>
            <a:ext cx="2072911" cy="527700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選定年級領域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進行共備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8">
            <a:extLst>
              <a:ext uri="{FF2B5EF4-FFF2-40B4-BE49-F238E27FC236}">
                <a16:creationId xmlns:a16="http://schemas.microsoft.com/office/drawing/2014/main" id="{6F05C0B8-FBAA-44D2-8236-C335D1D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29" y="3339160"/>
            <a:ext cx="2652618" cy="527700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擴大選定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年級領域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進行共備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8">
            <a:extLst>
              <a:ext uri="{FF2B5EF4-FFF2-40B4-BE49-F238E27FC236}">
                <a16:creationId xmlns:a16="http://schemas.microsoft.com/office/drawing/2014/main" id="{6F05C0B8-FBAA-44D2-8236-C335D1D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898" y="3866860"/>
            <a:ext cx="2235413" cy="527700"/>
          </a:xfrm>
          <a:noFill/>
        </p:spPr>
        <p:txBody>
          <a:bodyPr/>
          <a:lstStyle/>
          <a:p>
            <a:r>
              <a:rPr lang="zh-TW" altLang="en-US" sz="1600" dirty="0" smtClean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每月召開雙語領域會議</a:t>
            </a:r>
            <a:r>
              <a:rPr lang="en-US" altLang="zh-TW" sz="1600" dirty="0" smtClean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檢視及調整</a:t>
            </a:r>
            <a:endParaRPr lang="zh-TW" altLang="en-US" sz="1600" dirty="0">
              <a:solidFill>
                <a:schemeClr val="accent6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8">
            <a:extLst>
              <a:ext uri="{FF2B5EF4-FFF2-40B4-BE49-F238E27FC236}">
                <a16:creationId xmlns:a16="http://schemas.microsoft.com/office/drawing/2014/main" id="{6F05C0B8-FBAA-44D2-8236-C335D1D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97" y="2653950"/>
            <a:ext cx="2449556" cy="527700"/>
          </a:xfrm>
          <a:noFill/>
        </p:spPr>
        <p:txBody>
          <a:bodyPr/>
          <a:lstStyle/>
          <a:p>
            <a:r>
              <a:rPr lang="zh-TW" altLang="en-US" sz="1600" dirty="0" smtClean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單元性</a:t>
            </a:r>
            <a:r>
              <a:rPr lang="en-US" altLang="zh-TW" sz="1600" dirty="0" smtClean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solidFill>
                  <a:schemeClr val="accent6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每節課固定比例</a:t>
            </a:r>
            <a:endParaRPr lang="zh-TW" altLang="en-US" sz="1600" dirty="0">
              <a:solidFill>
                <a:schemeClr val="accent6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81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846" y="670312"/>
            <a:ext cx="4415700" cy="7617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下學期英語活動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02750" y="2172715"/>
            <a:ext cx="3801600" cy="139080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2400" b="1" dirty="0"/>
              <a:t>每</a:t>
            </a:r>
            <a:r>
              <a:rPr lang="zh-TW" altLang="en-US" sz="2400" b="1" dirty="0" smtClean="0"/>
              <a:t>周二  中午</a:t>
            </a:r>
            <a:r>
              <a:rPr lang="en-US" altLang="zh-TW" sz="2400" b="1" dirty="0"/>
              <a:t>ICRT</a:t>
            </a:r>
            <a:r>
              <a:rPr lang="zh-TW" altLang="en-US" sz="2400" b="1" dirty="0" smtClean="0"/>
              <a:t>廣播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英語繪、讀本閱讀活動</a:t>
            </a:r>
            <a:endParaRPr lang="zh-TW" altLang="en-US" sz="2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3150614"/>
            <a:ext cx="2709035" cy="18042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09" y="1594807"/>
            <a:ext cx="3805841" cy="11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0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9"/>
          <p:cNvSpPr txBox="1">
            <a:spLocks noGrp="1"/>
          </p:cNvSpPr>
          <p:nvPr>
            <p:ph type="title"/>
          </p:nvPr>
        </p:nvSpPr>
        <p:spPr>
          <a:xfrm>
            <a:off x="1649876" y="1382421"/>
            <a:ext cx="59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這是你心中的雙語教學嗎？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3" name="Google Shape;673;p39"/>
          <p:cNvSpPr txBox="1">
            <a:spLocks noGrp="1"/>
          </p:cNvSpPr>
          <p:nvPr>
            <p:ph type="subTitle" idx="1"/>
          </p:nvPr>
        </p:nvSpPr>
        <p:spPr>
          <a:xfrm>
            <a:off x="1836926" y="1987407"/>
            <a:ext cx="5583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hlinkClick r:id="rId3"/>
              </a:rPr>
              <a:t>臺南市雙語暨英語教育資源中心</a:t>
            </a:r>
            <a:r>
              <a:rPr lang="en-US" altLang="zh-TW" sz="1800" dirty="0">
                <a:hlinkClick r:id="rId3"/>
              </a:rPr>
              <a:t>--Tainan Bilingual and English Education Resource Center - </a:t>
            </a:r>
            <a:r>
              <a:rPr lang="zh-TW" altLang="en-US" sz="1800" dirty="0">
                <a:hlinkClick r:id="rId3"/>
              </a:rPr>
              <a:t>藝術團 </a:t>
            </a:r>
            <a:r>
              <a:rPr lang="en-US" altLang="zh-TW" sz="1800" dirty="0">
                <a:hlinkClick r:id="rId3"/>
              </a:rPr>
              <a:t>(tn.edu.tw)</a:t>
            </a:r>
            <a:endParaRPr sz="1800" dirty="0"/>
          </a:p>
        </p:txBody>
      </p:sp>
      <p:grpSp>
        <p:nvGrpSpPr>
          <p:cNvPr id="674" name="Google Shape;674;p39"/>
          <p:cNvGrpSpPr/>
          <p:nvPr/>
        </p:nvGrpSpPr>
        <p:grpSpPr>
          <a:xfrm rot="-975612">
            <a:off x="7030554" y="4384933"/>
            <a:ext cx="474595" cy="359141"/>
            <a:chOff x="2322102" y="3096168"/>
            <a:chExt cx="474595" cy="359141"/>
          </a:xfrm>
        </p:grpSpPr>
        <p:sp>
          <p:nvSpPr>
            <p:cNvPr id="675" name="Google Shape;675;p39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9"/>
          <p:cNvGrpSpPr/>
          <p:nvPr/>
        </p:nvGrpSpPr>
        <p:grpSpPr>
          <a:xfrm rot="-1882352">
            <a:off x="1092407" y="364036"/>
            <a:ext cx="496035" cy="351236"/>
            <a:chOff x="7731611" y="1316593"/>
            <a:chExt cx="496036" cy="351236"/>
          </a:xfrm>
        </p:grpSpPr>
        <p:sp>
          <p:nvSpPr>
            <p:cNvPr id="678" name="Google Shape;678;p39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9"/>
          <p:cNvSpPr/>
          <p:nvPr/>
        </p:nvSpPr>
        <p:spPr>
          <a:xfrm>
            <a:off x="8269500" y="266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39"/>
          <p:cNvGrpSpPr/>
          <p:nvPr/>
        </p:nvGrpSpPr>
        <p:grpSpPr>
          <a:xfrm rot="1703540">
            <a:off x="777925" y="4306753"/>
            <a:ext cx="360765" cy="372061"/>
            <a:chOff x="5593472" y="1340072"/>
            <a:chExt cx="360770" cy="372066"/>
          </a:xfrm>
        </p:grpSpPr>
        <p:sp>
          <p:nvSpPr>
            <p:cNvPr id="682" name="Google Shape;682;p39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9"/>
          <p:cNvSpPr/>
          <p:nvPr/>
        </p:nvSpPr>
        <p:spPr>
          <a:xfrm>
            <a:off x="667313" y="29307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9"/>
          <p:cNvSpPr/>
          <p:nvPr/>
        </p:nvSpPr>
        <p:spPr>
          <a:xfrm>
            <a:off x="5915288" y="5395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9"/>
          <p:cNvGrpSpPr/>
          <p:nvPr/>
        </p:nvGrpSpPr>
        <p:grpSpPr>
          <a:xfrm rot="-1003568">
            <a:off x="8010924" y="689458"/>
            <a:ext cx="413552" cy="360219"/>
            <a:chOff x="4270476" y="488814"/>
            <a:chExt cx="413548" cy="360216"/>
          </a:xfrm>
        </p:grpSpPr>
        <p:sp>
          <p:nvSpPr>
            <p:cNvPr id="687" name="Google Shape;687;p39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39"/>
          <p:cNvSpPr/>
          <p:nvPr/>
        </p:nvSpPr>
        <p:spPr>
          <a:xfrm>
            <a:off x="3244888" y="43623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92FAA-877B-4110-AEDC-3AF2E8B5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961625B-4CB9-4AD2-9D23-36C758529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BF8E293-0332-437F-B98A-1D17CC23436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DFAE3F9F-CB75-498A-A2B9-AB1C24CB7EE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6D463900-86FC-4844-B776-F27A92E49A0E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9A5A6049-6D47-4561-A7AE-7FC3B7813EFF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CF9CD0D-4ECE-43AD-90FF-2A70BEF4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335514"/>
            <a:ext cx="8928847" cy="41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65"/>
          <p:cNvSpPr txBox="1">
            <a:spLocks noGrp="1"/>
          </p:cNvSpPr>
          <p:nvPr>
            <p:ph type="title"/>
          </p:nvPr>
        </p:nvSpPr>
        <p:spPr>
          <a:xfrm>
            <a:off x="2757213" y="1961412"/>
            <a:ext cx="3631592" cy="1106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Q &amp; A</a:t>
            </a:r>
            <a:endParaRPr sz="7200" dirty="0"/>
          </a:p>
        </p:txBody>
      </p:sp>
      <p:sp>
        <p:nvSpPr>
          <p:cNvPr id="1439" name="Google Shape;1439;p65"/>
          <p:cNvSpPr txBox="1">
            <a:spLocks noGrp="1"/>
          </p:cNvSpPr>
          <p:nvPr>
            <p:ph type="title" idx="2"/>
          </p:nvPr>
        </p:nvSpPr>
        <p:spPr>
          <a:xfrm>
            <a:off x="451070" y="192474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440" name="Google Shape;1440;p65"/>
          <p:cNvGrpSpPr/>
          <p:nvPr/>
        </p:nvGrpSpPr>
        <p:grpSpPr>
          <a:xfrm>
            <a:off x="6014437" y="846321"/>
            <a:ext cx="2674082" cy="4863767"/>
            <a:chOff x="7219275" y="1648775"/>
            <a:chExt cx="1842162" cy="3350625"/>
          </a:xfrm>
        </p:grpSpPr>
        <p:sp>
          <p:nvSpPr>
            <p:cNvPr id="1441" name="Google Shape;1441;p65"/>
            <p:cNvSpPr/>
            <p:nvPr/>
          </p:nvSpPr>
          <p:spPr>
            <a:xfrm flipH="1">
              <a:off x="7219275" y="2798134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5"/>
            <p:cNvSpPr/>
            <p:nvPr/>
          </p:nvSpPr>
          <p:spPr>
            <a:xfrm flipH="1">
              <a:off x="7589487" y="2781125"/>
              <a:ext cx="279675" cy="241275"/>
            </a:xfrm>
            <a:custGeom>
              <a:avLst/>
              <a:gdLst/>
              <a:ahLst/>
              <a:cxnLst/>
              <a:rect l="l" t="t" r="r" b="b"/>
              <a:pathLst>
                <a:path w="11187" h="9651" extrusionOk="0">
                  <a:moveTo>
                    <a:pt x="8565" y="0"/>
                  </a:moveTo>
                  <a:cubicBezTo>
                    <a:pt x="7985" y="0"/>
                    <a:pt x="7023" y="351"/>
                    <a:pt x="5745" y="1140"/>
                  </a:cubicBezTo>
                  <a:cubicBezTo>
                    <a:pt x="5107" y="1504"/>
                    <a:pt x="4438" y="1839"/>
                    <a:pt x="3891" y="2143"/>
                  </a:cubicBezTo>
                  <a:cubicBezTo>
                    <a:pt x="3633" y="1535"/>
                    <a:pt x="3209" y="1318"/>
                    <a:pt x="2733" y="1318"/>
                  </a:cubicBezTo>
                  <a:cubicBezTo>
                    <a:pt x="2090" y="1318"/>
                    <a:pt x="1350" y="1715"/>
                    <a:pt x="791" y="2082"/>
                  </a:cubicBezTo>
                  <a:cubicBezTo>
                    <a:pt x="487" y="2264"/>
                    <a:pt x="244" y="2659"/>
                    <a:pt x="1" y="3176"/>
                  </a:cubicBezTo>
                  <a:cubicBezTo>
                    <a:pt x="1612" y="3267"/>
                    <a:pt x="3466" y="8769"/>
                    <a:pt x="3770" y="9650"/>
                  </a:cubicBezTo>
                  <a:cubicBezTo>
                    <a:pt x="3891" y="9590"/>
                    <a:pt x="4043" y="9559"/>
                    <a:pt x="4134" y="9529"/>
                  </a:cubicBezTo>
                  <a:cubicBezTo>
                    <a:pt x="5593" y="9073"/>
                    <a:pt x="11095" y="4696"/>
                    <a:pt x="10214" y="3723"/>
                  </a:cubicBezTo>
                  <a:cubicBezTo>
                    <a:pt x="10177" y="3668"/>
                    <a:pt x="10108" y="3644"/>
                    <a:pt x="10014" y="3644"/>
                  </a:cubicBezTo>
                  <a:cubicBezTo>
                    <a:pt x="9481" y="3644"/>
                    <a:pt x="8138" y="4427"/>
                    <a:pt x="7235" y="4969"/>
                  </a:cubicBezTo>
                  <a:cubicBezTo>
                    <a:pt x="9059" y="3754"/>
                    <a:pt x="11186" y="1899"/>
                    <a:pt x="10274" y="1504"/>
                  </a:cubicBezTo>
                  <a:cubicBezTo>
                    <a:pt x="10214" y="1480"/>
                    <a:pt x="10140" y="1468"/>
                    <a:pt x="10055" y="1468"/>
                  </a:cubicBezTo>
                  <a:cubicBezTo>
                    <a:pt x="8974" y="1468"/>
                    <a:pt x="6022" y="3303"/>
                    <a:pt x="5289" y="3754"/>
                  </a:cubicBezTo>
                  <a:cubicBezTo>
                    <a:pt x="6475" y="2963"/>
                    <a:pt x="9970" y="289"/>
                    <a:pt x="8755" y="15"/>
                  </a:cubicBezTo>
                  <a:cubicBezTo>
                    <a:pt x="8697" y="5"/>
                    <a:pt x="8634" y="0"/>
                    <a:pt x="8565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5"/>
            <p:cNvSpPr/>
            <p:nvPr/>
          </p:nvSpPr>
          <p:spPr>
            <a:xfrm flipH="1">
              <a:off x="8113812" y="4821800"/>
              <a:ext cx="364775" cy="177600"/>
            </a:xfrm>
            <a:custGeom>
              <a:avLst/>
              <a:gdLst/>
              <a:ahLst/>
              <a:cxnLst/>
              <a:rect l="l" t="t" r="r" b="b"/>
              <a:pathLst>
                <a:path w="14591" h="7104" extrusionOk="0">
                  <a:moveTo>
                    <a:pt x="0" y="0"/>
                  </a:moveTo>
                  <a:lnTo>
                    <a:pt x="0" y="0"/>
                  </a:lnTo>
                  <a:cubicBezTo>
                    <a:pt x="395" y="2675"/>
                    <a:pt x="760" y="4438"/>
                    <a:pt x="1003" y="4772"/>
                  </a:cubicBezTo>
                  <a:cubicBezTo>
                    <a:pt x="1905" y="5864"/>
                    <a:pt x="8510" y="7103"/>
                    <a:pt x="11814" y="7103"/>
                  </a:cubicBezTo>
                  <a:cubicBezTo>
                    <a:pt x="12743" y="7103"/>
                    <a:pt x="13411" y="7005"/>
                    <a:pt x="13618" y="6778"/>
                  </a:cubicBezTo>
                  <a:cubicBezTo>
                    <a:pt x="14590" y="5745"/>
                    <a:pt x="12341" y="3921"/>
                    <a:pt x="12250" y="3283"/>
                  </a:cubicBezTo>
                  <a:cubicBezTo>
                    <a:pt x="12219" y="3161"/>
                    <a:pt x="12250" y="1945"/>
                    <a:pt x="12250" y="0"/>
                  </a:cubicBezTo>
                  <a:lnTo>
                    <a:pt x="12250" y="0"/>
                  </a:lnTo>
                  <a:cubicBezTo>
                    <a:pt x="10952" y="628"/>
                    <a:pt x="9152" y="838"/>
                    <a:pt x="7330" y="838"/>
                  </a:cubicBezTo>
                  <a:cubicBezTo>
                    <a:pt x="3776" y="838"/>
                    <a:pt x="141" y="40"/>
                    <a:pt x="0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5"/>
            <p:cNvSpPr/>
            <p:nvPr/>
          </p:nvSpPr>
          <p:spPr>
            <a:xfrm flipH="1">
              <a:off x="8161687" y="3764025"/>
              <a:ext cx="854150" cy="1077800"/>
            </a:xfrm>
            <a:custGeom>
              <a:avLst/>
              <a:gdLst/>
              <a:ahLst/>
              <a:cxnLst/>
              <a:rect l="l" t="t" r="r" b="b"/>
              <a:pathLst>
                <a:path w="34166" h="43112" extrusionOk="0">
                  <a:moveTo>
                    <a:pt x="34165" y="0"/>
                  </a:moveTo>
                  <a:lnTo>
                    <a:pt x="34165" y="0"/>
                  </a:lnTo>
                  <a:cubicBezTo>
                    <a:pt x="30922" y="2601"/>
                    <a:pt x="24468" y="3477"/>
                    <a:pt x="17974" y="3477"/>
                  </a:cubicBezTo>
                  <a:cubicBezTo>
                    <a:pt x="11564" y="3477"/>
                    <a:pt x="5115" y="2624"/>
                    <a:pt x="1672" y="1733"/>
                  </a:cubicBezTo>
                  <a:cubicBezTo>
                    <a:pt x="1611" y="3344"/>
                    <a:pt x="213" y="29636"/>
                    <a:pt x="0" y="41065"/>
                  </a:cubicBezTo>
                  <a:lnTo>
                    <a:pt x="61" y="41065"/>
                  </a:lnTo>
                  <a:cubicBezTo>
                    <a:pt x="61" y="41065"/>
                    <a:pt x="4754" y="42453"/>
                    <a:pt x="8718" y="42453"/>
                  </a:cubicBezTo>
                  <a:cubicBezTo>
                    <a:pt x="9411" y="42453"/>
                    <a:pt x="10081" y="42410"/>
                    <a:pt x="10700" y="42311"/>
                  </a:cubicBezTo>
                  <a:cubicBezTo>
                    <a:pt x="12068" y="35533"/>
                    <a:pt x="15928" y="18663"/>
                    <a:pt x="17873" y="12736"/>
                  </a:cubicBezTo>
                  <a:cubicBezTo>
                    <a:pt x="17873" y="12736"/>
                    <a:pt x="20001" y="32888"/>
                    <a:pt x="21490" y="42281"/>
                  </a:cubicBezTo>
                  <a:cubicBezTo>
                    <a:pt x="21631" y="42301"/>
                    <a:pt x="25296" y="43112"/>
                    <a:pt x="28865" y="43112"/>
                  </a:cubicBezTo>
                  <a:cubicBezTo>
                    <a:pt x="30671" y="43112"/>
                    <a:pt x="32453" y="42904"/>
                    <a:pt x="33740" y="42281"/>
                  </a:cubicBezTo>
                  <a:cubicBezTo>
                    <a:pt x="33800" y="31946"/>
                    <a:pt x="34165" y="456"/>
                    <a:pt x="34165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5"/>
            <p:cNvSpPr/>
            <p:nvPr/>
          </p:nvSpPr>
          <p:spPr>
            <a:xfrm flipH="1">
              <a:off x="8172562" y="1648775"/>
              <a:ext cx="768800" cy="608400"/>
            </a:xfrm>
            <a:custGeom>
              <a:avLst/>
              <a:gdLst/>
              <a:ahLst/>
              <a:cxnLst/>
              <a:rect l="l" t="t" r="r" b="b"/>
              <a:pathLst>
                <a:path w="30752" h="24336" extrusionOk="0">
                  <a:moveTo>
                    <a:pt x="17277" y="0"/>
                  </a:moveTo>
                  <a:cubicBezTo>
                    <a:pt x="15589" y="0"/>
                    <a:pt x="13724" y="298"/>
                    <a:pt x="11672" y="992"/>
                  </a:cubicBezTo>
                  <a:cubicBezTo>
                    <a:pt x="5441" y="3059"/>
                    <a:pt x="6566" y="7254"/>
                    <a:pt x="6566" y="7254"/>
                  </a:cubicBezTo>
                  <a:cubicBezTo>
                    <a:pt x="6566" y="7254"/>
                    <a:pt x="6545" y="7253"/>
                    <a:pt x="6508" y="7253"/>
                  </a:cubicBezTo>
                  <a:cubicBezTo>
                    <a:pt x="6025" y="7253"/>
                    <a:pt x="2686" y="7383"/>
                    <a:pt x="1672" y="10962"/>
                  </a:cubicBezTo>
                  <a:cubicBezTo>
                    <a:pt x="0" y="16798"/>
                    <a:pt x="4104" y="24032"/>
                    <a:pt x="4104" y="24032"/>
                  </a:cubicBezTo>
                  <a:lnTo>
                    <a:pt x="4134" y="24336"/>
                  </a:lnTo>
                  <a:cubicBezTo>
                    <a:pt x="4225" y="23880"/>
                    <a:pt x="4347" y="23394"/>
                    <a:pt x="4620" y="22907"/>
                  </a:cubicBezTo>
                  <a:cubicBezTo>
                    <a:pt x="5066" y="22107"/>
                    <a:pt x="5664" y="21840"/>
                    <a:pt x="6263" y="21840"/>
                  </a:cubicBezTo>
                  <a:cubicBezTo>
                    <a:pt x="7461" y="21840"/>
                    <a:pt x="8663" y="22907"/>
                    <a:pt x="8663" y="22907"/>
                  </a:cubicBezTo>
                  <a:cubicBezTo>
                    <a:pt x="12827" y="18196"/>
                    <a:pt x="11672" y="9746"/>
                    <a:pt x="11672" y="9746"/>
                  </a:cubicBezTo>
                  <a:cubicBezTo>
                    <a:pt x="11746" y="9734"/>
                    <a:pt x="11820" y="9729"/>
                    <a:pt x="11893" y="9729"/>
                  </a:cubicBezTo>
                  <a:cubicBezTo>
                    <a:pt x="14273" y="9729"/>
                    <a:pt x="16019" y="15795"/>
                    <a:pt x="16019" y="15795"/>
                  </a:cubicBezTo>
                  <a:cubicBezTo>
                    <a:pt x="16019" y="15795"/>
                    <a:pt x="19453" y="15734"/>
                    <a:pt x="19788" y="14731"/>
                  </a:cubicBezTo>
                  <a:cubicBezTo>
                    <a:pt x="20092" y="13698"/>
                    <a:pt x="17144" y="8440"/>
                    <a:pt x="17143" y="8439"/>
                  </a:cubicBezTo>
                  <a:lnTo>
                    <a:pt x="17143" y="8439"/>
                  </a:lnTo>
                  <a:cubicBezTo>
                    <a:pt x="19727" y="9989"/>
                    <a:pt x="21490" y="14731"/>
                    <a:pt x="21490" y="14731"/>
                  </a:cubicBezTo>
                  <a:cubicBezTo>
                    <a:pt x="21527" y="14732"/>
                    <a:pt x="21564" y="14732"/>
                    <a:pt x="21602" y="14732"/>
                  </a:cubicBezTo>
                  <a:cubicBezTo>
                    <a:pt x="22990" y="14732"/>
                    <a:pt x="25392" y="14203"/>
                    <a:pt x="26900" y="13789"/>
                  </a:cubicBezTo>
                  <a:cubicBezTo>
                    <a:pt x="27782" y="13546"/>
                    <a:pt x="28390" y="13363"/>
                    <a:pt x="28390" y="13363"/>
                  </a:cubicBezTo>
                  <a:cubicBezTo>
                    <a:pt x="27113" y="9746"/>
                    <a:pt x="24803" y="7862"/>
                    <a:pt x="24803" y="7862"/>
                  </a:cubicBezTo>
                  <a:lnTo>
                    <a:pt x="24803" y="7862"/>
                  </a:lnTo>
                  <a:cubicBezTo>
                    <a:pt x="26475" y="8348"/>
                    <a:pt x="28876" y="12087"/>
                    <a:pt x="28876" y="12087"/>
                  </a:cubicBezTo>
                  <a:cubicBezTo>
                    <a:pt x="29849" y="11874"/>
                    <a:pt x="30609" y="11327"/>
                    <a:pt x="30700" y="10415"/>
                  </a:cubicBezTo>
                  <a:cubicBezTo>
                    <a:pt x="30752" y="9639"/>
                    <a:pt x="26889" y="0"/>
                    <a:pt x="1727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5"/>
            <p:cNvSpPr/>
            <p:nvPr/>
          </p:nvSpPr>
          <p:spPr>
            <a:xfrm flipH="1">
              <a:off x="8211087" y="1859750"/>
              <a:ext cx="634875" cy="748500"/>
            </a:xfrm>
            <a:custGeom>
              <a:avLst/>
              <a:gdLst/>
              <a:ahLst/>
              <a:cxnLst/>
              <a:rect l="l" t="t" r="r" b="b"/>
              <a:pathLst>
                <a:path w="25395" h="29940" extrusionOk="0">
                  <a:moveTo>
                    <a:pt x="13327" y="0"/>
                  </a:moveTo>
                  <a:cubicBezTo>
                    <a:pt x="13328" y="1"/>
                    <a:pt x="16276" y="5259"/>
                    <a:pt x="15972" y="6292"/>
                  </a:cubicBezTo>
                  <a:cubicBezTo>
                    <a:pt x="15637" y="7295"/>
                    <a:pt x="12203" y="7356"/>
                    <a:pt x="12203" y="7356"/>
                  </a:cubicBezTo>
                  <a:cubicBezTo>
                    <a:pt x="12203" y="7356"/>
                    <a:pt x="10457" y="1290"/>
                    <a:pt x="8077" y="1290"/>
                  </a:cubicBezTo>
                  <a:cubicBezTo>
                    <a:pt x="8004" y="1290"/>
                    <a:pt x="7930" y="1295"/>
                    <a:pt x="7856" y="1307"/>
                  </a:cubicBezTo>
                  <a:cubicBezTo>
                    <a:pt x="7856" y="1307"/>
                    <a:pt x="9011" y="9757"/>
                    <a:pt x="4847" y="14468"/>
                  </a:cubicBezTo>
                  <a:cubicBezTo>
                    <a:pt x="4847" y="14468"/>
                    <a:pt x="3645" y="13401"/>
                    <a:pt x="2447" y="13401"/>
                  </a:cubicBezTo>
                  <a:cubicBezTo>
                    <a:pt x="1848" y="13401"/>
                    <a:pt x="1250" y="13668"/>
                    <a:pt x="804" y="14468"/>
                  </a:cubicBezTo>
                  <a:cubicBezTo>
                    <a:pt x="531" y="14955"/>
                    <a:pt x="409" y="15441"/>
                    <a:pt x="318" y="15897"/>
                  </a:cubicBezTo>
                  <a:cubicBezTo>
                    <a:pt x="0" y="18208"/>
                    <a:pt x="1852" y="20107"/>
                    <a:pt x="4045" y="20107"/>
                  </a:cubicBezTo>
                  <a:cubicBezTo>
                    <a:pt x="4160" y="20107"/>
                    <a:pt x="4275" y="20102"/>
                    <a:pt x="4391" y="20092"/>
                  </a:cubicBezTo>
                  <a:cubicBezTo>
                    <a:pt x="4391" y="20092"/>
                    <a:pt x="4908" y="20669"/>
                    <a:pt x="5880" y="21429"/>
                  </a:cubicBezTo>
                  <a:lnTo>
                    <a:pt x="6032" y="21824"/>
                  </a:lnTo>
                  <a:cubicBezTo>
                    <a:pt x="6032" y="21824"/>
                    <a:pt x="6792" y="24985"/>
                    <a:pt x="6032" y="26535"/>
                  </a:cubicBezTo>
                  <a:cubicBezTo>
                    <a:pt x="6032" y="26535"/>
                    <a:pt x="7248" y="27812"/>
                    <a:pt x="9406" y="28785"/>
                  </a:cubicBezTo>
                  <a:cubicBezTo>
                    <a:pt x="9560" y="28779"/>
                    <a:pt x="9718" y="28775"/>
                    <a:pt x="9879" y="28775"/>
                  </a:cubicBezTo>
                  <a:cubicBezTo>
                    <a:pt x="11303" y="28775"/>
                    <a:pt x="12978" y="29038"/>
                    <a:pt x="14726" y="29940"/>
                  </a:cubicBezTo>
                  <a:lnTo>
                    <a:pt x="14999" y="24773"/>
                  </a:lnTo>
                  <a:cubicBezTo>
                    <a:pt x="15159" y="24780"/>
                    <a:pt x="15320" y="24784"/>
                    <a:pt x="15484" y="24784"/>
                  </a:cubicBezTo>
                  <a:cubicBezTo>
                    <a:pt x="15974" y="24784"/>
                    <a:pt x="16481" y="24750"/>
                    <a:pt x="17005" y="24681"/>
                  </a:cubicBezTo>
                  <a:cubicBezTo>
                    <a:pt x="22325" y="24104"/>
                    <a:pt x="25364" y="18146"/>
                    <a:pt x="25364" y="15076"/>
                  </a:cubicBezTo>
                  <a:cubicBezTo>
                    <a:pt x="25395" y="13739"/>
                    <a:pt x="23662" y="10943"/>
                    <a:pt x="23662" y="10943"/>
                  </a:cubicBezTo>
                  <a:cubicBezTo>
                    <a:pt x="23662" y="10943"/>
                    <a:pt x="23084" y="6140"/>
                    <a:pt x="23084" y="5350"/>
                  </a:cubicBezTo>
                  <a:cubicBezTo>
                    <a:pt x="21576" y="5764"/>
                    <a:pt x="19174" y="6293"/>
                    <a:pt x="17786" y="6293"/>
                  </a:cubicBezTo>
                  <a:cubicBezTo>
                    <a:pt x="17748" y="6293"/>
                    <a:pt x="17711" y="6293"/>
                    <a:pt x="17674" y="6292"/>
                  </a:cubicBezTo>
                  <a:cubicBezTo>
                    <a:pt x="17674" y="6292"/>
                    <a:pt x="15911" y="1550"/>
                    <a:pt x="13327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5"/>
            <p:cNvSpPr/>
            <p:nvPr/>
          </p:nvSpPr>
          <p:spPr>
            <a:xfrm flipH="1">
              <a:off x="8470962" y="2390150"/>
              <a:ext cx="231050" cy="149725"/>
            </a:xfrm>
            <a:custGeom>
              <a:avLst/>
              <a:gdLst/>
              <a:ahLst/>
              <a:cxnLst/>
              <a:rect l="l" t="t" r="r" b="b"/>
              <a:pathLst>
                <a:path w="9242" h="5989" extrusionOk="0">
                  <a:moveTo>
                    <a:pt x="1" y="0"/>
                  </a:moveTo>
                  <a:lnTo>
                    <a:pt x="274" y="669"/>
                  </a:lnTo>
                  <a:cubicBezTo>
                    <a:pt x="274" y="669"/>
                    <a:pt x="274" y="699"/>
                    <a:pt x="305" y="760"/>
                  </a:cubicBezTo>
                  <a:cubicBezTo>
                    <a:pt x="2341" y="3739"/>
                    <a:pt x="5654" y="5289"/>
                    <a:pt x="9120" y="5988"/>
                  </a:cubicBezTo>
                  <a:lnTo>
                    <a:pt x="9241" y="3557"/>
                  </a:lnTo>
                  <a:cubicBezTo>
                    <a:pt x="5168" y="3435"/>
                    <a:pt x="1794" y="1307"/>
                    <a:pt x="1" y="0"/>
                  </a:cubicBezTo>
                  <a:close/>
                </a:path>
              </a:pathLst>
            </a:custGeom>
            <a:solidFill>
              <a:srgbClr val="451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5"/>
            <p:cNvSpPr/>
            <p:nvPr/>
          </p:nvSpPr>
          <p:spPr>
            <a:xfrm flipH="1">
              <a:off x="7838737" y="2524650"/>
              <a:ext cx="1222700" cy="1328225"/>
            </a:xfrm>
            <a:custGeom>
              <a:avLst/>
              <a:gdLst/>
              <a:ahLst/>
              <a:cxnLst/>
              <a:rect l="l" t="t" r="r" b="b"/>
              <a:pathLst>
                <a:path w="48908" h="53129" extrusionOk="0">
                  <a:moveTo>
                    <a:pt x="14682" y="0"/>
                  </a:moveTo>
                  <a:cubicBezTo>
                    <a:pt x="13922" y="1550"/>
                    <a:pt x="10852" y="4560"/>
                    <a:pt x="8937" y="9514"/>
                  </a:cubicBezTo>
                  <a:cubicBezTo>
                    <a:pt x="6353" y="16262"/>
                    <a:pt x="1" y="48360"/>
                    <a:pt x="1065" y="50335"/>
                  </a:cubicBezTo>
                  <a:cubicBezTo>
                    <a:pt x="1277" y="50670"/>
                    <a:pt x="2128" y="51004"/>
                    <a:pt x="3587" y="51399"/>
                  </a:cubicBezTo>
                  <a:cubicBezTo>
                    <a:pt x="6999" y="52286"/>
                    <a:pt x="13400" y="53128"/>
                    <a:pt x="19777" y="53128"/>
                  </a:cubicBezTo>
                  <a:cubicBezTo>
                    <a:pt x="26297" y="53128"/>
                    <a:pt x="32793" y="52248"/>
                    <a:pt x="36050" y="49636"/>
                  </a:cubicBezTo>
                  <a:cubicBezTo>
                    <a:pt x="36415" y="49393"/>
                    <a:pt x="36719" y="49089"/>
                    <a:pt x="37023" y="48724"/>
                  </a:cubicBezTo>
                  <a:cubicBezTo>
                    <a:pt x="37843" y="47752"/>
                    <a:pt x="33223" y="25988"/>
                    <a:pt x="33223" y="25988"/>
                  </a:cubicBezTo>
                  <a:lnTo>
                    <a:pt x="33132" y="25836"/>
                  </a:lnTo>
                  <a:lnTo>
                    <a:pt x="33132" y="25836"/>
                  </a:lnTo>
                  <a:cubicBezTo>
                    <a:pt x="33770" y="25900"/>
                    <a:pt x="34401" y="25930"/>
                    <a:pt x="35025" y="25930"/>
                  </a:cubicBezTo>
                  <a:cubicBezTo>
                    <a:pt x="40945" y="25930"/>
                    <a:pt x="46158" y="23250"/>
                    <a:pt x="48907" y="21490"/>
                  </a:cubicBezTo>
                  <a:cubicBezTo>
                    <a:pt x="48451" y="19940"/>
                    <a:pt x="46263" y="15836"/>
                    <a:pt x="45685" y="14803"/>
                  </a:cubicBezTo>
                  <a:cubicBezTo>
                    <a:pt x="45392" y="14826"/>
                    <a:pt x="45097" y="14838"/>
                    <a:pt x="44803" y="14838"/>
                  </a:cubicBezTo>
                  <a:cubicBezTo>
                    <a:pt x="37088" y="14838"/>
                    <a:pt x="29236" y="7024"/>
                    <a:pt x="24317" y="3891"/>
                  </a:cubicBezTo>
                  <a:cubicBezTo>
                    <a:pt x="24013" y="3709"/>
                    <a:pt x="23679" y="3526"/>
                    <a:pt x="23375" y="3374"/>
                  </a:cubicBezTo>
                  <a:cubicBezTo>
                    <a:pt x="21627" y="2473"/>
                    <a:pt x="19953" y="2210"/>
                    <a:pt x="18528" y="2210"/>
                  </a:cubicBezTo>
                  <a:cubicBezTo>
                    <a:pt x="18367" y="2210"/>
                    <a:pt x="18210" y="2213"/>
                    <a:pt x="18056" y="2219"/>
                  </a:cubicBezTo>
                  <a:cubicBezTo>
                    <a:pt x="15898" y="1246"/>
                    <a:pt x="14682" y="0"/>
                    <a:pt x="1468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5"/>
            <p:cNvSpPr/>
            <p:nvPr/>
          </p:nvSpPr>
          <p:spPr>
            <a:xfrm flipH="1">
              <a:off x="8698937" y="4791400"/>
              <a:ext cx="318425" cy="199875"/>
            </a:xfrm>
            <a:custGeom>
              <a:avLst/>
              <a:gdLst/>
              <a:ahLst/>
              <a:cxnLst/>
              <a:rect l="l" t="t" r="r" b="b"/>
              <a:pathLst>
                <a:path w="12737" h="7995" extrusionOk="0">
                  <a:moveTo>
                    <a:pt x="61" y="0"/>
                  </a:moveTo>
                  <a:cubicBezTo>
                    <a:pt x="1" y="2979"/>
                    <a:pt x="31" y="4924"/>
                    <a:pt x="183" y="5228"/>
                  </a:cubicBezTo>
                  <a:cubicBezTo>
                    <a:pt x="796" y="6404"/>
                    <a:pt x="7193" y="7995"/>
                    <a:pt x="10210" y="7995"/>
                  </a:cubicBezTo>
                  <a:cubicBezTo>
                    <a:pt x="10936" y="7995"/>
                    <a:pt x="11466" y="7903"/>
                    <a:pt x="11673" y="7690"/>
                  </a:cubicBezTo>
                  <a:cubicBezTo>
                    <a:pt x="12736" y="6535"/>
                    <a:pt x="10366" y="5319"/>
                    <a:pt x="10244" y="4073"/>
                  </a:cubicBezTo>
                  <a:cubicBezTo>
                    <a:pt x="10244" y="3860"/>
                    <a:pt x="10396" y="2827"/>
                    <a:pt x="10761" y="1277"/>
                  </a:cubicBezTo>
                  <a:lnTo>
                    <a:pt x="10761" y="1277"/>
                  </a:lnTo>
                  <a:cubicBezTo>
                    <a:pt x="10166" y="1368"/>
                    <a:pt x="9524" y="1407"/>
                    <a:pt x="8860" y="1407"/>
                  </a:cubicBezTo>
                  <a:cubicBezTo>
                    <a:pt x="4879" y="140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5"/>
            <p:cNvSpPr/>
            <p:nvPr/>
          </p:nvSpPr>
          <p:spPr>
            <a:xfrm flipH="1">
              <a:off x="7914737" y="2571750"/>
              <a:ext cx="791825" cy="328425"/>
            </a:xfrm>
            <a:custGeom>
              <a:avLst/>
              <a:gdLst/>
              <a:ahLst/>
              <a:cxnLst/>
              <a:rect l="l" t="t" r="r" b="b"/>
              <a:pathLst>
                <a:path w="31673" h="13137" extrusionOk="0">
                  <a:moveTo>
                    <a:pt x="4712" y="1"/>
                  </a:moveTo>
                  <a:cubicBezTo>
                    <a:pt x="3891" y="1"/>
                    <a:pt x="3101" y="62"/>
                    <a:pt x="2341" y="244"/>
                  </a:cubicBezTo>
                  <a:cubicBezTo>
                    <a:pt x="1581" y="396"/>
                    <a:pt x="821" y="609"/>
                    <a:pt x="92" y="943"/>
                  </a:cubicBezTo>
                  <a:cubicBezTo>
                    <a:pt x="31" y="1004"/>
                    <a:pt x="1" y="1095"/>
                    <a:pt x="31" y="1156"/>
                  </a:cubicBezTo>
                  <a:cubicBezTo>
                    <a:pt x="53" y="1222"/>
                    <a:pt x="122" y="1271"/>
                    <a:pt x="182" y="1271"/>
                  </a:cubicBezTo>
                  <a:cubicBezTo>
                    <a:pt x="205" y="1271"/>
                    <a:pt x="227" y="1264"/>
                    <a:pt x="244" y="1247"/>
                  </a:cubicBezTo>
                  <a:cubicBezTo>
                    <a:pt x="943" y="1004"/>
                    <a:pt x="1672" y="791"/>
                    <a:pt x="2432" y="700"/>
                  </a:cubicBezTo>
                  <a:cubicBezTo>
                    <a:pt x="2966" y="607"/>
                    <a:pt x="3536" y="567"/>
                    <a:pt x="4114" y="567"/>
                  </a:cubicBezTo>
                  <a:cubicBezTo>
                    <a:pt x="4292" y="567"/>
                    <a:pt x="4472" y="571"/>
                    <a:pt x="4651" y="578"/>
                  </a:cubicBezTo>
                  <a:cubicBezTo>
                    <a:pt x="5381" y="609"/>
                    <a:pt x="6140" y="730"/>
                    <a:pt x="6870" y="913"/>
                  </a:cubicBezTo>
                  <a:cubicBezTo>
                    <a:pt x="7599" y="1156"/>
                    <a:pt x="8299" y="1399"/>
                    <a:pt x="8967" y="1764"/>
                  </a:cubicBezTo>
                  <a:cubicBezTo>
                    <a:pt x="8967" y="1764"/>
                    <a:pt x="8967" y="1764"/>
                    <a:pt x="8967" y="1764"/>
                  </a:cubicBezTo>
                  <a:lnTo>
                    <a:pt x="8967" y="1764"/>
                  </a:lnTo>
                  <a:cubicBezTo>
                    <a:pt x="8978" y="1774"/>
                    <a:pt x="8992" y="1781"/>
                    <a:pt x="9008" y="1786"/>
                  </a:cubicBezTo>
                  <a:lnTo>
                    <a:pt x="9008" y="1786"/>
                  </a:lnTo>
                  <a:cubicBezTo>
                    <a:pt x="9450" y="2021"/>
                    <a:pt x="9891" y="2259"/>
                    <a:pt x="10274" y="2554"/>
                  </a:cubicBezTo>
                  <a:cubicBezTo>
                    <a:pt x="10700" y="2858"/>
                    <a:pt x="11156" y="3162"/>
                    <a:pt x="11581" y="3466"/>
                  </a:cubicBezTo>
                  <a:cubicBezTo>
                    <a:pt x="12402" y="4104"/>
                    <a:pt x="13283" y="4742"/>
                    <a:pt x="14135" y="5381"/>
                  </a:cubicBezTo>
                  <a:cubicBezTo>
                    <a:pt x="15806" y="6688"/>
                    <a:pt x="17539" y="7934"/>
                    <a:pt x="19332" y="9119"/>
                  </a:cubicBezTo>
                  <a:cubicBezTo>
                    <a:pt x="21156" y="10274"/>
                    <a:pt x="23040" y="11338"/>
                    <a:pt x="25077" y="12098"/>
                  </a:cubicBezTo>
                  <a:cubicBezTo>
                    <a:pt x="26715" y="12719"/>
                    <a:pt x="28475" y="13137"/>
                    <a:pt x="30257" y="13137"/>
                  </a:cubicBezTo>
                  <a:cubicBezTo>
                    <a:pt x="30657" y="13137"/>
                    <a:pt x="31059" y="13115"/>
                    <a:pt x="31460" y="13071"/>
                  </a:cubicBezTo>
                  <a:lnTo>
                    <a:pt x="31490" y="13071"/>
                  </a:lnTo>
                  <a:cubicBezTo>
                    <a:pt x="31612" y="13071"/>
                    <a:pt x="31673" y="13010"/>
                    <a:pt x="31673" y="12888"/>
                  </a:cubicBezTo>
                  <a:cubicBezTo>
                    <a:pt x="31673" y="12767"/>
                    <a:pt x="31612" y="12706"/>
                    <a:pt x="31490" y="12706"/>
                  </a:cubicBezTo>
                  <a:lnTo>
                    <a:pt x="31460" y="12706"/>
                  </a:lnTo>
                  <a:cubicBezTo>
                    <a:pt x="31291" y="12713"/>
                    <a:pt x="31122" y="12717"/>
                    <a:pt x="30954" y="12717"/>
                  </a:cubicBezTo>
                  <a:cubicBezTo>
                    <a:pt x="29026" y="12717"/>
                    <a:pt x="27109" y="12247"/>
                    <a:pt x="25320" y="11521"/>
                  </a:cubicBezTo>
                  <a:cubicBezTo>
                    <a:pt x="23405" y="10761"/>
                    <a:pt x="21581" y="9667"/>
                    <a:pt x="19788" y="8512"/>
                  </a:cubicBezTo>
                  <a:cubicBezTo>
                    <a:pt x="17995" y="7387"/>
                    <a:pt x="16323" y="6049"/>
                    <a:pt x="14621" y="4803"/>
                  </a:cubicBezTo>
                  <a:cubicBezTo>
                    <a:pt x="13739" y="4135"/>
                    <a:pt x="12919" y="3496"/>
                    <a:pt x="12037" y="2888"/>
                  </a:cubicBezTo>
                  <a:cubicBezTo>
                    <a:pt x="11156" y="2250"/>
                    <a:pt x="10274" y="1642"/>
                    <a:pt x="9302" y="1156"/>
                  </a:cubicBezTo>
                  <a:cubicBezTo>
                    <a:pt x="9280" y="1113"/>
                    <a:pt x="9230" y="1101"/>
                    <a:pt x="9191" y="1097"/>
                  </a:cubicBezTo>
                  <a:lnTo>
                    <a:pt x="9191" y="1097"/>
                  </a:lnTo>
                  <a:cubicBezTo>
                    <a:pt x="8495" y="733"/>
                    <a:pt x="7774" y="478"/>
                    <a:pt x="7052" y="305"/>
                  </a:cubicBezTo>
                  <a:cubicBezTo>
                    <a:pt x="6292" y="122"/>
                    <a:pt x="5502" y="1"/>
                    <a:pt x="471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5"/>
            <p:cNvSpPr/>
            <p:nvPr/>
          </p:nvSpPr>
          <p:spPr>
            <a:xfrm flipH="1">
              <a:off x="7834937" y="2841225"/>
              <a:ext cx="870875" cy="340750"/>
            </a:xfrm>
            <a:custGeom>
              <a:avLst/>
              <a:gdLst/>
              <a:ahLst/>
              <a:cxnLst/>
              <a:rect l="l" t="t" r="r" b="b"/>
              <a:pathLst>
                <a:path w="34835" h="13630" extrusionOk="0">
                  <a:moveTo>
                    <a:pt x="160" y="1"/>
                  </a:moveTo>
                  <a:cubicBezTo>
                    <a:pt x="143" y="1"/>
                    <a:pt x="130" y="5"/>
                    <a:pt x="122" y="12"/>
                  </a:cubicBezTo>
                  <a:cubicBezTo>
                    <a:pt x="1" y="103"/>
                    <a:pt x="1" y="195"/>
                    <a:pt x="31" y="286"/>
                  </a:cubicBezTo>
                  <a:cubicBezTo>
                    <a:pt x="1733" y="3234"/>
                    <a:pt x="3952" y="5818"/>
                    <a:pt x="6536" y="8037"/>
                  </a:cubicBezTo>
                  <a:cubicBezTo>
                    <a:pt x="9120" y="10225"/>
                    <a:pt x="12129" y="11988"/>
                    <a:pt x="15412" y="12900"/>
                  </a:cubicBezTo>
                  <a:cubicBezTo>
                    <a:pt x="17053" y="13325"/>
                    <a:pt x="18755" y="13569"/>
                    <a:pt x="20488" y="13629"/>
                  </a:cubicBezTo>
                  <a:cubicBezTo>
                    <a:pt x="22190" y="13629"/>
                    <a:pt x="23862" y="13417"/>
                    <a:pt x="25533" y="13052"/>
                  </a:cubicBezTo>
                  <a:cubicBezTo>
                    <a:pt x="28846" y="12292"/>
                    <a:pt x="31947" y="10833"/>
                    <a:pt x="34774" y="8979"/>
                  </a:cubicBezTo>
                  <a:cubicBezTo>
                    <a:pt x="34834" y="8948"/>
                    <a:pt x="34834" y="8827"/>
                    <a:pt x="34804" y="8766"/>
                  </a:cubicBezTo>
                  <a:cubicBezTo>
                    <a:pt x="34743" y="8685"/>
                    <a:pt x="34682" y="8658"/>
                    <a:pt x="34622" y="8658"/>
                  </a:cubicBezTo>
                  <a:cubicBezTo>
                    <a:pt x="34591" y="8658"/>
                    <a:pt x="34561" y="8665"/>
                    <a:pt x="34530" y="8675"/>
                  </a:cubicBezTo>
                  <a:cubicBezTo>
                    <a:pt x="33132" y="9526"/>
                    <a:pt x="31612" y="10286"/>
                    <a:pt x="30093" y="10924"/>
                  </a:cubicBezTo>
                  <a:cubicBezTo>
                    <a:pt x="28542" y="11563"/>
                    <a:pt x="26962" y="12049"/>
                    <a:pt x="25351" y="12414"/>
                  </a:cubicBezTo>
                  <a:cubicBezTo>
                    <a:pt x="23856" y="12724"/>
                    <a:pt x="22309" y="12903"/>
                    <a:pt x="20783" y="12903"/>
                  </a:cubicBezTo>
                  <a:cubicBezTo>
                    <a:pt x="20664" y="12903"/>
                    <a:pt x="20545" y="12902"/>
                    <a:pt x="20427" y="12900"/>
                  </a:cubicBezTo>
                  <a:cubicBezTo>
                    <a:pt x="18816" y="12839"/>
                    <a:pt x="17174" y="12596"/>
                    <a:pt x="15564" y="12140"/>
                  </a:cubicBezTo>
                  <a:cubicBezTo>
                    <a:pt x="12433" y="11259"/>
                    <a:pt x="9484" y="9587"/>
                    <a:pt x="6901" y="7490"/>
                  </a:cubicBezTo>
                  <a:cubicBezTo>
                    <a:pt x="5655" y="6426"/>
                    <a:pt x="4439" y="5301"/>
                    <a:pt x="3344" y="4055"/>
                  </a:cubicBezTo>
                  <a:cubicBezTo>
                    <a:pt x="2250" y="2839"/>
                    <a:pt x="1186" y="1502"/>
                    <a:pt x="305" y="103"/>
                  </a:cubicBezTo>
                  <a:cubicBezTo>
                    <a:pt x="282" y="35"/>
                    <a:pt x="208" y="1"/>
                    <a:pt x="160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5"/>
            <p:cNvSpPr/>
            <p:nvPr/>
          </p:nvSpPr>
          <p:spPr>
            <a:xfrm flipH="1">
              <a:off x="8379012" y="3912400"/>
              <a:ext cx="372375" cy="910850"/>
            </a:xfrm>
            <a:custGeom>
              <a:avLst/>
              <a:gdLst/>
              <a:ahLst/>
              <a:cxnLst/>
              <a:rect l="l" t="t" r="r" b="b"/>
              <a:pathLst>
                <a:path w="14895" h="36434" extrusionOk="0">
                  <a:moveTo>
                    <a:pt x="14791" y="0"/>
                  </a:moveTo>
                  <a:cubicBezTo>
                    <a:pt x="14772" y="0"/>
                    <a:pt x="14757" y="8"/>
                    <a:pt x="14742" y="23"/>
                  </a:cubicBezTo>
                  <a:cubicBezTo>
                    <a:pt x="13526" y="1208"/>
                    <a:pt x="12158" y="2242"/>
                    <a:pt x="10699" y="3093"/>
                  </a:cubicBezTo>
                  <a:cubicBezTo>
                    <a:pt x="10000" y="3549"/>
                    <a:pt x="9271" y="3974"/>
                    <a:pt x="8511" y="4400"/>
                  </a:cubicBezTo>
                  <a:lnTo>
                    <a:pt x="8237" y="4552"/>
                  </a:lnTo>
                  <a:lnTo>
                    <a:pt x="8177" y="4582"/>
                  </a:lnTo>
                  <a:cubicBezTo>
                    <a:pt x="8177" y="4582"/>
                    <a:pt x="8116" y="4582"/>
                    <a:pt x="8085" y="4613"/>
                  </a:cubicBezTo>
                  <a:cubicBezTo>
                    <a:pt x="8025" y="4673"/>
                    <a:pt x="7964" y="4734"/>
                    <a:pt x="7933" y="4765"/>
                  </a:cubicBezTo>
                  <a:cubicBezTo>
                    <a:pt x="7781" y="5008"/>
                    <a:pt x="7721" y="5190"/>
                    <a:pt x="7629" y="5373"/>
                  </a:cubicBezTo>
                  <a:cubicBezTo>
                    <a:pt x="7447" y="5798"/>
                    <a:pt x="7326" y="6193"/>
                    <a:pt x="7174" y="6588"/>
                  </a:cubicBezTo>
                  <a:cubicBezTo>
                    <a:pt x="6110" y="9841"/>
                    <a:pt x="5289" y="13123"/>
                    <a:pt x="4438" y="16437"/>
                  </a:cubicBezTo>
                  <a:cubicBezTo>
                    <a:pt x="3648" y="19750"/>
                    <a:pt x="2888" y="23093"/>
                    <a:pt x="2128" y="26406"/>
                  </a:cubicBezTo>
                  <a:lnTo>
                    <a:pt x="1034" y="31361"/>
                  </a:lnTo>
                  <a:lnTo>
                    <a:pt x="0" y="36376"/>
                  </a:lnTo>
                  <a:cubicBezTo>
                    <a:pt x="0" y="36409"/>
                    <a:pt x="9" y="36434"/>
                    <a:pt x="23" y="36434"/>
                  </a:cubicBezTo>
                  <a:cubicBezTo>
                    <a:pt x="34" y="36434"/>
                    <a:pt x="47" y="36417"/>
                    <a:pt x="61" y="36376"/>
                  </a:cubicBezTo>
                  <a:cubicBezTo>
                    <a:pt x="122" y="36376"/>
                    <a:pt x="183" y="36346"/>
                    <a:pt x="183" y="36315"/>
                  </a:cubicBezTo>
                  <a:cubicBezTo>
                    <a:pt x="517" y="34644"/>
                    <a:pt x="912" y="33002"/>
                    <a:pt x="1277" y="31330"/>
                  </a:cubicBezTo>
                  <a:lnTo>
                    <a:pt x="2432" y="26346"/>
                  </a:lnTo>
                  <a:cubicBezTo>
                    <a:pt x="3192" y="23032"/>
                    <a:pt x="3982" y="19750"/>
                    <a:pt x="4833" y="16437"/>
                  </a:cubicBezTo>
                  <a:cubicBezTo>
                    <a:pt x="5654" y="13123"/>
                    <a:pt x="6444" y="9841"/>
                    <a:pt x="7478" y="6588"/>
                  </a:cubicBezTo>
                  <a:cubicBezTo>
                    <a:pt x="7599" y="6224"/>
                    <a:pt x="7751" y="5798"/>
                    <a:pt x="7903" y="5433"/>
                  </a:cubicBezTo>
                  <a:cubicBezTo>
                    <a:pt x="7964" y="5221"/>
                    <a:pt x="8055" y="5038"/>
                    <a:pt x="8177" y="4886"/>
                  </a:cubicBezTo>
                  <a:cubicBezTo>
                    <a:pt x="8237" y="4825"/>
                    <a:pt x="8237" y="4825"/>
                    <a:pt x="8359" y="4734"/>
                  </a:cubicBezTo>
                  <a:lnTo>
                    <a:pt x="8633" y="4582"/>
                  </a:lnTo>
                  <a:cubicBezTo>
                    <a:pt x="9392" y="4157"/>
                    <a:pt x="10092" y="3762"/>
                    <a:pt x="10821" y="3306"/>
                  </a:cubicBezTo>
                  <a:cubicBezTo>
                    <a:pt x="12280" y="2394"/>
                    <a:pt x="13648" y="1360"/>
                    <a:pt x="14864" y="145"/>
                  </a:cubicBezTo>
                  <a:cubicBezTo>
                    <a:pt x="14894" y="114"/>
                    <a:pt x="14894" y="53"/>
                    <a:pt x="14864" y="23"/>
                  </a:cubicBezTo>
                  <a:cubicBezTo>
                    <a:pt x="14833" y="8"/>
                    <a:pt x="14810" y="0"/>
                    <a:pt x="1479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5"/>
            <p:cNvSpPr/>
            <p:nvPr/>
          </p:nvSpPr>
          <p:spPr>
            <a:xfrm flipH="1">
              <a:off x="7767312" y="2809575"/>
              <a:ext cx="107175" cy="59975"/>
            </a:xfrm>
            <a:custGeom>
              <a:avLst/>
              <a:gdLst/>
              <a:ahLst/>
              <a:cxnLst/>
              <a:rect l="l" t="t" r="r" b="b"/>
              <a:pathLst>
                <a:path w="4287" h="2399" extrusionOk="0">
                  <a:moveTo>
                    <a:pt x="2866" y="0"/>
                  </a:moveTo>
                  <a:cubicBezTo>
                    <a:pt x="2523" y="0"/>
                    <a:pt x="2189" y="115"/>
                    <a:pt x="1885" y="245"/>
                  </a:cubicBezTo>
                  <a:cubicBezTo>
                    <a:pt x="1673" y="336"/>
                    <a:pt x="1460" y="458"/>
                    <a:pt x="1277" y="549"/>
                  </a:cubicBezTo>
                  <a:cubicBezTo>
                    <a:pt x="1156" y="640"/>
                    <a:pt x="1065" y="670"/>
                    <a:pt x="973" y="761"/>
                  </a:cubicBezTo>
                  <a:cubicBezTo>
                    <a:pt x="852" y="792"/>
                    <a:pt x="761" y="913"/>
                    <a:pt x="670" y="974"/>
                  </a:cubicBezTo>
                  <a:cubicBezTo>
                    <a:pt x="335" y="1309"/>
                    <a:pt x="153" y="1765"/>
                    <a:pt x="31" y="2190"/>
                  </a:cubicBezTo>
                  <a:cubicBezTo>
                    <a:pt x="1" y="2281"/>
                    <a:pt x="31" y="2312"/>
                    <a:pt x="153" y="2372"/>
                  </a:cubicBezTo>
                  <a:cubicBezTo>
                    <a:pt x="162" y="2391"/>
                    <a:pt x="172" y="2398"/>
                    <a:pt x="181" y="2398"/>
                  </a:cubicBezTo>
                  <a:cubicBezTo>
                    <a:pt x="202" y="2398"/>
                    <a:pt x="223" y="2363"/>
                    <a:pt x="244" y="2342"/>
                  </a:cubicBezTo>
                  <a:cubicBezTo>
                    <a:pt x="487" y="1977"/>
                    <a:pt x="670" y="1552"/>
                    <a:pt x="973" y="1278"/>
                  </a:cubicBezTo>
                  <a:cubicBezTo>
                    <a:pt x="1065" y="1217"/>
                    <a:pt x="1125" y="1126"/>
                    <a:pt x="1217" y="1096"/>
                  </a:cubicBezTo>
                  <a:cubicBezTo>
                    <a:pt x="1277" y="1065"/>
                    <a:pt x="1369" y="974"/>
                    <a:pt x="1460" y="944"/>
                  </a:cubicBezTo>
                  <a:cubicBezTo>
                    <a:pt x="1673" y="822"/>
                    <a:pt x="1855" y="701"/>
                    <a:pt x="2037" y="640"/>
                  </a:cubicBezTo>
                  <a:cubicBezTo>
                    <a:pt x="2371" y="511"/>
                    <a:pt x="2705" y="383"/>
                    <a:pt x="3039" y="383"/>
                  </a:cubicBezTo>
                  <a:cubicBezTo>
                    <a:pt x="3100" y="383"/>
                    <a:pt x="3162" y="387"/>
                    <a:pt x="3223" y="397"/>
                  </a:cubicBezTo>
                  <a:cubicBezTo>
                    <a:pt x="3588" y="488"/>
                    <a:pt x="3891" y="792"/>
                    <a:pt x="4104" y="1157"/>
                  </a:cubicBezTo>
                  <a:cubicBezTo>
                    <a:pt x="4135" y="1217"/>
                    <a:pt x="4165" y="1217"/>
                    <a:pt x="4195" y="1217"/>
                  </a:cubicBezTo>
                  <a:cubicBezTo>
                    <a:pt x="4287" y="1217"/>
                    <a:pt x="4287" y="1126"/>
                    <a:pt x="4287" y="1096"/>
                  </a:cubicBezTo>
                  <a:cubicBezTo>
                    <a:pt x="4195" y="853"/>
                    <a:pt x="4104" y="640"/>
                    <a:pt x="3952" y="458"/>
                  </a:cubicBezTo>
                  <a:cubicBezTo>
                    <a:pt x="3770" y="245"/>
                    <a:pt x="3527" y="154"/>
                    <a:pt x="3284" y="62"/>
                  </a:cubicBezTo>
                  <a:cubicBezTo>
                    <a:pt x="3144" y="19"/>
                    <a:pt x="3004" y="0"/>
                    <a:pt x="2866" y="0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5"/>
            <p:cNvSpPr/>
            <p:nvPr/>
          </p:nvSpPr>
          <p:spPr>
            <a:xfrm flipH="1">
              <a:off x="7640412" y="2776175"/>
              <a:ext cx="187725" cy="99125"/>
            </a:xfrm>
            <a:custGeom>
              <a:avLst/>
              <a:gdLst/>
              <a:ahLst/>
              <a:cxnLst/>
              <a:rect l="l" t="t" r="r" b="b"/>
              <a:pathLst>
                <a:path w="7509" h="3965" extrusionOk="0">
                  <a:moveTo>
                    <a:pt x="6840" y="0"/>
                  </a:moveTo>
                  <a:cubicBezTo>
                    <a:pt x="6536" y="0"/>
                    <a:pt x="6232" y="61"/>
                    <a:pt x="5959" y="152"/>
                  </a:cubicBezTo>
                  <a:cubicBezTo>
                    <a:pt x="4864" y="517"/>
                    <a:pt x="3952" y="1216"/>
                    <a:pt x="3010" y="1702"/>
                  </a:cubicBezTo>
                  <a:cubicBezTo>
                    <a:pt x="2493" y="1976"/>
                    <a:pt x="2037" y="2280"/>
                    <a:pt x="1551" y="2493"/>
                  </a:cubicBezTo>
                  <a:cubicBezTo>
                    <a:pt x="1065" y="2766"/>
                    <a:pt x="578" y="3009"/>
                    <a:pt x="62" y="3222"/>
                  </a:cubicBezTo>
                  <a:cubicBezTo>
                    <a:pt x="31" y="3222"/>
                    <a:pt x="31" y="3313"/>
                    <a:pt x="1" y="3313"/>
                  </a:cubicBezTo>
                  <a:cubicBezTo>
                    <a:pt x="1" y="3344"/>
                    <a:pt x="62" y="3344"/>
                    <a:pt x="123" y="3344"/>
                  </a:cubicBezTo>
                  <a:cubicBezTo>
                    <a:pt x="1186" y="2949"/>
                    <a:pt x="2159" y="2493"/>
                    <a:pt x="3162" y="1976"/>
                  </a:cubicBezTo>
                  <a:cubicBezTo>
                    <a:pt x="4135" y="1490"/>
                    <a:pt x="5047" y="821"/>
                    <a:pt x="6080" y="487"/>
                  </a:cubicBezTo>
                  <a:cubicBezTo>
                    <a:pt x="6354" y="426"/>
                    <a:pt x="6597" y="335"/>
                    <a:pt x="6840" y="335"/>
                  </a:cubicBezTo>
                  <a:cubicBezTo>
                    <a:pt x="6962" y="335"/>
                    <a:pt x="7114" y="335"/>
                    <a:pt x="7144" y="365"/>
                  </a:cubicBezTo>
                  <a:cubicBezTo>
                    <a:pt x="7174" y="365"/>
                    <a:pt x="7174" y="365"/>
                    <a:pt x="7174" y="426"/>
                  </a:cubicBezTo>
                  <a:cubicBezTo>
                    <a:pt x="7174" y="426"/>
                    <a:pt x="7174" y="487"/>
                    <a:pt x="7144" y="517"/>
                  </a:cubicBezTo>
                  <a:cubicBezTo>
                    <a:pt x="7022" y="730"/>
                    <a:pt x="6870" y="942"/>
                    <a:pt x="6688" y="1125"/>
                  </a:cubicBezTo>
                  <a:lnTo>
                    <a:pt x="6110" y="1702"/>
                  </a:lnTo>
                  <a:cubicBezTo>
                    <a:pt x="5685" y="2097"/>
                    <a:pt x="5290" y="2432"/>
                    <a:pt x="4864" y="2766"/>
                  </a:cubicBezTo>
                  <a:cubicBezTo>
                    <a:pt x="4439" y="3161"/>
                    <a:pt x="4013" y="3496"/>
                    <a:pt x="3557" y="3800"/>
                  </a:cubicBezTo>
                  <a:cubicBezTo>
                    <a:pt x="3527" y="3800"/>
                    <a:pt x="3496" y="3860"/>
                    <a:pt x="3527" y="3921"/>
                  </a:cubicBezTo>
                  <a:cubicBezTo>
                    <a:pt x="3527" y="3943"/>
                    <a:pt x="3572" y="3964"/>
                    <a:pt x="3610" y="3964"/>
                  </a:cubicBezTo>
                  <a:cubicBezTo>
                    <a:pt x="3625" y="3964"/>
                    <a:pt x="3640" y="3961"/>
                    <a:pt x="3648" y="3952"/>
                  </a:cubicBezTo>
                  <a:cubicBezTo>
                    <a:pt x="4591" y="3374"/>
                    <a:pt x="5472" y="2705"/>
                    <a:pt x="6293" y="1976"/>
                  </a:cubicBezTo>
                  <a:cubicBezTo>
                    <a:pt x="6536" y="1824"/>
                    <a:pt x="6718" y="1642"/>
                    <a:pt x="6901" y="1398"/>
                  </a:cubicBezTo>
                  <a:cubicBezTo>
                    <a:pt x="7114" y="1186"/>
                    <a:pt x="7296" y="973"/>
                    <a:pt x="7448" y="669"/>
                  </a:cubicBezTo>
                  <a:cubicBezTo>
                    <a:pt x="7448" y="608"/>
                    <a:pt x="7478" y="517"/>
                    <a:pt x="7478" y="426"/>
                  </a:cubicBezTo>
                  <a:cubicBezTo>
                    <a:pt x="7509" y="304"/>
                    <a:pt x="7448" y="183"/>
                    <a:pt x="7326" y="122"/>
                  </a:cubicBezTo>
                  <a:cubicBezTo>
                    <a:pt x="7144" y="0"/>
                    <a:pt x="6992" y="0"/>
                    <a:pt x="684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5"/>
            <p:cNvSpPr/>
            <p:nvPr/>
          </p:nvSpPr>
          <p:spPr>
            <a:xfrm flipH="1">
              <a:off x="8735412" y="2229250"/>
              <a:ext cx="86650" cy="50250"/>
            </a:xfrm>
            <a:custGeom>
              <a:avLst/>
              <a:gdLst/>
              <a:ahLst/>
              <a:cxnLst/>
              <a:rect l="l" t="t" r="r" b="b"/>
              <a:pathLst>
                <a:path w="3466" h="2010" extrusionOk="0">
                  <a:moveTo>
                    <a:pt x="1794" y="1"/>
                  </a:moveTo>
                  <a:cubicBezTo>
                    <a:pt x="1692" y="1"/>
                    <a:pt x="1590" y="8"/>
                    <a:pt x="1490" y="23"/>
                  </a:cubicBezTo>
                  <a:cubicBezTo>
                    <a:pt x="1034" y="144"/>
                    <a:pt x="699" y="357"/>
                    <a:pt x="426" y="722"/>
                  </a:cubicBezTo>
                  <a:cubicBezTo>
                    <a:pt x="152" y="1026"/>
                    <a:pt x="0" y="1482"/>
                    <a:pt x="92" y="1846"/>
                  </a:cubicBezTo>
                  <a:cubicBezTo>
                    <a:pt x="92" y="1938"/>
                    <a:pt x="122" y="1968"/>
                    <a:pt x="244" y="1998"/>
                  </a:cubicBezTo>
                  <a:cubicBezTo>
                    <a:pt x="258" y="2006"/>
                    <a:pt x="276" y="2009"/>
                    <a:pt x="295" y="2009"/>
                  </a:cubicBezTo>
                  <a:cubicBezTo>
                    <a:pt x="357" y="2009"/>
                    <a:pt x="433" y="1970"/>
                    <a:pt x="456" y="1877"/>
                  </a:cubicBezTo>
                  <a:cubicBezTo>
                    <a:pt x="547" y="1573"/>
                    <a:pt x="730" y="1360"/>
                    <a:pt x="912" y="1178"/>
                  </a:cubicBezTo>
                  <a:cubicBezTo>
                    <a:pt x="1125" y="965"/>
                    <a:pt x="1338" y="813"/>
                    <a:pt x="1611" y="783"/>
                  </a:cubicBezTo>
                  <a:cubicBezTo>
                    <a:pt x="1695" y="762"/>
                    <a:pt x="1782" y="752"/>
                    <a:pt x="1871" y="752"/>
                  </a:cubicBezTo>
                  <a:cubicBezTo>
                    <a:pt x="2293" y="752"/>
                    <a:pt x="2749" y="983"/>
                    <a:pt x="3101" y="1360"/>
                  </a:cubicBezTo>
                  <a:cubicBezTo>
                    <a:pt x="3131" y="1421"/>
                    <a:pt x="3192" y="1421"/>
                    <a:pt x="3283" y="1421"/>
                  </a:cubicBezTo>
                  <a:cubicBezTo>
                    <a:pt x="3405" y="1391"/>
                    <a:pt x="3465" y="1330"/>
                    <a:pt x="3435" y="1208"/>
                  </a:cubicBezTo>
                  <a:cubicBezTo>
                    <a:pt x="3344" y="783"/>
                    <a:pt x="3040" y="448"/>
                    <a:pt x="2706" y="266"/>
                  </a:cubicBezTo>
                  <a:cubicBezTo>
                    <a:pt x="2450" y="80"/>
                    <a:pt x="2124" y="1"/>
                    <a:pt x="1794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5"/>
            <p:cNvSpPr/>
            <p:nvPr/>
          </p:nvSpPr>
          <p:spPr>
            <a:xfrm flipH="1">
              <a:off x="8458062" y="2162450"/>
              <a:ext cx="66300" cy="43725"/>
            </a:xfrm>
            <a:custGeom>
              <a:avLst/>
              <a:gdLst/>
              <a:ahLst/>
              <a:cxnLst/>
              <a:rect l="l" t="t" r="r" b="b"/>
              <a:pathLst>
                <a:path w="2652" h="1749" extrusionOk="0">
                  <a:moveTo>
                    <a:pt x="1128" y="1"/>
                  </a:moveTo>
                  <a:cubicBezTo>
                    <a:pt x="658" y="1"/>
                    <a:pt x="281" y="171"/>
                    <a:pt x="220" y="354"/>
                  </a:cubicBezTo>
                  <a:cubicBezTo>
                    <a:pt x="1" y="1012"/>
                    <a:pt x="1129" y="1748"/>
                    <a:pt x="1946" y="1748"/>
                  </a:cubicBezTo>
                  <a:cubicBezTo>
                    <a:pt x="2148" y="1748"/>
                    <a:pt x="2331" y="1703"/>
                    <a:pt x="2470" y="1601"/>
                  </a:cubicBezTo>
                  <a:cubicBezTo>
                    <a:pt x="2652" y="1449"/>
                    <a:pt x="2591" y="445"/>
                    <a:pt x="1862" y="142"/>
                  </a:cubicBezTo>
                  <a:cubicBezTo>
                    <a:pt x="1612" y="42"/>
                    <a:pt x="1359" y="1"/>
                    <a:pt x="1128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5"/>
            <p:cNvSpPr/>
            <p:nvPr/>
          </p:nvSpPr>
          <p:spPr>
            <a:xfrm flipH="1">
              <a:off x="8255462" y="2121325"/>
              <a:ext cx="66600" cy="52350"/>
            </a:xfrm>
            <a:custGeom>
              <a:avLst/>
              <a:gdLst/>
              <a:ahLst/>
              <a:cxnLst/>
              <a:rect l="l" t="t" r="r" b="b"/>
              <a:pathLst>
                <a:path w="2664" h="2094" extrusionOk="0">
                  <a:moveTo>
                    <a:pt x="1832" y="1"/>
                  </a:moveTo>
                  <a:cubicBezTo>
                    <a:pt x="1499" y="1"/>
                    <a:pt x="1008" y="151"/>
                    <a:pt x="609" y="510"/>
                  </a:cubicBezTo>
                  <a:cubicBezTo>
                    <a:pt x="1" y="1027"/>
                    <a:pt x="274" y="1999"/>
                    <a:pt x="487" y="2060"/>
                  </a:cubicBezTo>
                  <a:cubicBezTo>
                    <a:pt x="557" y="2083"/>
                    <a:pt x="631" y="2093"/>
                    <a:pt x="707" y="2093"/>
                  </a:cubicBezTo>
                  <a:cubicBezTo>
                    <a:pt x="1551" y="2093"/>
                    <a:pt x="2663" y="784"/>
                    <a:pt x="2189" y="115"/>
                  </a:cubicBezTo>
                  <a:cubicBezTo>
                    <a:pt x="2137" y="42"/>
                    <a:pt x="2006" y="1"/>
                    <a:pt x="1832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5"/>
            <p:cNvSpPr/>
            <p:nvPr/>
          </p:nvSpPr>
          <p:spPr>
            <a:xfrm flipH="1">
              <a:off x="8320512" y="2143025"/>
              <a:ext cx="92725" cy="114700"/>
            </a:xfrm>
            <a:custGeom>
              <a:avLst/>
              <a:gdLst/>
              <a:ahLst/>
              <a:cxnLst/>
              <a:rect l="l" t="t" r="r" b="b"/>
              <a:pathLst>
                <a:path w="3709" h="4588" extrusionOk="0">
                  <a:moveTo>
                    <a:pt x="1038" y="0"/>
                  </a:moveTo>
                  <a:cubicBezTo>
                    <a:pt x="678" y="0"/>
                    <a:pt x="361" y="344"/>
                    <a:pt x="304" y="767"/>
                  </a:cubicBezTo>
                  <a:cubicBezTo>
                    <a:pt x="122" y="1678"/>
                    <a:pt x="0" y="3745"/>
                    <a:pt x="365" y="4201"/>
                  </a:cubicBezTo>
                  <a:cubicBezTo>
                    <a:pt x="567" y="4457"/>
                    <a:pt x="1032" y="4588"/>
                    <a:pt x="1526" y="4588"/>
                  </a:cubicBezTo>
                  <a:cubicBezTo>
                    <a:pt x="2147" y="4588"/>
                    <a:pt x="2816" y="4381"/>
                    <a:pt x="3070" y="3958"/>
                  </a:cubicBezTo>
                  <a:cubicBezTo>
                    <a:pt x="3709" y="2955"/>
                    <a:pt x="2523" y="2560"/>
                    <a:pt x="2280" y="2256"/>
                  </a:cubicBezTo>
                  <a:cubicBezTo>
                    <a:pt x="2006" y="1952"/>
                    <a:pt x="1550" y="98"/>
                    <a:pt x="1125" y="7"/>
                  </a:cubicBezTo>
                  <a:cubicBezTo>
                    <a:pt x="1096" y="2"/>
                    <a:pt x="1067" y="0"/>
                    <a:pt x="1038" y="0"/>
                  </a:cubicBezTo>
                  <a:close/>
                </a:path>
              </a:pathLst>
            </a:custGeom>
            <a:solidFill>
              <a:srgbClr val="D14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5"/>
            <p:cNvSpPr/>
            <p:nvPr/>
          </p:nvSpPr>
          <p:spPr>
            <a:xfrm flipH="1">
              <a:off x="8316712" y="2279775"/>
              <a:ext cx="186200" cy="59675"/>
            </a:xfrm>
            <a:custGeom>
              <a:avLst/>
              <a:gdLst/>
              <a:ahLst/>
              <a:cxnLst/>
              <a:rect l="l" t="t" r="r" b="b"/>
              <a:pathLst>
                <a:path w="7448" h="2387" extrusionOk="0">
                  <a:moveTo>
                    <a:pt x="7250" y="0"/>
                  </a:moveTo>
                  <a:cubicBezTo>
                    <a:pt x="7204" y="0"/>
                    <a:pt x="7159" y="23"/>
                    <a:pt x="7113" y="69"/>
                  </a:cubicBezTo>
                  <a:cubicBezTo>
                    <a:pt x="6657" y="464"/>
                    <a:pt x="6140" y="859"/>
                    <a:pt x="5593" y="1133"/>
                  </a:cubicBezTo>
                  <a:cubicBezTo>
                    <a:pt x="5016" y="1376"/>
                    <a:pt x="4469" y="1528"/>
                    <a:pt x="3861" y="1588"/>
                  </a:cubicBezTo>
                  <a:cubicBezTo>
                    <a:pt x="3192" y="1588"/>
                    <a:pt x="2584" y="1528"/>
                    <a:pt x="1976" y="1436"/>
                  </a:cubicBezTo>
                  <a:cubicBezTo>
                    <a:pt x="1368" y="1315"/>
                    <a:pt x="760" y="1133"/>
                    <a:pt x="274" y="768"/>
                  </a:cubicBezTo>
                  <a:cubicBezTo>
                    <a:pt x="252" y="757"/>
                    <a:pt x="226" y="750"/>
                    <a:pt x="200" y="750"/>
                  </a:cubicBezTo>
                  <a:cubicBezTo>
                    <a:pt x="155" y="750"/>
                    <a:pt x="111" y="771"/>
                    <a:pt x="92" y="829"/>
                  </a:cubicBezTo>
                  <a:cubicBezTo>
                    <a:pt x="1" y="889"/>
                    <a:pt x="1" y="1011"/>
                    <a:pt x="92" y="1072"/>
                  </a:cubicBezTo>
                  <a:cubicBezTo>
                    <a:pt x="578" y="1619"/>
                    <a:pt x="1186" y="1953"/>
                    <a:pt x="1855" y="2136"/>
                  </a:cubicBezTo>
                  <a:cubicBezTo>
                    <a:pt x="2418" y="2315"/>
                    <a:pt x="3023" y="2386"/>
                    <a:pt x="3600" y="2386"/>
                  </a:cubicBezTo>
                  <a:cubicBezTo>
                    <a:pt x="3708" y="2386"/>
                    <a:pt x="3816" y="2384"/>
                    <a:pt x="3922" y="2379"/>
                  </a:cubicBezTo>
                  <a:cubicBezTo>
                    <a:pt x="4651" y="2288"/>
                    <a:pt x="5320" y="2105"/>
                    <a:pt x="5928" y="1740"/>
                  </a:cubicBezTo>
                  <a:cubicBezTo>
                    <a:pt x="6536" y="1345"/>
                    <a:pt x="7052" y="889"/>
                    <a:pt x="7417" y="281"/>
                  </a:cubicBezTo>
                  <a:cubicBezTo>
                    <a:pt x="7448" y="221"/>
                    <a:pt x="7448" y="129"/>
                    <a:pt x="7387" y="69"/>
                  </a:cubicBezTo>
                  <a:cubicBezTo>
                    <a:pt x="7341" y="23"/>
                    <a:pt x="7296" y="0"/>
                    <a:pt x="7250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5"/>
            <p:cNvSpPr/>
            <p:nvPr/>
          </p:nvSpPr>
          <p:spPr>
            <a:xfrm flipH="1">
              <a:off x="8474762" y="2264475"/>
              <a:ext cx="80575" cy="60675"/>
            </a:xfrm>
            <a:custGeom>
              <a:avLst/>
              <a:gdLst/>
              <a:ahLst/>
              <a:cxnLst/>
              <a:rect l="l" t="t" r="r" b="b"/>
              <a:pathLst>
                <a:path w="3223" h="2427" extrusionOk="0">
                  <a:moveTo>
                    <a:pt x="3041" y="1"/>
                  </a:moveTo>
                  <a:cubicBezTo>
                    <a:pt x="2954" y="1"/>
                    <a:pt x="2880" y="35"/>
                    <a:pt x="2857" y="103"/>
                  </a:cubicBezTo>
                  <a:lnTo>
                    <a:pt x="2857" y="134"/>
                  </a:lnTo>
                  <a:cubicBezTo>
                    <a:pt x="2736" y="407"/>
                    <a:pt x="2584" y="620"/>
                    <a:pt x="2402" y="863"/>
                  </a:cubicBezTo>
                  <a:cubicBezTo>
                    <a:pt x="2219" y="1045"/>
                    <a:pt x="2037" y="1228"/>
                    <a:pt x="1794" y="1380"/>
                  </a:cubicBezTo>
                  <a:cubicBezTo>
                    <a:pt x="1611" y="1532"/>
                    <a:pt x="1338" y="1653"/>
                    <a:pt x="1064" y="1714"/>
                  </a:cubicBezTo>
                  <a:cubicBezTo>
                    <a:pt x="973" y="1775"/>
                    <a:pt x="821" y="1805"/>
                    <a:pt x="669" y="1836"/>
                  </a:cubicBezTo>
                  <a:lnTo>
                    <a:pt x="213" y="1957"/>
                  </a:lnTo>
                  <a:lnTo>
                    <a:pt x="152" y="1957"/>
                  </a:lnTo>
                  <a:cubicBezTo>
                    <a:pt x="122" y="1957"/>
                    <a:pt x="61" y="1988"/>
                    <a:pt x="61" y="2079"/>
                  </a:cubicBezTo>
                  <a:cubicBezTo>
                    <a:pt x="0" y="2170"/>
                    <a:pt x="61" y="2261"/>
                    <a:pt x="152" y="2292"/>
                  </a:cubicBezTo>
                  <a:cubicBezTo>
                    <a:pt x="304" y="2383"/>
                    <a:pt x="456" y="2383"/>
                    <a:pt x="669" y="2413"/>
                  </a:cubicBezTo>
                  <a:cubicBezTo>
                    <a:pt x="791" y="2413"/>
                    <a:pt x="899" y="2427"/>
                    <a:pt x="1011" y="2427"/>
                  </a:cubicBezTo>
                  <a:cubicBezTo>
                    <a:pt x="1067" y="2427"/>
                    <a:pt x="1125" y="2423"/>
                    <a:pt x="1186" y="2413"/>
                  </a:cubicBezTo>
                  <a:cubicBezTo>
                    <a:pt x="1581" y="2383"/>
                    <a:pt x="1915" y="2231"/>
                    <a:pt x="2219" y="2048"/>
                  </a:cubicBezTo>
                  <a:cubicBezTo>
                    <a:pt x="2523" y="1836"/>
                    <a:pt x="2766" y="1532"/>
                    <a:pt x="2949" y="1228"/>
                  </a:cubicBezTo>
                  <a:cubicBezTo>
                    <a:pt x="3131" y="924"/>
                    <a:pt x="3222" y="589"/>
                    <a:pt x="3222" y="225"/>
                  </a:cubicBezTo>
                  <a:cubicBezTo>
                    <a:pt x="3222" y="134"/>
                    <a:pt x="3161" y="103"/>
                    <a:pt x="3131" y="12"/>
                  </a:cubicBezTo>
                  <a:cubicBezTo>
                    <a:pt x="3101" y="4"/>
                    <a:pt x="3070" y="1"/>
                    <a:pt x="3041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5"/>
            <p:cNvSpPr/>
            <p:nvPr/>
          </p:nvSpPr>
          <p:spPr>
            <a:xfrm flipH="1">
              <a:off x="8556837" y="2200175"/>
              <a:ext cx="129200" cy="129200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86"/>
                    <a:pt x="0" y="2584"/>
                  </a:cubicBezTo>
                  <a:cubicBezTo>
                    <a:pt x="0" y="4043"/>
                    <a:pt x="1186" y="5168"/>
                    <a:pt x="2584" y="5168"/>
                  </a:cubicBezTo>
                  <a:cubicBezTo>
                    <a:pt x="4043" y="5168"/>
                    <a:pt x="5167" y="4013"/>
                    <a:pt x="5167" y="2584"/>
                  </a:cubicBezTo>
                  <a:cubicBezTo>
                    <a:pt x="5167" y="1155"/>
                    <a:pt x="4043" y="0"/>
                    <a:pt x="2584" y="0"/>
                  </a:cubicBezTo>
                  <a:close/>
                </a:path>
              </a:pathLst>
            </a:custGeom>
            <a:solidFill>
              <a:srgbClr val="D94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5"/>
            <p:cNvSpPr/>
            <p:nvPr/>
          </p:nvSpPr>
          <p:spPr>
            <a:xfrm flipH="1">
              <a:off x="8404112" y="2101175"/>
              <a:ext cx="175550" cy="158300"/>
            </a:xfrm>
            <a:custGeom>
              <a:avLst/>
              <a:gdLst/>
              <a:ahLst/>
              <a:cxnLst/>
              <a:rect l="l" t="t" r="r" b="b"/>
              <a:pathLst>
                <a:path w="7022" h="6332" extrusionOk="0">
                  <a:moveTo>
                    <a:pt x="4329" y="832"/>
                  </a:moveTo>
                  <a:cubicBezTo>
                    <a:pt x="4943" y="832"/>
                    <a:pt x="5278" y="947"/>
                    <a:pt x="5350" y="1042"/>
                  </a:cubicBezTo>
                  <a:cubicBezTo>
                    <a:pt x="5624" y="1346"/>
                    <a:pt x="6232" y="2896"/>
                    <a:pt x="5806" y="4173"/>
                  </a:cubicBezTo>
                  <a:cubicBezTo>
                    <a:pt x="5563" y="4963"/>
                    <a:pt x="4864" y="5419"/>
                    <a:pt x="3830" y="5571"/>
                  </a:cubicBezTo>
                  <a:cubicBezTo>
                    <a:pt x="3672" y="5593"/>
                    <a:pt x="3520" y="5603"/>
                    <a:pt x="3374" y="5603"/>
                  </a:cubicBezTo>
                  <a:cubicBezTo>
                    <a:pt x="2488" y="5603"/>
                    <a:pt x="1843" y="5212"/>
                    <a:pt x="1399" y="4507"/>
                  </a:cubicBezTo>
                  <a:cubicBezTo>
                    <a:pt x="760" y="3352"/>
                    <a:pt x="912" y="1802"/>
                    <a:pt x="1247" y="1377"/>
                  </a:cubicBezTo>
                  <a:cubicBezTo>
                    <a:pt x="1399" y="1194"/>
                    <a:pt x="2523" y="860"/>
                    <a:pt x="3770" y="860"/>
                  </a:cubicBezTo>
                  <a:cubicBezTo>
                    <a:pt x="3977" y="841"/>
                    <a:pt x="4163" y="832"/>
                    <a:pt x="4329" y="832"/>
                  </a:cubicBezTo>
                  <a:close/>
                  <a:moveTo>
                    <a:pt x="4107" y="0"/>
                  </a:moveTo>
                  <a:cubicBezTo>
                    <a:pt x="3962" y="0"/>
                    <a:pt x="3818" y="4"/>
                    <a:pt x="3678" y="9"/>
                  </a:cubicBezTo>
                  <a:cubicBezTo>
                    <a:pt x="2858" y="70"/>
                    <a:pt x="1095" y="313"/>
                    <a:pt x="639" y="890"/>
                  </a:cubicBezTo>
                  <a:cubicBezTo>
                    <a:pt x="122" y="1620"/>
                    <a:pt x="1" y="3565"/>
                    <a:pt x="760" y="4842"/>
                  </a:cubicBezTo>
                  <a:cubicBezTo>
                    <a:pt x="1338" y="5845"/>
                    <a:pt x="2250" y="6331"/>
                    <a:pt x="3375" y="6331"/>
                  </a:cubicBezTo>
                  <a:cubicBezTo>
                    <a:pt x="3587" y="6331"/>
                    <a:pt x="3770" y="6331"/>
                    <a:pt x="3952" y="6240"/>
                  </a:cubicBezTo>
                  <a:cubicBezTo>
                    <a:pt x="5624" y="6027"/>
                    <a:pt x="6262" y="5055"/>
                    <a:pt x="6536" y="4295"/>
                  </a:cubicBezTo>
                  <a:cubicBezTo>
                    <a:pt x="7022" y="2866"/>
                    <a:pt x="6414" y="982"/>
                    <a:pt x="5897" y="434"/>
                  </a:cubicBezTo>
                  <a:cubicBezTo>
                    <a:pt x="5544" y="81"/>
                    <a:pt x="4815" y="0"/>
                    <a:pt x="4107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5"/>
            <p:cNvSpPr/>
            <p:nvPr/>
          </p:nvSpPr>
          <p:spPr>
            <a:xfrm flipH="1">
              <a:off x="8195887" y="2069200"/>
              <a:ext cx="171000" cy="156075"/>
            </a:xfrm>
            <a:custGeom>
              <a:avLst/>
              <a:gdLst/>
              <a:ahLst/>
              <a:cxnLst/>
              <a:rect l="l" t="t" r="r" b="b"/>
              <a:pathLst>
                <a:path w="6840" h="6243" extrusionOk="0">
                  <a:moveTo>
                    <a:pt x="4377" y="771"/>
                  </a:moveTo>
                  <a:cubicBezTo>
                    <a:pt x="4742" y="771"/>
                    <a:pt x="4985" y="802"/>
                    <a:pt x="5046" y="832"/>
                  </a:cubicBezTo>
                  <a:cubicBezTo>
                    <a:pt x="5472" y="1136"/>
                    <a:pt x="6049" y="2595"/>
                    <a:pt x="5745" y="3811"/>
                  </a:cubicBezTo>
                  <a:cubicBezTo>
                    <a:pt x="5502" y="4753"/>
                    <a:pt x="4833" y="5300"/>
                    <a:pt x="3739" y="5452"/>
                  </a:cubicBezTo>
                  <a:cubicBezTo>
                    <a:pt x="3555" y="5479"/>
                    <a:pt x="3379" y="5493"/>
                    <a:pt x="3212" y="5493"/>
                  </a:cubicBezTo>
                  <a:cubicBezTo>
                    <a:pt x="2444" y="5493"/>
                    <a:pt x="1864" y="5206"/>
                    <a:pt x="1490" y="4631"/>
                  </a:cubicBezTo>
                  <a:cubicBezTo>
                    <a:pt x="760" y="3568"/>
                    <a:pt x="912" y="1957"/>
                    <a:pt x="1095" y="1592"/>
                  </a:cubicBezTo>
                  <a:cubicBezTo>
                    <a:pt x="1186" y="1501"/>
                    <a:pt x="1611" y="1227"/>
                    <a:pt x="2523" y="984"/>
                  </a:cubicBezTo>
                  <a:cubicBezTo>
                    <a:pt x="3222" y="832"/>
                    <a:pt x="3891" y="771"/>
                    <a:pt x="4377" y="771"/>
                  </a:cubicBezTo>
                  <a:close/>
                  <a:moveTo>
                    <a:pt x="4358" y="1"/>
                  </a:moveTo>
                  <a:cubicBezTo>
                    <a:pt x="3677" y="1"/>
                    <a:pt x="2894" y="118"/>
                    <a:pt x="2432" y="224"/>
                  </a:cubicBezTo>
                  <a:cubicBezTo>
                    <a:pt x="1672" y="376"/>
                    <a:pt x="730" y="680"/>
                    <a:pt x="456" y="1227"/>
                  </a:cubicBezTo>
                  <a:cubicBezTo>
                    <a:pt x="122" y="1865"/>
                    <a:pt x="0" y="3811"/>
                    <a:pt x="882" y="5057"/>
                  </a:cubicBezTo>
                  <a:cubicBezTo>
                    <a:pt x="1247" y="5634"/>
                    <a:pt x="1976" y="6242"/>
                    <a:pt x="3222" y="6242"/>
                  </a:cubicBezTo>
                  <a:cubicBezTo>
                    <a:pt x="3435" y="6242"/>
                    <a:pt x="3648" y="6242"/>
                    <a:pt x="3830" y="6212"/>
                  </a:cubicBezTo>
                  <a:cubicBezTo>
                    <a:pt x="5198" y="5999"/>
                    <a:pt x="6171" y="5209"/>
                    <a:pt x="6475" y="3993"/>
                  </a:cubicBezTo>
                  <a:cubicBezTo>
                    <a:pt x="6839" y="2565"/>
                    <a:pt x="6232" y="771"/>
                    <a:pt x="5502" y="224"/>
                  </a:cubicBezTo>
                  <a:cubicBezTo>
                    <a:pt x="5275" y="60"/>
                    <a:pt x="4842" y="1"/>
                    <a:pt x="4358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5"/>
            <p:cNvSpPr/>
            <p:nvPr/>
          </p:nvSpPr>
          <p:spPr>
            <a:xfrm flipH="1">
              <a:off x="8349387" y="2111525"/>
              <a:ext cx="82100" cy="34450"/>
            </a:xfrm>
            <a:custGeom>
              <a:avLst/>
              <a:gdLst/>
              <a:ahLst/>
              <a:cxnLst/>
              <a:rect l="l" t="t" r="r" b="b"/>
              <a:pathLst>
                <a:path w="3284" h="1378" extrusionOk="0">
                  <a:moveTo>
                    <a:pt x="1994" y="0"/>
                  </a:moveTo>
                  <a:cubicBezTo>
                    <a:pt x="1816" y="0"/>
                    <a:pt x="1638" y="15"/>
                    <a:pt x="1460" y="51"/>
                  </a:cubicBezTo>
                  <a:cubicBezTo>
                    <a:pt x="1156" y="112"/>
                    <a:pt x="852" y="264"/>
                    <a:pt x="609" y="446"/>
                  </a:cubicBezTo>
                  <a:cubicBezTo>
                    <a:pt x="335" y="628"/>
                    <a:pt x="153" y="872"/>
                    <a:pt x="31" y="1175"/>
                  </a:cubicBezTo>
                  <a:cubicBezTo>
                    <a:pt x="31" y="1236"/>
                    <a:pt x="31" y="1327"/>
                    <a:pt x="1" y="1327"/>
                  </a:cubicBezTo>
                  <a:cubicBezTo>
                    <a:pt x="54" y="1363"/>
                    <a:pt x="108" y="1378"/>
                    <a:pt x="161" y="1378"/>
                  </a:cubicBezTo>
                  <a:cubicBezTo>
                    <a:pt x="199" y="1378"/>
                    <a:pt x="237" y="1370"/>
                    <a:pt x="274" y="1358"/>
                  </a:cubicBezTo>
                  <a:lnTo>
                    <a:pt x="305" y="1327"/>
                  </a:lnTo>
                  <a:cubicBezTo>
                    <a:pt x="487" y="1206"/>
                    <a:pt x="730" y="1084"/>
                    <a:pt x="913" y="963"/>
                  </a:cubicBezTo>
                  <a:cubicBezTo>
                    <a:pt x="1156" y="872"/>
                    <a:pt x="1338" y="780"/>
                    <a:pt x="1551" y="750"/>
                  </a:cubicBezTo>
                  <a:cubicBezTo>
                    <a:pt x="1794" y="720"/>
                    <a:pt x="2007" y="659"/>
                    <a:pt x="2250" y="659"/>
                  </a:cubicBezTo>
                  <a:lnTo>
                    <a:pt x="3040" y="659"/>
                  </a:lnTo>
                  <a:cubicBezTo>
                    <a:pt x="3132" y="659"/>
                    <a:pt x="3162" y="628"/>
                    <a:pt x="3192" y="598"/>
                  </a:cubicBezTo>
                  <a:cubicBezTo>
                    <a:pt x="3283" y="507"/>
                    <a:pt x="3223" y="355"/>
                    <a:pt x="3162" y="324"/>
                  </a:cubicBezTo>
                  <a:cubicBezTo>
                    <a:pt x="2919" y="172"/>
                    <a:pt x="2676" y="51"/>
                    <a:pt x="2372" y="20"/>
                  </a:cubicBezTo>
                  <a:cubicBezTo>
                    <a:pt x="2246" y="8"/>
                    <a:pt x="2120" y="0"/>
                    <a:pt x="1994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5"/>
            <p:cNvSpPr/>
            <p:nvPr/>
          </p:nvSpPr>
          <p:spPr>
            <a:xfrm flipH="1">
              <a:off x="8503637" y="2129025"/>
              <a:ext cx="41825" cy="46850"/>
            </a:xfrm>
            <a:custGeom>
              <a:avLst/>
              <a:gdLst/>
              <a:ahLst/>
              <a:cxnLst/>
              <a:rect l="l" t="t" r="r" b="b"/>
              <a:pathLst>
                <a:path w="1673" h="1874" extrusionOk="0">
                  <a:moveTo>
                    <a:pt x="1285" y="0"/>
                  </a:moveTo>
                  <a:cubicBezTo>
                    <a:pt x="1252" y="0"/>
                    <a:pt x="1219" y="6"/>
                    <a:pt x="1186" y="20"/>
                  </a:cubicBezTo>
                  <a:cubicBezTo>
                    <a:pt x="1095" y="50"/>
                    <a:pt x="1003" y="111"/>
                    <a:pt x="912" y="172"/>
                  </a:cubicBezTo>
                  <a:cubicBezTo>
                    <a:pt x="851" y="232"/>
                    <a:pt x="760" y="354"/>
                    <a:pt x="700" y="415"/>
                  </a:cubicBezTo>
                  <a:cubicBezTo>
                    <a:pt x="608" y="536"/>
                    <a:pt x="487" y="658"/>
                    <a:pt x="426" y="779"/>
                  </a:cubicBezTo>
                  <a:cubicBezTo>
                    <a:pt x="274" y="992"/>
                    <a:pt x="152" y="1235"/>
                    <a:pt x="31" y="1479"/>
                  </a:cubicBezTo>
                  <a:cubicBezTo>
                    <a:pt x="0" y="1600"/>
                    <a:pt x="0" y="1752"/>
                    <a:pt x="122" y="1843"/>
                  </a:cubicBezTo>
                  <a:cubicBezTo>
                    <a:pt x="163" y="1864"/>
                    <a:pt x="206" y="1874"/>
                    <a:pt x="249" y="1874"/>
                  </a:cubicBezTo>
                  <a:cubicBezTo>
                    <a:pt x="335" y="1874"/>
                    <a:pt x="416" y="1833"/>
                    <a:pt x="456" y="1752"/>
                  </a:cubicBezTo>
                  <a:cubicBezTo>
                    <a:pt x="487" y="1722"/>
                    <a:pt x="548" y="1691"/>
                    <a:pt x="578" y="1600"/>
                  </a:cubicBezTo>
                  <a:cubicBezTo>
                    <a:pt x="578" y="1570"/>
                    <a:pt x="608" y="1570"/>
                    <a:pt x="608" y="1539"/>
                  </a:cubicBezTo>
                  <a:lnTo>
                    <a:pt x="639" y="1479"/>
                  </a:lnTo>
                  <a:cubicBezTo>
                    <a:pt x="730" y="1418"/>
                    <a:pt x="791" y="1296"/>
                    <a:pt x="882" y="1235"/>
                  </a:cubicBezTo>
                  <a:cubicBezTo>
                    <a:pt x="1034" y="1023"/>
                    <a:pt x="1186" y="871"/>
                    <a:pt x="1368" y="688"/>
                  </a:cubicBezTo>
                  <a:cubicBezTo>
                    <a:pt x="1520" y="567"/>
                    <a:pt x="1672" y="354"/>
                    <a:pt x="1551" y="172"/>
                  </a:cubicBezTo>
                  <a:cubicBezTo>
                    <a:pt x="1503" y="77"/>
                    <a:pt x="1400" y="0"/>
                    <a:pt x="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5"/>
            <p:cNvSpPr/>
            <p:nvPr/>
          </p:nvSpPr>
          <p:spPr>
            <a:xfrm flipH="1">
              <a:off x="8298537" y="2098375"/>
              <a:ext cx="36625" cy="45925"/>
            </a:xfrm>
            <a:custGeom>
              <a:avLst/>
              <a:gdLst/>
              <a:ahLst/>
              <a:cxnLst/>
              <a:rect l="l" t="t" r="r" b="b"/>
              <a:pathLst>
                <a:path w="1465" h="1837" extrusionOk="0">
                  <a:moveTo>
                    <a:pt x="1148" y="0"/>
                  </a:moveTo>
                  <a:cubicBezTo>
                    <a:pt x="1089" y="0"/>
                    <a:pt x="1030" y="19"/>
                    <a:pt x="981" y="60"/>
                  </a:cubicBezTo>
                  <a:cubicBezTo>
                    <a:pt x="859" y="182"/>
                    <a:pt x="798" y="334"/>
                    <a:pt x="707" y="425"/>
                  </a:cubicBezTo>
                  <a:cubicBezTo>
                    <a:pt x="616" y="546"/>
                    <a:pt x="555" y="668"/>
                    <a:pt x="494" y="820"/>
                  </a:cubicBezTo>
                  <a:cubicBezTo>
                    <a:pt x="403" y="942"/>
                    <a:pt x="342" y="1094"/>
                    <a:pt x="251" y="1185"/>
                  </a:cubicBezTo>
                  <a:cubicBezTo>
                    <a:pt x="190" y="1306"/>
                    <a:pt x="99" y="1458"/>
                    <a:pt x="69" y="1610"/>
                  </a:cubicBezTo>
                  <a:cubicBezTo>
                    <a:pt x="1" y="1724"/>
                    <a:pt x="136" y="1837"/>
                    <a:pt x="259" y="1837"/>
                  </a:cubicBezTo>
                  <a:cubicBezTo>
                    <a:pt x="301" y="1837"/>
                    <a:pt x="342" y="1824"/>
                    <a:pt x="373" y="1793"/>
                  </a:cubicBezTo>
                  <a:cubicBezTo>
                    <a:pt x="494" y="1701"/>
                    <a:pt x="555" y="1580"/>
                    <a:pt x="677" y="1458"/>
                  </a:cubicBezTo>
                  <a:cubicBezTo>
                    <a:pt x="738" y="1337"/>
                    <a:pt x="829" y="1246"/>
                    <a:pt x="950" y="1124"/>
                  </a:cubicBezTo>
                  <a:lnTo>
                    <a:pt x="1163" y="759"/>
                  </a:lnTo>
                  <a:cubicBezTo>
                    <a:pt x="1254" y="668"/>
                    <a:pt x="1345" y="516"/>
                    <a:pt x="1376" y="364"/>
                  </a:cubicBezTo>
                  <a:cubicBezTo>
                    <a:pt x="1465" y="142"/>
                    <a:pt x="1309" y="0"/>
                    <a:pt x="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5"/>
            <p:cNvSpPr/>
            <p:nvPr/>
          </p:nvSpPr>
          <p:spPr>
            <a:xfrm flipH="1">
              <a:off x="8491487" y="2053600"/>
              <a:ext cx="77925" cy="47625"/>
            </a:xfrm>
            <a:custGeom>
              <a:avLst/>
              <a:gdLst/>
              <a:ahLst/>
              <a:cxnLst/>
              <a:rect l="l" t="t" r="r" b="b"/>
              <a:pathLst>
                <a:path w="3117" h="1905" extrusionOk="0">
                  <a:moveTo>
                    <a:pt x="2318" y="1"/>
                  </a:moveTo>
                  <a:cubicBezTo>
                    <a:pt x="1408" y="1"/>
                    <a:pt x="1" y="940"/>
                    <a:pt x="199" y="1578"/>
                  </a:cubicBezTo>
                  <a:cubicBezTo>
                    <a:pt x="261" y="1816"/>
                    <a:pt x="417" y="1904"/>
                    <a:pt x="628" y="1904"/>
                  </a:cubicBezTo>
                  <a:cubicBezTo>
                    <a:pt x="928" y="1904"/>
                    <a:pt x="1338" y="1726"/>
                    <a:pt x="1749" y="1547"/>
                  </a:cubicBezTo>
                  <a:cubicBezTo>
                    <a:pt x="2448" y="1243"/>
                    <a:pt x="3117" y="1000"/>
                    <a:pt x="3025" y="483"/>
                  </a:cubicBezTo>
                  <a:cubicBezTo>
                    <a:pt x="2941" y="138"/>
                    <a:pt x="2666" y="1"/>
                    <a:pt x="2318" y="1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5"/>
            <p:cNvSpPr/>
            <p:nvPr/>
          </p:nvSpPr>
          <p:spPr>
            <a:xfrm flipH="1">
              <a:off x="8267612" y="2021150"/>
              <a:ext cx="75725" cy="39100"/>
            </a:xfrm>
            <a:custGeom>
              <a:avLst/>
              <a:gdLst/>
              <a:ahLst/>
              <a:cxnLst/>
              <a:rect l="l" t="t" r="r" b="b"/>
              <a:pathLst>
                <a:path w="3029" h="1564" extrusionOk="0">
                  <a:moveTo>
                    <a:pt x="966" y="0"/>
                  </a:moveTo>
                  <a:cubicBezTo>
                    <a:pt x="431" y="0"/>
                    <a:pt x="1" y="195"/>
                    <a:pt x="1" y="687"/>
                  </a:cubicBezTo>
                  <a:cubicBezTo>
                    <a:pt x="1" y="1204"/>
                    <a:pt x="730" y="1295"/>
                    <a:pt x="1490" y="1447"/>
                  </a:cubicBezTo>
                  <a:cubicBezTo>
                    <a:pt x="1808" y="1511"/>
                    <a:pt x="2126" y="1564"/>
                    <a:pt x="2388" y="1564"/>
                  </a:cubicBezTo>
                  <a:cubicBezTo>
                    <a:pt x="2753" y="1564"/>
                    <a:pt x="3010" y="1461"/>
                    <a:pt x="3010" y="1143"/>
                  </a:cubicBezTo>
                  <a:cubicBezTo>
                    <a:pt x="3029" y="536"/>
                    <a:pt x="1853" y="0"/>
                    <a:pt x="966" y="0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783" name="Google Shape;1783;p71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26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accent3"/>
                </a:solidFill>
              </a:rPr>
              <a:t>● </a:t>
            </a:r>
            <a:r>
              <a:rPr lang="zh-TW" altLang="en-US" dirty="0" smtClean="0">
                <a:solidFill>
                  <a:schemeClr val="accent3"/>
                </a:solidFill>
              </a:rPr>
              <a:t>臺南市</a:t>
            </a:r>
            <a:r>
              <a:rPr lang="zh-TW" altLang="en-US" dirty="0">
                <a:solidFill>
                  <a:schemeClr val="accent3"/>
                </a:solidFill>
              </a:rPr>
              <a:t>雙語暨英語教育中心 </a:t>
            </a:r>
            <a:r>
              <a:rPr lang="en-US" altLang="zh-TW" dirty="0">
                <a:solidFill>
                  <a:schemeClr val="accent3"/>
                </a:solidFill>
                <a:hlinkClick r:id="rId3"/>
              </a:rPr>
              <a:t>https://tbeerc.tn.edu.tw</a:t>
            </a:r>
            <a:r>
              <a:rPr lang="en-US" altLang="zh-TW" dirty="0" smtClean="0">
                <a:solidFill>
                  <a:schemeClr val="accent3"/>
                </a:solidFill>
                <a:hlinkClick r:id="rId3"/>
              </a:rPr>
              <a:t>/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accent3"/>
                </a:solidFill>
              </a:rPr>
              <a:t>● 臺</a:t>
            </a:r>
            <a:r>
              <a:rPr lang="zh-TW" altLang="en-US" dirty="0">
                <a:solidFill>
                  <a:schemeClr val="accent3"/>
                </a:solidFill>
              </a:rPr>
              <a:t>南市政府教育局雙語教育中程計畫</a:t>
            </a:r>
            <a:endParaRPr lang="en-US" altLang="zh-TW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40"/>
          <p:cNvGrpSpPr/>
          <p:nvPr/>
        </p:nvGrpSpPr>
        <p:grpSpPr>
          <a:xfrm flipH="1">
            <a:off x="964424" y="914367"/>
            <a:ext cx="2593163" cy="3382273"/>
            <a:chOff x="1016382" y="1645883"/>
            <a:chExt cx="2032419" cy="2650892"/>
          </a:xfrm>
        </p:grpSpPr>
        <p:sp>
          <p:nvSpPr>
            <p:cNvPr id="695" name="Google Shape;695;p40"/>
            <p:cNvSpPr/>
            <p:nvPr/>
          </p:nvSpPr>
          <p:spPr>
            <a:xfrm>
              <a:off x="1016382" y="1682693"/>
              <a:ext cx="2032419" cy="2092392"/>
            </a:xfrm>
            <a:custGeom>
              <a:avLst/>
              <a:gdLst/>
              <a:ahLst/>
              <a:cxnLst/>
              <a:rect l="l" t="t" r="r" b="b"/>
              <a:pathLst>
                <a:path w="45716" h="47065" extrusionOk="0">
                  <a:moveTo>
                    <a:pt x="25666" y="0"/>
                  </a:moveTo>
                  <a:cubicBezTo>
                    <a:pt x="19932" y="0"/>
                    <a:pt x="10115" y="3628"/>
                    <a:pt x="8055" y="9465"/>
                  </a:cubicBezTo>
                  <a:cubicBezTo>
                    <a:pt x="5836" y="15666"/>
                    <a:pt x="8663" y="20013"/>
                    <a:pt x="8055" y="23052"/>
                  </a:cubicBezTo>
                  <a:cubicBezTo>
                    <a:pt x="7447" y="26092"/>
                    <a:pt x="3192" y="28919"/>
                    <a:pt x="2645" y="32870"/>
                  </a:cubicBezTo>
                  <a:cubicBezTo>
                    <a:pt x="2128" y="36943"/>
                    <a:pt x="4317" y="37247"/>
                    <a:pt x="4772" y="38828"/>
                  </a:cubicBezTo>
                  <a:cubicBezTo>
                    <a:pt x="5198" y="40347"/>
                    <a:pt x="0" y="44633"/>
                    <a:pt x="5076" y="46974"/>
                  </a:cubicBezTo>
                  <a:lnTo>
                    <a:pt x="5563" y="47065"/>
                  </a:lnTo>
                  <a:cubicBezTo>
                    <a:pt x="6475" y="43083"/>
                    <a:pt x="7903" y="38858"/>
                    <a:pt x="9788" y="37277"/>
                  </a:cubicBezTo>
                  <a:cubicBezTo>
                    <a:pt x="12431" y="35088"/>
                    <a:pt x="16128" y="34737"/>
                    <a:pt x="18225" y="34737"/>
                  </a:cubicBezTo>
                  <a:cubicBezTo>
                    <a:pt x="19215" y="34737"/>
                    <a:pt x="19849" y="34815"/>
                    <a:pt x="19849" y="34815"/>
                  </a:cubicBezTo>
                  <a:lnTo>
                    <a:pt x="19910" y="34815"/>
                  </a:lnTo>
                  <a:lnTo>
                    <a:pt x="20122" y="32019"/>
                  </a:lnTo>
                  <a:lnTo>
                    <a:pt x="20122" y="31989"/>
                  </a:lnTo>
                  <a:cubicBezTo>
                    <a:pt x="16900" y="31259"/>
                    <a:pt x="14134" y="29192"/>
                    <a:pt x="13101" y="27429"/>
                  </a:cubicBezTo>
                  <a:cubicBezTo>
                    <a:pt x="12189" y="25849"/>
                    <a:pt x="12615" y="24055"/>
                    <a:pt x="13101" y="22384"/>
                  </a:cubicBezTo>
                  <a:cubicBezTo>
                    <a:pt x="13283" y="21745"/>
                    <a:pt x="12979" y="19678"/>
                    <a:pt x="12919" y="19070"/>
                  </a:cubicBezTo>
                  <a:cubicBezTo>
                    <a:pt x="14378" y="18797"/>
                    <a:pt x="16262" y="18189"/>
                    <a:pt x="17873" y="16943"/>
                  </a:cubicBezTo>
                  <a:cubicBezTo>
                    <a:pt x="21612" y="14055"/>
                    <a:pt x="22037" y="10225"/>
                    <a:pt x="23557" y="7794"/>
                  </a:cubicBezTo>
                  <a:cubicBezTo>
                    <a:pt x="24165" y="6791"/>
                    <a:pt x="24955" y="6031"/>
                    <a:pt x="26232" y="5666"/>
                  </a:cubicBezTo>
                  <a:cubicBezTo>
                    <a:pt x="26519" y="5583"/>
                    <a:pt x="26794" y="5545"/>
                    <a:pt x="27056" y="5545"/>
                  </a:cubicBezTo>
                  <a:cubicBezTo>
                    <a:pt x="29567" y="5545"/>
                    <a:pt x="30913" y="9009"/>
                    <a:pt x="30913" y="9009"/>
                  </a:cubicBezTo>
                  <a:cubicBezTo>
                    <a:pt x="30913" y="9009"/>
                    <a:pt x="30913" y="9040"/>
                    <a:pt x="30882" y="9131"/>
                  </a:cubicBezTo>
                  <a:cubicBezTo>
                    <a:pt x="30609" y="9891"/>
                    <a:pt x="29575" y="13903"/>
                    <a:pt x="34591" y="22080"/>
                  </a:cubicBezTo>
                  <a:cubicBezTo>
                    <a:pt x="34591" y="22080"/>
                    <a:pt x="35738" y="20932"/>
                    <a:pt x="36948" y="20932"/>
                  </a:cubicBezTo>
                  <a:cubicBezTo>
                    <a:pt x="37421" y="20932"/>
                    <a:pt x="37903" y="21107"/>
                    <a:pt x="38329" y="21593"/>
                  </a:cubicBezTo>
                  <a:cubicBezTo>
                    <a:pt x="39849" y="23295"/>
                    <a:pt x="38755" y="26943"/>
                    <a:pt x="35715" y="27551"/>
                  </a:cubicBezTo>
                  <a:cubicBezTo>
                    <a:pt x="35561" y="27580"/>
                    <a:pt x="35403" y="27593"/>
                    <a:pt x="35244" y="27593"/>
                  </a:cubicBezTo>
                  <a:cubicBezTo>
                    <a:pt x="34249" y="27593"/>
                    <a:pt x="33253" y="27095"/>
                    <a:pt x="33253" y="27095"/>
                  </a:cubicBezTo>
                  <a:cubicBezTo>
                    <a:pt x="33253" y="27095"/>
                    <a:pt x="31581" y="30195"/>
                    <a:pt x="26475" y="31624"/>
                  </a:cubicBezTo>
                  <a:lnTo>
                    <a:pt x="26992" y="35150"/>
                  </a:lnTo>
                  <a:lnTo>
                    <a:pt x="27022" y="35150"/>
                  </a:lnTo>
                  <a:cubicBezTo>
                    <a:pt x="27022" y="35150"/>
                    <a:pt x="28134" y="34961"/>
                    <a:pt x="29652" y="34961"/>
                  </a:cubicBezTo>
                  <a:cubicBezTo>
                    <a:pt x="31473" y="34961"/>
                    <a:pt x="33880" y="35233"/>
                    <a:pt x="35655" y="36426"/>
                  </a:cubicBezTo>
                  <a:cubicBezTo>
                    <a:pt x="38481" y="38372"/>
                    <a:pt x="40092" y="42840"/>
                    <a:pt x="40974" y="46943"/>
                  </a:cubicBezTo>
                  <a:lnTo>
                    <a:pt x="41065" y="46943"/>
                  </a:lnTo>
                  <a:cubicBezTo>
                    <a:pt x="45715" y="45758"/>
                    <a:pt x="43831" y="42201"/>
                    <a:pt x="43405" y="41077"/>
                  </a:cubicBezTo>
                  <a:cubicBezTo>
                    <a:pt x="43010" y="39922"/>
                    <a:pt x="44560" y="38858"/>
                    <a:pt x="44439" y="35606"/>
                  </a:cubicBezTo>
                  <a:cubicBezTo>
                    <a:pt x="44317" y="32323"/>
                    <a:pt x="42311" y="31107"/>
                    <a:pt x="41095" y="29223"/>
                  </a:cubicBezTo>
                  <a:cubicBezTo>
                    <a:pt x="39880" y="27308"/>
                    <a:pt x="40974" y="25119"/>
                    <a:pt x="41825" y="19253"/>
                  </a:cubicBezTo>
                  <a:cubicBezTo>
                    <a:pt x="42646" y="13417"/>
                    <a:pt x="40153" y="5848"/>
                    <a:pt x="37478" y="4116"/>
                  </a:cubicBezTo>
                  <a:cubicBezTo>
                    <a:pt x="36496" y="3469"/>
                    <a:pt x="35490" y="3264"/>
                    <a:pt x="34609" y="3264"/>
                  </a:cubicBezTo>
                  <a:cubicBezTo>
                    <a:pt x="33091" y="3264"/>
                    <a:pt x="31946" y="3873"/>
                    <a:pt x="31946" y="3873"/>
                  </a:cubicBezTo>
                  <a:cubicBezTo>
                    <a:pt x="31946" y="3873"/>
                    <a:pt x="32220" y="529"/>
                    <a:pt x="26688" y="43"/>
                  </a:cubicBezTo>
                  <a:cubicBezTo>
                    <a:pt x="26365" y="14"/>
                    <a:pt x="26023" y="0"/>
                    <a:pt x="2566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1198787" y="3224326"/>
              <a:ext cx="1686495" cy="1069070"/>
            </a:xfrm>
            <a:custGeom>
              <a:avLst/>
              <a:gdLst/>
              <a:ahLst/>
              <a:cxnLst/>
              <a:rect l="l" t="t" r="r" b="b"/>
              <a:pathLst>
                <a:path w="37935" h="24047" extrusionOk="0">
                  <a:moveTo>
                    <a:pt x="14129" y="0"/>
                  </a:moveTo>
                  <a:cubicBezTo>
                    <a:pt x="12020" y="0"/>
                    <a:pt x="8295" y="353"/>
                    <a:pt x="5685" y="2570"/>
                  </a:cubicBezTo>
                  <a:cubicBezTo>
                    <a:pt x="3800" y="4151"/>
                    <a:pt x="2372" y="8376"/>
                    <a:pt x="1460" y="12357"/>
                  </a:cubicBezTo>
                  <a:cubicBezTo>
                    <a:pt x="457" y="16765"/>
                    <a:pt x="1" y="20868"/>
                    <a:pt x="1" y="20868"/>
                  </a:cubicBezTo>
                  <a:cubicBezTo>
                    <a:pt x="1" y="20868"/>
                    <a:pt x="6141" y="23756"/>
                    <a:pt x="18755" y="24029"/>
                  </a:cubicBezTo>
                  <a:cubicBezTo>
                    <a:pt x="19228" y="24041"/>
                    <a:pt x="19692" y="24046"/>
                    <a:pt x="20148" y="24046"/>
                  </a:cubicBezTo>
                  <a:cubicBezTo>
                    <a:pt x="31821" y="24046"/>
                    <a:pt x="37875" y="20439"/>
                    <a:pt x="37904" y="20351"/>
                  </a:cubicBezTo>
                  <a:cubicBezTo>
                    <a:pt x="37935" y="20291"/>
                    <a:pt x="37752" y="16552"/>
                    <a:pt x="36840" y="12327"/>
                  </a:cubicBezTo>
                  <a:cubicBezTo>
                    <a:pt x="35959" y="8254"/>
                    <a:pt x="34348" y="3725"/>
                    <a:pt x="31552" y="1749"/>
                  </a:cubicBezTo>
                  <a:cubicBezTo>
                    <a:pt x="29777" y="556"/>
                    <a:pt x="27380" y="284"/>
                    <a:pt x="25566" y="284"/>
                  </a:cubicBezTo>
                  <a:cubicBezTo>
                    <a:pt x="24055" y="284"/>
                    <a:pt x="22950" y="473"/>
                    <a:pt x="22950" y="473"/>
                  </a:cubicBezTo>
                  <a:lnTo>
                    <a:pt x="22889" y="473"/>
                  </a:lnTo>
                  <a:lnTo>
                    <a:pt x="22950" y="807"/>
                  </a:lnTo>
                  <a:cubicBezTo>
                    <a:pt x="22950" y="807"/>
                    <a:pt x="21833" y="1752"/>
                    <a:pt x="19294" y="1752"/>
                  </a:cubicBezTo>
                  <a:cubicBezTo>
                    <a:pt x="19217" y="1752"/>
                    <a:pt x="19138" y="1751"/>
                    <a:pt x="19059" y="1749"/>
                  </a:cubicBezTo>
                  <a:cubicBezTo>
                    <a:pt x="16597" y="1719"/>
                    <a:pt x="15746" y="685"/>
                    <a:pt x="15746" y="685"/>
                  </a:cubicBezTo>
                  <a:lnTo>
                    <a:pt x="15807" y="78"/>
                  </a:lnTo>
                  <a:lnTo>
                    <a:pt x="15746" y="78"/>
                  </a:lnTo>
                  <a:cubicBezTo>
                    <a:pt x="15746" y="78"/>
                    <a:pt x="15114" y="0"/>
                    <a:pt x="14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2506341" y="1687272"/>
              <a:ext cx="127860" cy="97540"/>
            </a:xfrm>
            <a:custGeom>
              <a:avLst/>
              <a:gdLst/>
              <a:ahLst/>
              <a:cxnLst/>
              <a:rect l="l" t="t" r="r" b="b"/>
              <a:pathLst>
                <a:path w="2876" h="2194" extrusionOk="0">
                  <a:moveTo>
                    <a:pt x="2378" y="0"/>
                  </a:moveTo>
                  <a:cubicBezTo>
                    <a:pt x="1651" y="0"/>
                    <a:pt x="0" y="1426"/>
                    <a:pt x="377" y="2128"/>
                  </a:cubicBezTo>
                  <a:cubicBezTo>
                    <a:pt x="401" y="2173"/>
                    <a:pt x="452" y="2194"/>
                    <a:pt x="523" y="2194"/>
                  </a:cubicBezTo>
                  <a:cubicBezTo>
                    <a:pt x="1082" y="2194"/>
                    <a:pt x="2875" y="941"/>
                    <a:pt x="2687" y="213"/>
                  </a:cubicBezTo>
                  <a:cubicBezTo>
                    <a:pt x="2644" y="64"/>
                    <a:pt x="2532" y="0"/>
                    <a:pt x="2378" y="0"/>
                  </a:cubicBezTo>
                  <a:close/>
                </a:path>
              </a:pathLst>
            </a:custGeom>
            <a:solidFill>
              <a:srgbClr val="F39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2436589" y="1645883"/>
              <a:ext cx="69220" cy="136084"/>
            </a:xfrm>
            <a:custGeom>
              <a:avLst/>
              <a:gdLst/>
              <a:ahLst/>
              <a:cxnLst/>
              <a:rect l="l" t="t" r="r" b="b"/>
              <a:pathLst>
                <a:path w="1557" h="3061" extrusionOk="0">
                  <a:moveTo>
                    <a:pt x="993" y="0"/>
                  </a:moveTo>
                  <a:cubicBezTo>
                    <a:pt x="968" y="0"/>
                    <a:pt x="941" y="7"/>
                    <a:pt x="912" y="20"/>
                  </a:cubicBezTo>
                  <a:cubicBezTo>
                    <a:pt x="274" y="324"/>
                    <a:pt x="0" y="2998"/>
                    <a:pt x="912" y="3059"/>
                  </a:cubicBezTo>
                  <a:cubicBezTo>
                    <a:pt x="916" y="3060"/>
                    <a:pt x="920" y="3060"/>
                    <a:pt x="924" y="3060"/>
                  </a:cubicBezTo>
                  <a:cubicBezTo>
                    <a:pt x="1352" y="3060"/>
                    <a:pt x="1557" y="0"/>
                    <a:pt x="993" y="0"/>
                  </a:cubicBezTo>
                  <a:close/>
                </a:path>
              </a:pathLst>
            </a:custGeom>
            <a:solidFill>
              <a:srgbClr val="F39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2060932" y="1930140"/>
              <a:ext cx="328408" cy="159869"/>
            </a:xfrm>
            <a:custGeom>
              <a:avLst/>
              <a:gdLst/>
              <a:ahLst/>
              <a:cxnLst/>
              <a:rect l="l" t="t" r="r" b="b"/>
              <a:pathLst>
                <a:path w="7387" h="3596" extrusionOk="0">
                  <a:moveTo>
                    <a:pt x="3464" y="0"/>
                  </a:moveTo>
                  <a:cubicBezTo>
                    <a:pt x="3222" y="0"/>
                    <a:pt x="2969" y="31"/>
                    <a:pt x="2705" y="100"/>
                  </a:cubicBezTo>
                  <a:cubicBezTo>
                    <a:pt x="1429" y="465"/>
                    <a:pt x="608" y="1225"/>
                    <a:pt x="0" y="2228"/>
                  </a:cubicBezTo>
                  <a:cubicBezTo>
                    <a:pt x="0" y="2228"/>
                    <a:pt x="1077" y="1636"/>
                    <a:pt x="2654" y="1636"/>
                  </a:cubicBezTo>
                  <a:cubicBezTo>
                    <a:pt x="3981" y="1636"/>
                    <a:pt x="5662" y="2054"/>
                    <a:pt x="7356" y="3595"/>
                  </a:cubicBezTo>
                  <a:cubicBezTo>
                    <a:pt x="7356" y="3504"/>
                    <a:pt x="7386" y="3474"/>
                    <a:pt x="7386" y="3474"/>
                  </a:cubicBezTo>
                  <a:cubicBezTo>
                    <a:pt x="7386" y="3474"/>
                    <a:pt x="6017" y="0"/>
                    <a:pt x="3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1558262" y="2004206"/>
              <a:ext cx="1228361" cy="1302027"/>
            </a:xfrm>
            <a:custGeom>
              <a:avLst/>
              <a:gdLst/>
              <a:ahLst/>
              <a:cxnLst/>
              <a:rect l="l" t="t" r="r" b="b"/>
              <a:pathLst>
                <a:path w="27630" h="29287" extrusionOk="0">
                  <a:moveTo>
                    <a:pt x="13961" y="0"/>
                  </a:moveTo>
                  <a:cubicBezTo>
                    <a:pt x="12384" y="0"/>
                    <a:pt x="11307" y="592"/>
                    <a:pt x="11307" y="592"/>
                  </a:cubicBezTo>
                  <a:cubicBezTo>
                    <a:pt x="9787" y="3024"/>
                    <a:pt x="9392" y="6854"/>
                    <a:pt x="5654" y="9741"/>
                  </a:cubicBezTo>
                  <a:cubicBezTo>
                    <a:pt x="4073" y="11018"/>
                    <a:pt x="2189" y="11626"/>
                    <a:pt x="730" y="11869"/>
                  </a:cubicBezTo>
                  <a:cubicBezTo>
                    <a:pt x="790" y="12477"/>
                    <a:pt x="1094" y="14544"/>
                    <a:pt x="912" y="15182"/>
                  </a:cubicBezTo>
                  <a:cubicBezTo>
                    <a:pt x="426" y="16854"/>
                    <a:pt x="0" y="18647"/>
                    <a:pt x="912" y="20228"/>
                  </a:cubicBezTo>
                  <a:cubicBezTo>
                    <a:pt x="1945" y="21991"/>
                    <a:pt x="4711" y="24088"/>
                    <a:pt x="7933" y="24787"/>
                  </a:cubicBezTo>
                  <a:lnTo>
                    <a:pt x="7933" y="24848"/>
                  </a:lnTo>
                  <a:lnTo>
                    <a:pt x="7721" y="27614"/>
                  </a:lnTo>
                  <a:lnTo>
                    <a:pt x="7660" y="28222"/>
                  </a:lnTo>
                  <a:cubicBezTo>
                    <a:pt x="7660" y="28222"/>
                    <a:pt x="8511" y="29255"/>
                    <a:pt x="10973" y="29285"/>
                  </a:cubicBezTo>
                  <a:cubicBezTo>
                    <a:pt x="11014" y="29286"/>
                    <a:pt x="11056" y="29286"/>
                    <a:pt x="11097" y="29286"/>
                  </a:cubicBezTo>
                  <a:cubicBezTo>
                    <a:pt x="13714" y="29286"/>
                    <a:pt x="14864" y="28343"/>
                    <a:pt x="14864" y="28343"/>
                  </a:cubicBezTo>
                  <a:lnTo>
                    <a:pt x="14803" y="27978"/>
                  </a:lnTo>
                  <a:lnTo>
                    <a:pt x="14286" y="24453"/>
                  </a:lnTo>
                  <a:cubicBezTo>
                    <a:pt x="19423" y="23054"/>
                    <a:pt x="21095" y="19924"/>
                    <a:pt x="21095" y="19924"/>
                  </a:cubicBezTo>
                  <a:cubicBezTo>
                    <a:pt x="21095" y="19924"/>
                    <a:pt x="22043" y="20431"/>
                    <a:pt x="23019" y="20431"/>
                  </a:cubicBezTo>
                  <a:cubicBezTo>
                    <a:pt x="23189" y="20431"/>
                    <a:pt x="23360" y="20416"/>
                    <a:pt x="23526" y="20380"/>
                  </a:cubicBezTo>
                  <a:cubicBezTo>
                    <a:pt x="26505" y="19741"/>
                    <a:pt x="27630" y="16094"/>
                    <a:pt x="26110" y="14422"/>
                  </a:cubicBezTo>
                  <a:cubicBezTo>
                    <a:pt x="25684" y="13945"/>
                    <a:pt x="25204" y="13774"/>
                    <a:pt x="24733" y="13774"/>
                  </a:cubicBezTo>
                  <a:cubicBezTo>
                    <a:pt x="23522" y="13774"/>
                    <a:pt x="22371" y="14908"/>
                    <a:pt x="22371" y="14908"/>
                  </a:cubicBezTo>
                  <a:cubicBezTo>
                    <a:pt x="17356" y="6762"/>
                    <a:pt x="18389" y="2720"/>
                    <a:pt x="18663" y="1960"/>
                  </a:cubicBezTo>
                  <a:cubicBezTo>
                    <a:pt x="16969" y="419"/>
                    <a:pt x="15288" y="0"/>
                    <a:pt x="13961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1904178" y="3089933"/>
              <a:ext cx="290574" cy="95984"/>
            </a:xfrm>
            <a:custGeom>
              <a:avLst/>
              <a:gdLst/>
              <a:ahLst/>
              <a:cxnLst/>
              <a:rect l="l" t="t" r="r" b="b"/>
              <a:pathLst>
                <a:path w="6536" h="2159" extrusionOk="0">
                  <a:moveTo>
                    <a:pt x="6444" y="0"/>
                  </a:moveTo>
                  <a:cubicBezTo>
                    <a:pt x="5563" y="274"/>
                    <a:pt x="4468" y="456"/>
                    <a:pt x="3313" y="578"/>
                  </a:cubicBezTo>
                  <a:cubicBezTo>
                    <a:pt x="3042" y="601"/>
                    <a:pt x="2770" y="612"/>
                    <a:pt x="2499" y="612"/>
                  </a:cubicBezTo>
                  <a:cubicBezTo>
                    <a:pt x="1708" y="612"/>
                    <a:pt x="922" y="516"/>
                    <a:pt x="152" y="335"/>
                  </a:cubicBezTo>
                  <a:lnTo>
                    <a:pt x="152" y="365"/>
                  </a:lnTo>
                  <a:lnTo>
                    <a:pt x="0" y="2158"/>
                  </a:lnTo>
                  <a:cubicBezTo>
                    <a:pt x="2250" y="2158"/>
                    <a:pt x="4438" y="1824"/>
                    <a:pt x="6535" y="517"/>
                  </a:cubicBezTo>
                  <a:lnTo>
                    <a:pt x="64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1443387" y="1921027"/>
              <a:ext cx="945967" cy="622183"/>
            </a:xfrm>
            <a:custGeom>
              <a:avLst/>
              <a:gdLst/>
              <a:ahLst/>
              <a:cxnLst/>
              <a:rect l="l" t="t" r="r" b="b"/>
              <a:pathLst>
                <a:path w="21278" h="13995" extrusionOk="0">
                  <a:moveTo>
                    <a:pt x="17326" y="1"/>
                  </a:moveTo>
                  <a:cubicBezTo>
                    <a:pt x="16657" y="1"/>
                    <a:pt x="16049" y="183"/>
                    <a:pt x="15502" y="487"/>
                  </a:cubicBezTo>
                  <a:cubicBezTo>
                    <a:pt x="14925" y="791"/>
                    <a:pt x="14438" y="1217"/>
                    <a:pt x="14043" y="1703"/>
                  </a:cubicBezTo>
                  <a:cubicBezTo>
                    <a:pt x="13678" y="2189"/>
                    <a:pt x="13374" y="2737"/>
                    <a:pt x="13101" y="3284"/>
                  </a:cubicBezTo>
                  <a:cubicBezTo>
                    <a:pt x="12554" y="4408"/>
                    <a:pt x="12159" y="5533"/>
                    <a:pt x="11612" y="6627"/>
                  </a:cubicBezTo>
                  <a:cubicBezTo>
                    <a:pt x="11095" y="7752"/>
                    <a:pt x="10487" y="8816"/>
                    <a:pt x="9727" y="9728"/>
                  </a:cubicBezTo>
                  <a:cubicBezTo>
                    <a:pt x="9332" y="10184"/>
                    <a:pt x="8937" y="10639"/>
                    <a:pt x="8450" y="11004"/>
                  </a:cubicBezTo>
                  <a:cubicBezTo>
                    <a:pt x="8025" y="11430"/>
                    <a:pt x="7569" y="11764"/>
                    <a:pt x="7022" y="12068"/>
                  </a:cubicBezTo>
                  <a:cubicBezTo>
                    <a:pt x="5988" y="12706"/>
                    <a:pt x="4864" y="13132"/>
                    <a:pt x="3678" y="13405"/>
                  </a:cubicBezTo>
                  <a:cubicBezTo>
                    <a:pt x="2668" y="13639"/>
                    <a:pt x="1635" y="13783"/>
                    <a:pt x="599" y="13783"/>
                  </a:cubicBezTo>
                  <a:cubicBezTo>
                    <a:pt x="420" y="13783"/>
                    <a:pt x="241" y="13779"/>
                    <a:pt x="61" y="13770"/>
                  </a:cubicBezTo>
                  <a:cubicBezTo>
                    <a:pt x="31" y="13770"/>
                    <a:pt x="0" y="13831"/>
                    <a:pt x="0" y="13861"/>
                  </a:cubicBezTo>
                  <a:cubicBezTo>
                    <a:pt x="0" y="13922"/>
                    <a:pt x="31" y="13983"/>
                    <a:pt x="61" y="13983"/>
                  </a:cubicBezTo>
                  <a:cubicBezTo>
                    <a:pt x="275" y="13991"/>
                    <a:pt x="489" y="13995"/>
                    <a:pt x="703" y="13995"/>
                  </a:cubicBezTo>
                  <a:cubicBezTo>
                    <a:pt x="2979" y="13995"/>
                    <a:pt x="5231" y="13539"/>
                    <a:pt x="7204" y="12372"/>
                  </a:cubicBezTo>
                  <a:cubicBezTo>
                    <a:pt x="7751" y="12068"/>
                    <a:pt x="8268" y="11734"/>
                    <a:pt x="8724" y="11308"/>
                  </a:cubicBezTo>
                  <a:cubicBezTo>
                    <a:pt x="9210" y="10943"/>
                    <a:pt x="9636" y="10487"/>
                    <a:pt x="10061" y="10032"/>
                  </a:cubicBezTo>
                  <a:cubicBezTo>
                    <a:pt x="10852" y="9120"/>
                    <a:pt x="11520" y="7995"/>
                    <a:pt x="12037" y="6901"/>
                  </a:cubicBezTo>
                  <a:cubicBezTo>
                    <a:pt x="12584" y="5776"/>
                    <a:pt x="12979" y="4621"/>
                    <a:pt x="13496" y="3527"/>
                  </a:cubicBezTo>
                  <a:cubicBezTo>
                    <a:pt x="13739" y="2949"/>
                    <a:pt x="14013" y="2433"/>
                    <a:pt x="14408" y="1977"/>
                  </a:cubicBezTo>
                  <a:cubicBezTo>
                    <a:pt x="14773" y="1521"/>
                    <a:pt x="15198" y="1095"/>
                    <a:pt x="15715" y="822"/>
                  </a:cubicBezTo>
                  <a:cubicBezTo>
                    <a:pt x="16262" y="548"/>
                    <a:pt x="16809" y="366"/>
                    <a:pt x="17387" y="366"/>
                  </a:cubicBezTo>
                  <a:cubicBezTo>
                    <a:pt x="17964" y="366"/>
                    <a:pt x="18542" y="548"/>
                    <a:pt x="19028" y="913"/>
                  </a:cubicBezTo>
                  <a:cubicBezTo>
                    <a:pt x="20031" y="1551"/>
                    <a:pt x="20700" y="2615"/>
                    <a:pt x="21186" y="3709"/>
                  </a:cubicBezTo>
                  <a:cubicBezTo>
                    <a:pt x="21186" y="3737"/>
                    <a:pt x="21206" y="3759"/>
                    <a:pt x="21221" y="3759"/>
                  </a:cubicBezTo>
                  <a:cubicBezTo>
                    <a:pt x="21238" y="3759"/>
                    <a:pt x="21249" y="3730"/>
                    <a:pt x="21217" y="3648"/>
                  </a:cubicBezTo>
                  <a:cubicBezTo>
                    <a:pt x="21277" y="3648"/>
                    <a:pt x="21277" y="3557"/>
                    <a:pt x="21277" y="3527"/>
                  </a:cubicBezTo>
                  <a:cubicBezTo>
                    <a:pt x="21034" y="2949"/>
                    <a:pt x="20730" y="2372"/>
                    <a:pt x="20396" y="1886"/>
                  </a:cubicBezTo>
                  <a:cubicBezTo>
                    <a:pt x="20062" y="1399"/>
                    <a:pt x="19636" y="943"/>
                    <a:pt x="19089" y="548"/>
                  </a:cubicBezTo>
                  <a:cubicBezTo>
                    <a:pt x="18603" y="214"/>
                    <a:pt x="17964" y="1"/>
                    <a:pt x="17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2552798" y="2679106"/>
              <a:ext cx="145954" cy="94205"/>
            </a:xfrm>
            <a:custGeom>
              <a:avLst/>
              <a:gdLst/>
              <a:ahLst/>
              <a:cxnLst/>
              <a:rect l="l" t="t" r="r" b="b"/>
              <a:pathLst>
                <a:path w="3283" h="2119" extrusionOk="0">
                  <a:moveTo>
                    <a:pt x="1854" y="1"/>
                  </a:moveTo>
                  <a:cubicBezTo>
                    <a:pt x="1794" y="1"/>
                    <a:pt x="1763" y="31"/>
                    <a:pt x="1672" y="31"/>
                  </a:cubicBezTo>
                  <a:cubicBezTo>
                    <a:pt x="1611" y="31"/>
                    <a:pt x="1550" y="92"/>
                    <a:pt x="1520" y="92"/>
                  </a:cubicBezTo>
                  <a:cubicBezTo>
                    <a:pt x="1459" y="122"/>
                    <a:pt x="1338" y="153"/>
                    <a:pt x="1246" y="183"/>
                  </a:cubicBezTo>
                  <a:cubicBezTo>
                    <a:pt x="912" y="335"/>
                    <a:pt x="608" y="609"/>
                    <a:pt x="426" y="913"/>
                  </a:cubicBezTo>
                  <a:cubicBezTo>
                    <a:pt x="183" y="1217"/>
                    <a:pt x="91" y="1521"/>
                    <a:pt x="0" y="1916"/>
                  </a:cubicBezTo>
                  <a:cubicBezTo>
                    <a:pt x="0" y="1977"/>
                    <a:pt x="31" y="2007"/>
                    <a:pt x="122" y="2098"/>
                  </a:cubicBezTo>
                  <a:cubicBezTo>
                    <a:pt x="147" y="2111"/>
                    <a:pt x="183" y="2118"/>
                    <a:pt x="222" y="2118"/>
                  </a:cubicBezTo>
                  <a:cubicBezTo>
                    <a:pt x="278" y="2118"/>
                    <a:pt x="342" y="2103"/>
                    <a:pt x="395" y="2068"/>
                  </a:cubicBezTo>
                  <a:cubicBezTo>
                    <a:pt x="578" y="1825"/>
                    <a:pt x="791" y="1551"/>
                    <a:pt x="1003" y="1369"/>
                  </a:cubicBezTo>
                  <a:cubicBezTo>
                    <a:pt x="1186" y="1186"/>
                    <a:pt x="1398" y="1004"/>
                    <a:pt x="1642" y="882"/>
                  </a:cubicBezTo>
                  <a:cubicBezTo>
                    <a:pt x="1702" y="852"/>
                    <a:pt x="1763" y="791"/>
                    <a:pt x="1824" y="791"/>
                  </a:cubicBezTo>
                  <a:lnTo>
                    <a:pt x="1915" y="761"/>
                  </a:lnTo>
                  <a:lnTo>
                    <a:pt x="1946" y="761"/>
                  </a:lnTo>
                  <a:cubicBezTo>
                    <a:pt x="2006" y="761"/>
                    <a:pt x="2128" y="761"/>
                    <a:pt x="2250" y="791"/>
                  </a:cubicBezTo>
                  <a:cubicBezTo>
                    <a:pt x="2462" y="882"/>
                    <a:pt x="2736" y="1034"/>
                    <a:pt x="2979" y="1217"/>
                  </a:cubicBezTo>
                  <a:cubicBezTo>
                    <a:pt x="2994" y="1232"/>
                    <a:pt x="3017" y="1240"/>
                    <a:pt x="3047" y="1240"/>
                  </a:cubicBezTo>
                  <a:cubicBezTo>
                    <a:pt x="3078" y="1240"/>
                    <a:pt x="3116" y="1232"/>
                    <a:pt x="3161" y="1217"/>
                  </a:cubicBezTo>
                  <a:cubicBezTo>
                    <a:pt x="3222" y="1186"/>
                    <a:pt x="3283" y="1065"/>
                    <a:pt x="3222" y="1004"/>
                  </a:cubicBezTo>
                  <a:cubicBezTo>
                    <a:pt x="3070" y="639"/>
                    <a:pt x="2857" y="396"/>
                    <a:pt x="2523" y="153"/>
                  </a:cubicBezTo>
                  <a:cubicBezTo>
                    <a:pt x="2310" y="92"/>
                    <a:pt x="2128" y="1"/>
                    <a:pt x="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1512294" y="3690145"/>
              <a:ext cx="54105" cy="557897"/>
            </a:xfrm>
            <a:custGeom>
              <a:avLst/>
              <a:gdLst/>
              <a:ahLst/>
              <a:cxnLst/>
              <a:rect l="l" t="t" r="r" b="b"/>
              <a:pathLst>
                <a:path w="1217" h="12549" extrusionOk="0">
                  <a:moveTo>
                    <a:pt x="606" y="1"/>
                  </a:moveTo>
                  <a:cubicBezTo>
                    <a:pt x="532" y="1"/>
                    <a:pt x="478" y="51"/>
                    <a:pt x="457" y="116"/>
                  </a:cubicBezTo>
                  <a:cubicBezTo>
                    <a:pt x="335" y="633"/>
                    <a:pt x="244" y="1089"/>
                    <a:pt x="153" y="1575"/>
                  </a:cubicBezTo>
                  <a:cubicBezTo>
                    <a:pt x="92" y="2062"/>
                    <a:pt x="1" y="2518"/>
                    <a:pt x="122" y="3095"/>
                  </a:cubicBezTo>
                  <a:cubicBezTo>
                    <a:pt x="183" y="3551"/>
                    <a:pt x="274" y="4037"/>
                    <a:pt x="335" y="4493"/>
                  </a:cubicBezTo>
                  <a:cubicBezTo>
                    <a:pt x="426" y="4946"/>
                    <a:pt x="456" y="5399"/>
                    <a:pt x="486" y="5852"/>
                  </a:cubicBezTo>
                  <a:lnTo>
                    <a:pt x="486" y="5852"/>
                  </a:lnTo>
                  <a:cubicBezTo>
                    <a:pt x="456" y="6939"/>
                    <a:pt x="426" y="7996"/>
                    <a:pt x="426" y="9083"/>
                  </a:cubicBezTo>
                  <a:lnTo>
                    <a:pt x="426" y="10724"/>
                  </a:lnTo>
                  <a:cubicBezTo>
                    <a:pt x="426" y="11272"/>
                    <a:pt x="426" y="11849"/>
                    <a:pt x="457" y="12366"/>
                  </a:cubicBezTo>
                  <a:cubicBezTo>
                    <a:pt x="457" y="12487"/>
                    <a:pt x="548" y="12548"/>
                    <a:pt x="608" y="12548"/>
                  </a:cubicBezTo>
                  <a:cubicBezTo>
                    <a:pt x="700" y="12548"/>
                    <a:pt x="791" y="12518"/>
                    <a:pt x="791" y="12396"/>
                  </a:cubicBezTo>
                  <a:cubicBezTo>
                    <a:pt x="852" y="11879"/>
                    <a:pt x="912" y="11302"/>
                    <a:pt x="943" y="10785"/>
                  </a:cubicBezTo>
                  <a:cubicBezTo>
                    <a:pt x="1004" y="10238"/>
                    <a:pt x="1034" y="9661"/>
                    <a:pt x="1064" y="9144"/>
                  </a:cubicBezTo>
                  <a:cubicBezTo>
                    <a:pt x="1156" y="8019"/>
                    <a:pt x="1186" y="6955"/>
                    <a:pt x="1216" y="5861"/>
                  </a:cubicBezTo>
                  <a:lnTo>
                    <a:pt x="1216" y="5831"/>
                  </a:lnTo>
                  <a:cubicBezTo>
                    <a:pt x="1186" y="5284"/>
                    <a:pt x="1095" y="4828"/>
                    <a:pt x="1034" y="4341"/>
                  </a:cubicBezTo>
                  <a:cubicBezTo>
                    <a:pt x="943" y="3885"/>
                    <a:pt x="852" y="3399"/>
                    <a:pt x="730" y="2943"/>
                  </a:cubicBezTo>
                  <a:cubicBezTo>
                    <a:pt x="639" y="2548"/>
                    <a:pt x="639" y="2062"/>
                    <a:pt x="700" y="1606"/>
                  </a:cubicBezTo>
                  <a:cubicBezTo>
                    <a:pt x="700" y="1150"/>
                    <a:pt x="760" y="664"/>
                    <a:pt x="791" y="208"/>
                  </a:cubicBezTo>
                  <a:cubicBezTo>
                    <a:pt x="791" y="147"/>
                    <a:pt x="760" y="56"/>
                    <a:pt x="700" y="25"/>
                  </a:cubicBezTo>
                  <a:cubicBezTo>
                    <a:pt x="666" y="8"/>
                    <a:pt x="634" y="1"/>
                    <a:pt x="606" y="1"/>
                  </a:cubicBezTo>
                  <a:close/>
                </a:path>
              </a:pathLst>
            </a:custGeom>
            <a:solidFill>
              <a:srgbClr val="1C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2500073" y="3572335"/>
              <a:ext cx="81135" cy="685135"/>
            </a:xfrm>
            <a:custGeom>
              <a:avLst/>
              <a:gdLst/>
              <a:ahLst/>
              <a:cxnLst/>
              <a:rect l="l" t="t" r="r" b="b"/>
              <a:pathLst>
                <a:path w="1825" h="15411" extrusionOk="0">
                  <a:moveTo>
                    <a:pt x="335" y="0"/>
                  </a:moveTo>
                  <a:cubicBezTo>
                    <a:pt x="274" y="61"/>
                    <a:pt x="183" y="122"/>
                    <a:pt x="244" y="244"/>
                  </a:cubicBezTo>
                  <a:cubicBezTo>
                    <a:pt x="426" y="851"/>
                    <a:pt x="609" y="1459"/>
                    <a:pt x="761" y="2067"/>
                  </a:cubicBezTo>
                  <a:cubicBezTo>
                    <a:pt x="913" y="2675"/>
                    <a:pt x="1065" y="3283"/>
                    <a:pt x="1065" y="3891"/>
                  </a:cubicBezTo>
                  <a:cubicBezTo>
                    <a:pt x="1065" y="4499"/>
                    <a:pt x="943" y="5107"/>
                    <a:pt x="852" y="5715"/>
                  </a:cubicBezTo>
                  <a:cubicBezTo>
                    <a:pt x="730" y="6323"/>
                    <a:pt x="548" y="6931"/>
                    <a:pt x="396" y="7538"/>
                  </a:cubicBezTo>
                  <a:lnTo>
                    <a:pt x="122" y="8450"/>
                  </a:lnTo>
                  <a:cubicBezTo>
                    <a:pt x="92" y="8602"/>
                    <a:pt x="31" y="8754"/>
                    <a:pt x="1" y="8967"/>
                  </a:cubicBezTo>
                  <a:lnTo>
                    <a:pt x="1" y="9241"/>
                  </a:lnTo>
                  <a:lnTo>
                    <a:pt x="1" y="9514"/>
                  </a:lnTo>
                  <a:cubicBezTo>
                    <a:pt x="31" y="10183"/>
                    <a:pt x="122" y="10791"/>
                    <a:pt x="183" y="11460"/>
                  </a:cubicBezTo>
                  <a:cubicBezTo>
                    <a:pt x="335" y="12706"/>
                    <a:pt x="487" y="13982"/>
                    <a:pt x="730" y="15259"/>
                  </a:cubicBezTo>
                  <a:cubicBezTo>
                    <a:pt x="730" y="15320"/>
                    <a:pt x="852" y="15411"/>
                    <a:pt x="913" y="15411"/>
                  </a:cubicBezTo>
                  <a:cubicBezTo>
                    <a:pt x="1034" y="15411"/>
                    <a:pt x="1095" y="15320"/>
                    <a:pt x="1095" y="15198"/>
                  </a:cubicBezTo>
                  <a:cubicBezTo>
                    <a:pt x="1065" y="14590"/>
                    <a:pt x="1034" y="13952"/>
                    <a:pt x="1004" y="13314"/>
                  </a:cubicBezTo>
                  <a:lnTo>
                    <a:pt x="882" y="11399"/>
                  </a:lnTo>
                  <a:cubicBezTo>
                    <a:pt x="852" y="10760"/>
                    <a:pt x="761" y="10122"/>
                    <a:pt x="761" y="9514"/>
                  </a:cubicBezTo>
                  <a:lnTo>
                    <a:pt x="761" y="9271"/>
                  </a:lnTo>
                  <a:lnTo>
                    <a:pt x="761" y="9089"/>
                  </a:lnTo>
                  <a:cubicBezTo>
                    <a:pt x="761" y="8997"/>
                    <a:pt x="852" y="8815"/>
                    <a:pt x="882" y="8663"/>
                  </a:cubicBezTo>
                  <a:lnTo>
                    <a:pt x="1156" y="7751"/>
                  </a:lnTo>
                  <a:cubicBezTo>
                    <a:pt x="1338" y="7113"/>
                    <a:pt x="1490" y="6505"/>
                    <a:pt x="1612" y="5867"/>
                  </a:cubicBezTo>
                  <a:cubicBezTo>
                    <a:pt x="1673" y="5532"/>
                    <a:pt x="1733" y="5198"/>
                    <a:pt x="1764" y="4864"/>
                  </a:cubicBezTo>
                  <a:cubicBezTo>
                    <a:pt x="1794" y="4529"/>
                    <a:pt x="1825" y="4195"/>
                    <a:pt x="1794" y="3861"/>
                  </a:cubicBezTo>
                  <a:cubicBezTo>
                    <a:pt x="1642" y="2493"/>
                    <a:pt x="1186" y="1307"/>
                    <a:pt x="609" y="122"/>
                  </a:cubicBezTo>
                  <a:cubicBezTo>
                    <a:pt x="578" y="61"/>
                    <a:pt x="518" y="0"/>
                    <a:pt x="335" y="0"/>
                  </a:cubicBezTo>
                  <a:close/>
                </a:path>
              </a:pathLst>
            </a:custGeom>
            <a:solidFill>
              <a:srgbClr val="1C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919027" y="2579078"/>
              <a:ext cx="125726" cy="119013"/>
            </a:xfrm>
            <a:custGeom>
              <a:avLst/>
              <a:gdLst/>
              <a:ahLst/>
              <a:cxnLst/>
              <a:rect l="l" t="t" r="r" b="b"/>
              <a:pathLst>
                <a:path w="2828" h="2677" extrusionOk="0">
                  <a:moveTo>
                    <a:pt x="1426" y="0"/>
                  </a:moveTo>
                  <a:cubicBezTo>
                    <a:pt x="1407" y="0"/>
                    <a:pt x="1388" y="1"/>
                    <a:pt x="1368" y="2"/>
                  </a:cubicBezTo>
                  <a:cubicBezTo>
                    <a:pt x="609" y="62"/>
                    <a:pt x="1" y="670"/>
                    <a:pt x="1" y="1369"/>
                  </a:cubicBezTo>
                  <a:cubicBezTo>
                    <a:pt x="31" y="2099"/>
                    <a:pt x="700" y="2676"/>
                    <a:pt x="1460" y="2676"/>
                  </a:cubicBezTo>
                  <a:cubicBezTo>
                    <a:pt x="2220" y="2646"/>
                    <a:pt x="2827" y="2038"/>
                    <a:pt x="2827" y="1309"/>
                  </a:cubicBezTo>
                  <a:cubicBezTo>
                    <a:pt x="2827" y="568"/>
                    <a:pt x="2163" y="0"/>
                    <a:pt x="1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2178475" y="2631004"/>
              <a:ext cx="287862" cy="271991"/>
            </a:xfrm>
            <a:custGeom>
              <a:avLst/>
              <a:gdLst/>
              <a:ahLst/>
              <a:cxnLst/>
              <a:rect l="l" t="t" r="r" b="b"/>
              <a:pathLst>
                <a:path w="6475" h="6118" extrusionOk="0">
                  <a:moveTo>
                    <a:pt x="3168" y="1"/>
                  </a:moveTo>
                  <a:cubicBezTo>
                    <a:pt x="3055" y="1"/>
                    <a:pt x="2941" y="7"/>
                    <a:pt x="2827" y="19"/>
                  </a:cubicBezTo>
                  <a:cubicBezTo>
                    <a:pt x="1156" y="201"/>
                    <a:pt x="1" y="1782"/>
                    <a:pt x="183" y="3454"/>
                  </a:cubicBezTo>
                  <a:cubicBezTo>
                    <a:pt x="353" y="5009"/>
                    <a:pt x="1706" y="6117"/>
                    <a:pt x="3240" y="6117"/>
                  </a:cubicBezTo>
                  <a:cubicBezTo>
                    <a:pt x="3355" y="6117"/>
                    <a:pt x="3471" y="6111"/>
                    <a:pt x="3587" y="6098"/>
                  </a:cubicBezTo>
                  <a:cubicBezTo>
                    <a:pt x="5259" y="5885"/>
                    <a:pt x="6475" y="4366"/>
                    <a:pt x="6262" y="2694"/>
                  </a:cubicBezTo>
                  <a:cubicBezTo>
                    <a:pt x="6092" y="1136"/>
                    <a:pt x="4708" y="1"/>
                    <a:pt x="3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594717" y="2666080"/>
              <a:ext cx="267634" cy="252074"/>
            </a:xfrm>
            <a:custGeom>
              <a:avLst/>
              <a:gdLst/>
              <a:ahLst/>
              <a:cxnLst/>
              <a:rect l="l" t="t" r="r" b="b"/>
              <a:pathLst>
                <a:path w="6020" h="5670" extrusionOk="0">
                  <a:moveTo>
                    <a:pt x="3013" y="1"/>
                  </a:moveTo>
                  <a:cubicBezTo>
                    <a:pt x="2901" y="1"/>
                    <a:pt x="2789" y="7"/>
                    <a:pt x="2676" y="20"/>
                  </a:cubicBezTo>
                  <a:cubicBezTo>
                    <a:pt x="1125" y="233"/>
                    <a:pt x="1" y="1631"/>
                    <a:pt x="213" y="3181"/>
                  </a:cubicBezTo>
                  <a:cubicBezTo>
                    <a:pt x="381" y="4605"/>
                    <a:pt x="1573" y="5669"/>
                    <a:pt x="2967" y="5669"/>
                  </a:cubicBezTo>
                  <a:cubicBezTo>
                    <a:pt x="3092" y="5669"/>
                    <a:pt x="3217" y="5661"/>
                    <a:pt x="3344" y="5644"/>
                  </a:cubicBezTo>
                  <a:cubicBezTo>
                    <a:pt x="4925" y="5461"/>
                    <a:pt x="6019" y="4063"/>
                    <a:pt x="5837" y="2513"/>
                  </a:cubicBezTo>
                  <a:cubicBezTo>
                    <a:pt x="5639" y="1048"/>
                    <a:pt x="4424" y="1"/>
                    <a:pt x="3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2198134" y="2531776"/>
              <a:ext cx="101363" cy="106920"/>
            </a:xfrm>
            <a:custGeom>
              <a:avLst/>
              <a:gdLst/>
              <a:ahLst/>
              <a:cxnLst/>
              <a:rect l="l" t="t" r="r" b="b"/>
              <a:pathLst>
                <a:path w="2280" h="2405" extrusionOk="0">
                  <a:moveTo>
                    <a:pt x="1112" y="1"/>
                  </a:moveTo>
                  <a:cubicBezTo>
                    <a:pt x="1096" y="1"/>
                    <a:pt x="1080" y="1"/>
                    <a:pt x="1064" y="2"/>
                  </a:cubicBezTo>
                  <a:cubicBezTo>
                    <a:pt x="456" y="2"/>
                    <a:pt x="0" y="579"/>
                    <a:pt x="31" y="1278"/>
                  </a:cubicBezTo>
                  <a:cubicBezTo>
                    <a:pt x="60" y="1899"/>
                    <a:pt x="578" y="2404"/>
                    <a:pt x="1165" y="2404"/>
                  </a:cubicBezTo>
                  <a:cubicBezTo>
                    <a:pt x="1182" y="2404"/>
                    <a:pt x="1199" y="2404"/>
                    <a:pt x="1216" y="2403"/>
                  </a:cubicBezTo>
                  <a:cubicBezTo>
                    <a:pt x="1824" y="2373"/>
                    <a:pt x="2280" y="1795"/>
                    <a:pt x="2249" y="1157"/>
                  </a:cubicBezTo>
                  <a:cubicBezTo>
                    <a:pt x="2190" y="535"/>
                    <a:pt x="1699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1708299" y="2543779"/>
              <a:ext cx="105453" cy="105898"/>
            </a:xfrm>
            <a:custGeom>
              <a:avLst/>
              <a:gdLst/>
              <a:ahLst/>
              <a:cxnLst/>
              <a:rect l="l" t="t" r="r" b="b"/>
              <a:pathLst>
                <a:path w="2372" h="2382" extrusionOk="0">
                  <a:moveTo>
                    <a:pt x="1167" y="0"/>
                  </a:moveTo>
                  <a:cubicBezTo>
                    <a:pt x="1133" y="0"/>
                    <a:pt x="1099" y="2"/>
                    <a:pt x="1065" y="5"/>
                  </a:cubicBezTo>
                  <a:cubicBezTo>
                    <a:pt x="457" y="36"/>
                    <a:pt x="1" y="644"/>
                    <a:pt x="92" y="1312"/>
                  </a:cubicBezTo>
                  <a:cubicBezTo>
                    <a:pt x="149" y="1914"/>
                    <a:pt x="639" y="2381"/>
                    <a:pt x="1205" y="2381"/>
                  </a:cubicBezTo>
                  <a:cubicBezTo>
                    <a:pt x="1239" y="2381"/>
                    <a:pt x="1273" y="2380"/>
                    <a:pt x="1308" y="2376"/>
                  </a:cubicBezTo>
                  <a:cubicBezTo>
                    <a:pt x="1916" y="2315"/>
                    <a:pt x="2372" y="1707"/>
                    <a:pt x="2280" y="1069"/>
                  </a:cubicBezTo>
                  <a:cubicBezTo>
                    <a:pt x="2223" y="467"/>
                    <a:pt x="1733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2141131" y="2347813"/>
              <a:ext cx="156313" cy="86559"/>
            </a:xfrm>
            <a:custGeom>
              <a:avLst/>
              <a:gdLst/>
              <a:ahLst/>
              <a:cxnLst/>
              <a:rect l="l" t="t" r="r" b="b"/>
              <a:pathLst>
                <a:path w="3516" h="1947" extrusionOk="0">
                  <a:moveTo>
                    <a:pt x="1479" y="1"/>
                  </a:moveTo>
                  <a:cubicBezTo>
                    <a:pt x="689" y="1"/>
                    <a:pt x="1" y="439"/>
                    <a:pt x="172" y="1039"/>
                  </a:cubicBezTo>
                  <a:cubicBezTo>
                    <a:pt x="385" y="1708"/>
                    <a:pt x="1084" y="1556"/>
                    <a:pt x="1844" y="1799"/>
                  </a:cubicBezTo>
                  <a:cubicBezTo>
                    <a:pt x="2036" y="1821"/>
                    <a:pt x="2452" y="1947"/>
                    <a:pt x="2788" y="1947"/>
                  </a:cubicBezTo>
                  <a:cubicBezTo>
                    <a:pt x="2931" y="1947"/>
                    <a:pt x="3060" y="1924"/>
                    <a:pt x="3151" y="1860"/>
                  </a:cubicBezTo>
                  <a:cubicBezTo>
                    <a:pt x="3333" y="1769"/>
                    <a:pt x="3515" y="1556"/>
                    <a:pt x="3363" y="1161"/>
                  </a:cubicBezTo>
                  <a:cubicBezTo>
                    <a:pt x="3181" y="735"/>
                    <a:pt x="2664" y="97"/>
                    <a:pt x="1631" y="6"/>
                  </a:cubicBezTo>
                  <a:cubicBezTo>
                    <a:pt x="1580" y="2"/>
                    <a:pt x="1529" y="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1925784" y="2683418"/>
              <a:ext cx="316271" cy="168938"/>
            </a:xfrm>
            <a:custGeom>
              <a:avLst/>
              <a:gdLst/>
              <a:ahLst/>
              <a:cxnLst/>
              <a:rect l="l" t="t" r="r" b="b"/>
              <a:pathLst>
                <a:path w="7114" h="3800" extrusionOk="0">
                  <a:moveTo>
                    <a:pt x="6926" y="0"/>
                  </a:moveTo>
                  <a:cubicBezTo>
                    <a:pt x="6867" y="0"/>
                    <a:pt x="6800" y="43"/>
                    <a:pt x="6779" y="86"/>
                  </a:cubicBezTo>
                  <a:lnTo>
                    <a:pt x="6779" y="117"/>
                  </a:lnTo>
                  <a:cubicBezTo>
                    <a:pt x="6475" y="755"/>
                    <a:pt x="6171" y="1302"/>
                    <a:pt x="5715" y="1758"/>
                  </a:cubicBezTo>
                  <a:cubicBezTo>
                    <a:pt x="5259" y="2214"/>
                    <a:pt x="4773" y="2579"/>
                    <a:pt x="4165" y="2791"/>
                  </a:cubicBezTo>
                  <a:cubicBezTo>
                    <a:pt x="3587" y="3004"/>
                    <a:pt x="2949" y="3126"/>
                    <a:pt x="2280" y="3156"/>
                  </a:cubicBezTo>
                  <a:cubicBezTo>
                    <a:pt x="2016" y="3181"/>
                    <a:pt x="1746" y="3196"/>
                    <a:pt x="1474" y="3196"/>
                  </a:cubicBezTo>
                  <a:cubicBezTo>
                    <a:pt x="1088" y="3196"/>
                    <a:pt x="696" y="3167"/>
                    <a:pt x="305" y="3095"/>
                  </a:cubicBezTo>
                  <a:cubicBezTo>
                    <a:pt x="244" y="3095"/>
                    <a:pt x="153" y="3126"/>
                    <a:pt x="61" y="3126"/>
                  </a:cubicBezTo>
                  <a:cubicBezTo>
                    <a:pt x="1" y="3217"/>
                    <a:pt x="92" y="3339"/>
                    <a:pt x="153" y="3369"/>
                  </a:cubicBezTo>
                  <a:cubicBezTo>
                    <a:pt x="852" y="3643"/>
                    <a:pt x="1520" y="3734"/>
                    <a:pt x="2250" y="3795"/>
                  </a:cubicBezTo>
                  <a:cubicBezTo>
                    <a:pt x="2320" y="3798"/>
                    <a:pt x="2390" y="3799"/>
                    <a:pt x="2461" y="3799"/>
                  </a:cubicBezTo>
                  <a:cubicBezTo>
                    <a:pt x="3100" y="3799"/>
                    <a:pt x="3776" y="3676"/>
                    <a:pt x="4378" y="3430"/>
                  </a:cubicBezTo>
                  <a:cubicBezTo>
                    <a:pt x="5107" y="3217"/>
                    <a:pt x="5715" y="2731"/>
                    <a:pt x="6171" y="2153"/>
                  </a:cubicBezTo>
                  <a:cubicBezTo>
                    <a:pt x="6232" y="2001"/>
                    <a:pt x="6384" y="1849"/>
                    <a:pt x="6475" y="1697"/>
                  </a:cubicBezTo>
                  <a:lnTo>
                    <a:pt x="6748" y="1211"/>
                  </a:lnTo>
                  <a:cubicBezTo>
                    <a:pt x="6809" y="1059"/>
                    <a:pt x="6900" y="846"/>
                    <a:pt x="6931" y="694"/>
                  </a:cubicBezTo>
                  <a:cubicBezTo>
                    <a:pt x="6961" y="542"/>
                    <a:pt x="7052" y="360"/>
                    <a:pt x="7083" y="208"/>
                  </a:cubicBezTo>
                  <a:cubicBezTo>
                    <a:pt x="7113" y="147"/>
                    <a:pt x="7083" y="56"/>
                    <a:pt x="6992" y="25"/>
                  </a:cubicBezTo>
                  <a:cubicBezTo>
                    <a:pt x="6974" y="8"/>
                    <a:pt x="6951" y="0"/>
                    <a:pt x="6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1398797" y="3203475"/>
              <a:ext cx="567589" cy="1081340"/>
            </a:xfrm>
            <a:custGeom>
              <a:avLst/>
              <a:gdLst/>
              <a:ahLst/>
              <a:cxnLst/>
              <a:rect l="l" t="t" r="r" b="b"/>
              <a:pathLst>
                <a:path w="12767" h="24323" extrusionOk="0">
                  <a:moveTo>
                    <a:pt x="6999" y="0"/>
                  </a:moveTo>
                  <a:cubicBezTo>
                    <a:pt x="4972" y="0"/>
                    <a:pt x="1756" y="370"/>
                    <a:pt x="1034" y="1793"/>
                  </a:cubicBezTo>
                  <a:cubicBezTo>
                    <a:pt x="0" y="3860"/>
                    <a:pt x="3344" y="4741"/>
                    <a:pt x="3405" y="5805"/>
                  </a:cubicBezTo>
                  <a:cubicBezTo>
                    <a:pt x="3435" y="6869"/>
                    <a:pt x="1186" y="8784"/>
                    <a:pt x="2797" y="10729"/>
                  </a:cubicBezTo>
                  <a:cubicBezTo>
                    <a:pt x="4377" y="12674"/>
                    <a:pt x="6505" y="10851"/>
                    <a:pt x="6961" y="12796"/>
                  </a:cubicBezTo>
                  <a:cubicBezTo>
                    <a:pt x="7417" y="14711"/>
                    <a:pt x="5289" y="17112"/>
                    <a:pt x="6535" y="19787"/>
                  </a:cubicBezTo>
                  <a:cubicBezTo>
                    <a:pt x="7812" y="22431"/>
                    <a:pt x="9241" y="24255"/>
                    <a:pt x="9241" y="24255"/>
                  </a:cubicBezTo>
                  <a:cubicBezTo>
                    <a:pt x="9241" y="24255"/>
                    <a:pt x="9659" y="24323"/>
                    <a:pt x="10056" y="24323"/>
                  </a:cubicBezTo>
                  <a:cubicBezTo>
                    <a:pt x="10254" y="24323"/>
                    <a:pt x="10446" y="24306"/>
                    <a:pt x="10578" y="24255"/>
                  </a:cubicBezTo>
                  <a:cubicBezTo>
                    <a:pt x="11004" y="24103"/>
                    <a:pt x="9636" y="23282"/>
                    <a:pt x="10578" y="20091"/>
                  </a:cubicBezTo>
                  <a:cubicBezTo>
                    <a:pt x="11520" y="16899"/>
                    <a:pt x="12767" y="14620"/>
                    <a:pt x="11672" y="12279"/>
                  </a:cubicBezTo>
                  <a:cubicBezTo>
                    <a:pt x="10578" y="9969"/>
                    <a:pt x="7964" y="10820"/>
                    <a:pt x="8815" y="8693"/>
                  </a:cubicBezTo>
                  <a:cubicBezTo>
                    <a:pt x="9697" y="6595"/>
                    <a:pt x="11763" y="5896"/>
                    <a:pt x="10639" y="3221"/>
                  </a:cubicBezTo>
                  <a:cubicBezTo>
                    <a:pt x="9545" y="516"/>
                    <a:pt x="9332" y="516"/>
                    <a:pt x="8663" y="151"/>
                  </a:cubicBezTo>
                  <a:cubicBezTo>
                    <a:pt x="8526" y="69"/>
                    <a:pt x="7873" y="0"/>
                    <a:pt x="6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2075780" y="3204809"/>
              <a:ext cx="620315" cy="1091965"/>
            </a:xfrm>
            <a:custGeom>
              <a:avLst/>
              <a:gdLst/>
              <a:ahLst/>
              <a:cxnLst/>
              <a:rect l="l" t="t" r="r" b="b"/>
              <a:pathLst>
                <a:path w="13953" h="24562" extrusionOk="0">
                  <a:moveTo>
                    <a:pt x="8576" y="0"/>
                  </a:moveTo>
                  <a:cubicBezTo>
                    <a:pt x="7835" y="0"/>
                    <a:pt x="7114" y="68"/>
                    <a:pt x="6505" y="213"/>
                  </a:cubicBezTo>
                  <a:cubicBezTo>
                    <a:pt x="4195" y="790"/>
                    <a:pt x="2523" y="1824"/>
                    <a:pt x="2858" y="3982"/>
                  </a:cubicBezTo>
                  <a:cubicBezTo>
                    <a:pt x="3071" y="5289"/>
                    <a:pt x="4651" y="6261"/>
                    <a:pt x="4499" y="7538"/>
                  </a:cubicBezTo>
                  <a:cubicBezTo>
                    <a:pt x="4408" y="8754"/>
                    <a:pt x="2706" y="9331"/>
                    <a:pt x="2402" y="11185"/>
                  </a:cubicBezTo>
                  <a:cubicBezTo>
                    <a:pt x="2037" y="13465"/>
                    <a:pt x="3952" y="14650"/>
                    <a:pt x="3557" y="16049"/>
                  </a:cubicBezTo>
                  <a:cubicBezTo>
                    <a:pt x="3131" y="17477"/>
                    <a:pt x="2219" y="16778"/>
                    <a:pt x="1125" y="19058"/>
                  </a:cubicBezTo>
                  <a:cubicBezTo>
                    <a:pt x="1" y="21337"/>
                    <a:pt x="1916" y="24499"/>
                    <a:pt x="1916" y="24499"/>
                  </a:cubicBezTo>
                  <a:cubicBezTo>
                    <a:pt x="2006" y="24544"/>
                    <a:pt x="2145" y="24562"/>
                    <a:pt x="2309" y="24562"/>
                  </a:cubicBezTo>
                  <a:cubicBezTo>
                    <a:pt x="2917" y="24562"/>
                    <a:pt x="3861" y="24316"/>
                    <a:pt x="3861" y="24316"/>
                  </a:cubicBezTo>
                  <a:cubicBezTo>
                    <a:pt x="3861" y="24316"/>
                    <a:pt x="3587" y="21672"/>
                    <a:pt x="3770" y="19970"/>
                  </a:cubicBezTo>
                  <a:cubicBezTo>
                    <a:pt x="4013" y="18268"/>
                    <a:pt x="6688" y="18085"/>
                    <a:pt x="7843" y="15988"/>
                  </a:cubicBezTo>
                  <a:cubicBezTo>
                    <a:pt x="8967" y="13891"/>
                    <a:pt x="6809" y="12401"/>
                    <a:pt x="7843" y="10243"/>
                  </a:cubicBezTo>
                  <a:cubicBezTo>
                    <a:pt x="8876" y="8115"/>
                    <a:pt x="11156" y="8602"/>
                    <a:pt x="12554" y="7052"/>
                  </a:cubicBezTo>
                  <a:cubicBezTo>
                    <a:pt x="13952" y="5501"/>
                    <a:pt x="12372" y="5319"/>
                    <a:pt x="11946" y="4438"/>
                  </a:cubicBezTo>
                  <a:cubicBezTo>
                    <a:pt x="11521" y="3526"/>
                    <a:pt x="13800" y="2644"/>
                    <a:pt x="13283" y="1428"/>
                  </a:cubicBezTo>
                  <a:cubicBezTo>
                    <a:pt x="12881" y="533"/>
                    <a:pt x="10647" y="0"/>
                    <a:pt x="8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40"/>
          <p:cNvSpPr txBox="1">
            <a:spLocks noGrp="1"/>
          </p:cNvSpPr>
          <p:nvPr>
            <p:ph type="title"/>
          </p:nvPr>
        </p:nvSpPr>
        <p:spPr>
          <a:xfrm>
            <a:off x="3557587" y="987279"/>
            <a:ext cx="47544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不等於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全英語教學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1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目標與定義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3" name="Google Shape;723;p41"/>
          <p:cNvSpPr txBox="1">
            <a:spLocks noGrp="1"/>
          </p:cNvSpPr>
          <p:nvPr>
            <p:ph type="title" idx="2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90204" pitchFamily="34" charset="0"/>
              </a:rPr>
              <a:t>01</a:t>
            </a:r>
            <a:endParaRPr dirty="0">
              <a:latin typeface="Arial Black" panose="020B0A04020102090204" pitchFamily="34" charset="0"/>
            </a:endParaRPr>
          </a:p>
        </p:txBody>
      </p:sp>
      <p:sp>
        <p:nvSpPr>
          <p:cNvPr id="724" name="Google Shape;724;p41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941821" y="313271"/>
            <a:ext cx="2470428" cy="4248953"/>
            <a:chOff x="6200035" y="581232"/>
            <a:chExt cx="2314652" cy="3981029"/>
          </a:xfrm>
        </p:grpSpPr>
        <p:sp>
          <p:nvSpPr>
            <p:cNvPr id="726" name="Google Shape;726;p41"/>
            <p:cNvSpPr/>
            <p:nvPr/>
          </p:nvSpPr>
          <p:spPr>
            <a:xfrm>
              <a:off x="6314583" y="2190297"/>
              <a:ext cx="1504103" cy="1412835"/>
            </a:xfrm>
            <a:custGeom>
              <a:avLst/>
              <a:gdLst/>
              <a:ahLst/>
              <a:cxnLst/>
              <a:rect l="l" t="t" r="r" b="b"/>
              <a:pathLst>
                <a:path w="33471" h="31440" extrusionOk="0">
                  <a:moveTo>
                    <a:pt x="15841" y="1"/>
                  </a:moveTo>
                  <a:cubicBezTo>
                    <a:pt x="12819" y="2232"/>
                    <a:pt x="7748" y="2311"/>
                    <a:pt x="7047" y="2311"/>
                  </a:cubicBezTo>
                  <a:cubicBezTo>
                    <a:pt x="6994" y="2311"/>
                    <a:pt x="6966" y="2311"/>
                    <a:pt x="6966" y="2311"/>
                  </a:cubicBezTo>
                  <a:lnTo>
                    <a:pt x="6966" y="2311"/>
                  </a:lnTo>
                  <a:cubicBezTo>
                    <a:pt x="7817" y="6445"/>
                    <a:pt x="5689" y="14560"/>
                    <a:pt x="5689" y="14560"/>
                  </a:cubicBezTo>
                  <a:cubicBezTo>
                    <a:pt x="5689" y="14560"/>
                    <a:pt x="4929" y="13861"/>
                    <a:pt x="3987" y="13740"/>
                  </a:cubicBezTo>
                  <a:cubicBezTo>
                    <a:pt x="3883" y="13724"/>
                    <a:pt x="3775" y="13715"/>
                    <a:pt x="3665" y="13715"/>
                  </a:cubicBezTo>
                  <a:cubicBezTo>
                    <a:pt x="3131" y="13715"/>
                    <a:pt x="2535" y="13915"/>
                    <a:pt x="1981" y="14469"/>
                  </a:cubicBezTo>
                  <a:cubicBezTo>
                    <a:pt x="1" y="16505"/>
                    <a:pt x="2346" y="20154"/>
                    <a:pt x="5564" y="20154"/>
                  </a:cubicBezTo>
                  <a:cubicBezTo>
                    <a:pt x="5853" y="20154"/>
                    <a:pt x="6149" y="20124"/>
                    <a:pt x="6449" y="20062"/>
                  </a:cubicBezTo>
                  <a:cubicBezTo>
                    <a:pt x="6449" y="20062"/>
                    <a:pt x="8334" y="24044"/>
                    <a:pt x="13410" y="25503"/>
                  </a:cubicBezTo>
                  <a:lnTo>
                    <a:pt x="13288" y="27235"/>
                  </a:lnTo>
                  <a:lnTo>
                    <a:pt x="13106" y="29940"/>
                  </a:lnTo>
                  <a:cubicBezTo>
                    <a:pt x="13106" y="29940"/>
                    <a:pt x="14216" y="31440"/>
                    <a:pt x="16862" y="31440"/>
                  </a:cubicBezTo>
                  <a:cubicBezTo>
                    <a:pt x="16985" y="31440"/>
                    <a:pt x="17110" y="31436"/>
                    <a:pt x="17240" y="31430"/>
                  </a:cubicBezTo>
                  <a:cubicBezTo>
                    <a:pt x="17392" y="31430"/>
                    <a:pt x="17543" y="31430"/>
                    <a:pt x="17695" y="31369"/>
                  </a:cubicBezTo>
                  <a:cubicBezTo>
                    <a:pt x="17817" y="31369"/>
                    <a:pt x="17939" y="31339"/>
                    <a:pt x="18060" y="31339"/>
                  </a:cubicBezTo>
                  <a:cubicBezTo>
                    <a:pt x="20948" y="30913"/>
                    <a:pt x="20796" y="29880"/>
                    <a:pt x="20796" y="29880"/>
                  </a:cubicBezTo>
                  <a:lnTo>
                    <a:pt x="20431" y="26627"/>
                  </a:lnTo>
                  <a:lnTo>
                    <a:pt x="20370" y="25776"/>
                  </a:lnTo>
                  <a:cubicBezTo>
                    <a:pt x="28547" y="24408"/>
                    <a:pt x="29094" y="17326"/>
                    <a:pt x="29094" y="17326"/>
                  </a:cubicBezTo>
                  <a:cubicBezTo>
                    <a:pt x="29094" y="17326"/>
                    <a:pt x="29291" y="17392"/>
                    <a:pt x="29615" y="17392"/>
                  </a:cubicBezTo>
                  <a:cubicBezTo>
                    <a:pt x="29988" y="17392"/>
                    <a:pt x="30529" y="17305"/>
                    <a:pt x="31130" y="16931"/>
                  </a:cubicBezTo>
                  <a:cubicBezTo>
                    <a:pt x="33167" y="15654"/>
                    <a:pt x="33471" y="11247"/>
                    <a:pt x="31070" y="10700"/>
                  </a:cubicBezTo>
                  <a:cubicBezTo>
                    <a:pt x="30917" y="10668"/>
                    <a:pt x="30772" y="10653"/>
                    <a:pt x="30634" y="10653"/>
                  </a:cubicBezTo>
                  <a:cubicBezTo>
                    <a:pt x="29721" y="10653"/>
                    <a:pt x="29103" y="11289"/>
                    <a:pt x="28760" y="11764"/>
                  </a:cubicBezTo>
                  <a:cubicBezTo>
                    <a:pt x="28577" y="12068"/>
                    <a:pt x="28456" y="12341"/>
                    <a:pt x="28456" y="12341"/>
                  </a:cubicBezTo>
                  <a:cubicBezTo>
                    <a:pt x="28456" y="12341"/>
                    <a:pt x="27969" y="1946"/>
                    <a:pt x="26358" y="1065"/>
                  </a:cubicBezTo>
                  <a:lnTo>
                    <a:pt x="26328" y="882"/>
                  </a:lnTo>
                  <a:cubicBezTo>
                    <a:pt x="25697" y="1060"/>
                    <a:pt x="25022" y="1123"/>
                    <a:pt x="24379" y="1123"/>
                  </a:cubicBezTo>
                  <a:cubicBezTo>
                    <a:pt x="22821" y="1123"/>
                    <a:pt x="21451" y="752"/>
                    <a:pt x="21343" y="730"/>
                  </a:cubicBezTo>
                  <a:cubicBezTo>
                    <a:pt x="20876" y="843"/>
                    <a:pt x="20393" y="889"/>
                    <a:pt x="19916" y="889"/>
                  </a:cubicBezTo>
                  <a:cubicBezTo>
                    <a:pt x="17819" y="889"/>
                    <a:pt x="15841" y="1"/>
                    <a:pt x="1584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21252" y="3333575"/>
              <a:ext cx="314203" cy="71810"/>
            </a:xfrm>
            <a:custGeom>
              <a:avLst/>
              <a:gdLst/>
              <a:ahLst/>
              <a:cxnLst/>
              <a:rect l="l" t="t" r="r" b="b"/>
              <a:pathLst>
                <a:path w="6992" h="1598" extrusionOk="0">
                  <a:moveTo>
                    <a:pt x="1" y="1"/>
                  </a:moveTo>
                  <a:lnTo>
                    <a:pt x="1" y="214"/>
                  </a:lnTo>
                  <a:cubicBezTo>
                    <a:pt x="1726" y="1126"/>
                    <a:pt x="3652" y="1598"/>
                    <a:pt x="5615" y="1598"/>
                  </a:cubicBezTo>
                  <a:cubicBezTo>
                    <a:pt x="6073" y="1598"/>
                    <a:pt x="6532" y="1572"/>
                    <a:pt x="6992" y="1521"/>
                  </a:cubicBezTo>
                  <a:lnTo>
                    <a:pt x="6931" y="1156"/>
                  </a:lnTo>
                  <a:lnTo>
                    <a:pt x="6870" y="305"/>
                  </a:lnTo>
                  <a:cubicBezTo>
                    <a:pt x="6688" y="366"/>
                    <a:pt x="6475" y="366"/>
                    <a:pt x="6293" y="396"/>
                  </a:cubicBezTo>
                  <a:cubicBezTo>
                    <a:pt x="5471" y="506"/>
                    <a:pt x="4692" y="557"/>
                    <a:pt x="3956" y="557"/>
                  </a:cubicBezTo>
                  <a:cubicBezTo>
                    <a:pt x="2460" y="557"/>
                    <a:pt x="1142" y="347"/>
                    <a:pt x="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497677" y="2179377"/>
              <a:ext cx="213139" cy="565538"/>
            </a:xfrm>
            <a:custGeom>
              <a:avLst/>
              <a:gdLst/>
              <a:ahLst/>
              <a:cxnLst/>
              <a:rect l="l" t="t" r="r" b="b"/>
              <a:pathLst>
                <a:path w="4743" h="12585" extrusionOk="0">
                  <a:moveTo>
                    <a:pt x="1825" y="1"/>
                  </a:moveTo>
                  <a:cubicBezTo>
                    <a:pt x="1338" y="578"/>
                    <a:pt x="700" y="912"/>
                    <a:pt x="1" y="1125"/>
                  </a:cubicBezTo>
                  <a:lnTo>
                    <a:pt x="31" y="1308"/>
                  </a:lnTo>
                  <a:cubicBezTo>
                    <a:pt x="1642" y="2189"/>
                    <a:pt x="2129" y="12584"/>
                    <a:pt x="2129" y="12584"/>
                  </a:cubicBezTo>
                  <a:cubicBezTo>
                    <a:pt x="2129" y="12584"/>
                    <a:pt x="2250" y="12311"/>
                    <a:pt x="2433" y="12007"/>
                  </a:cubicBezTo>
                  <a:cubicBezTo>
                    <a:pt x="4743" y="2371"/>
                    <a:pt x="1825" y="1"/>
                    <a:pt x="1825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355792" y="1679572"/>
              <a:ext cx="1289437" cy="1166398"/>
            </a:xfrm>
            <a:custGeom>
              <a:avLst/>
              <a:gdLst/>
              <a:ahLst/>
              <a:cxnLst/>
              <a:rect l="l" t="t" r="r" b="b"/>
              <a:pathLst>
                <a:path w="28694" h="25956" extrusionOk="0">
                  <a:moveTo>
                    <a:pt x="16683" y="1"/>
                  </a:moveTo>
                  <a:cubicBezTo>
                    <a:pt x="16088" y="1"/>
                    <a:pt x="15563" y="101"/>
                    <a:pt x="15167" y="302"/>
                  </a:cubicBezTo>
                  <a:cubicBezTo>
                    <a:pt x="13405" y="1183"/>
                    <a:pt x="14438" y="1973"/>
                    <a:pt x="14438" y="1973"/>
                  </a:cubicBezTo>
                  <a:cubicBezTo>
                    <a:pt x="13422" y="1426"/>
                    <a:pt x="11781" y="1119"/>
                    <a:pt x="10117" y="1119"/>
                  </a:cubicBezTo>
                  <a:cubicBezTo>
                    <a:pt x="7899" y="1119"/>
                    <a:pt x="5641" y="1665"/>
                    <a:pt x="4772" y="2916"/>
                  </a:cubicBezTo>
                  <a:cubicBezTo>
                    <a:pt x="4103" y="3919"/>
                    <a:pt x="4590" y="4952"/>
                    <a:pt x="5350" y="5621"/>
                  </a:cubicBezTo>
                  <a:cubicBezTo>
                    <a:pt x="4012" y="5803"/>
                    <a:pt x="2553" y="6502"/>
                    <a:pt x="1976" y="7931"/>
                  </a:cubicBezTo>
                  <a:cubicBezTo>
                    <a:pt x="790" y="10910"/>
                    <a:pt x="4134" y="12764"/>
                    <a:pt x="4134" y="12764"/>
                  </a:cubicBezTo>
                  <a:cubicBezTo>
                    <a:pt x="4134" y="12764"/>
                    <a:pt x="3994" y="12746"/>
                    <a:pt x="3785" y="12746"/>
                  </a:cubicBezTo>
                  <a:cubicBezTo>
                    <a:pt x="3277" y="12746"/>
                    <a:pt x="2360" y="12853"/>
                    <a:pt x="2037" y="13585"/>
                  </a:cubicBezTo>
                  <a:cubicBezTo>
                    <a:pt x="0" y="18144"/>
                    <a:pt x="3222" y="24922"/>
                    <a:pt x="3222" y="24922"/>
                  </a:cubicBezTo>
                  <a:lnTo>
                    <a:pt x="3192" y="25135"/>
                  </a:lnTo>
                  <a:cubicBezTo>
                    <a:pt x="4134" y="25287"/>
                    <a:pt x="4894" y="25956"/>
                    <a:pt x="4894" y="25956"/>
                  </a:cubicBezTo>
                  <a:cubicBezTo>
                    <a:pt x="4894" y="25956"/>
                    <a:pt x="7021" y="17840"/>
                    <a:pt x="6140" y="13706"/>
                  </a:cubicBezTo>
                  <a:lnTo>
                    <a:pt x="6140" y="13706"/>
                  </a:lnTo>
                  <a:cubicBezTo>
                    <a:pt x="6140" y="13706"/>
                    <a:pt x="6144" y="13706"/>
                    <a:pt x="6151" y="13706"/>
                  </a:cubicBezTo>
                  <a:cubicBezTo>
                    <a:pt x="6423" y="13706"/>
                    <a:pt x="11846" y="13677"/>
                    <a:pt x="15046" y="11396"/>
                  </a:cubicBezTo>
                  <a:cubicBezTo>
                    <a:pt x="15046" y="11396"/>
                    <a:pt x="16964" y="12295"/>
                    <a:pt x="19067" y="12295"/>
                  </a:cubicBezTo>
                  <a:cubicBezTo>
                    <a:pt x="19558" y="12295"/>
                    <a:pt x="20059" y="12246"/>
                    <a:pt x="20548" y="12126"/>
                  </a:cubicBezTo>
                  <a:cubicBezTo>
                    <a:pt x="20655" y="12147"/>
                    <a:pt x="22026" y="12519"/>
                    <a:pt x="23583" y="12519"/>
                  </a:cubicBezTo>
                  <a:cubicBezTo>
                    <a:pt x="24226" y="12519"/>
                    <a:pt x="24902" y="12455"/>
                    <a:pt x="25532" y="12278"/>
                  </a:cubicBezTo>
                  <a:cubicBezTo>
                    <a:pt x="26201" y="12095"/>
                    <a:pt x="26870" y="11730"/>
                    <a:pt x="27356" y="11183"/>
                  </a:cubicBezTo>
                  <a:cubicBezTo>
                    <a:pt x="27691" y="10788"/>
                    <a:pt x="27964" y="10271"/>
                    <a:pt x="28086" y="9603"/>
                  </a:cubicBezTo>
                  <a:cubicBezTo>
                    <a:pt x="28694" y="6168"/>
                    <a:pt x="26414" y="2977"/>
                    <a:pt x="24499" y="2977"/>
                  </a:cubicBezTo>
                  <a:cubicBezTo>
                    <a:pt x="23526" y="2977"/>
                    <a:pt x="22827" y="3372"/>
                    <a:pt x="22827" y="3372"/>
                  </a:cubicBezTo>
                  <a:cubicBezTo>
                    <a:pt x="21513" y="1143"/>
                    <a:pt x="18697" y="1"/>
                    <a:pt x="16683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26171" y="3386872"/>
              <a:ext cx="357882" cy="424839"/>
            </a:xfrm>
            <a:custGeom>
              <a:avLst/>
              <a:gdLst/>
              <a:ahLst/>
              <a:cxnLst/>
              <a:rect l="l" t="t" r="r" b="b"/>
              <a:pathLst>
                <a:path w="7964" h="9454" extrusionOk="0">
                  <a:moveTo>
                    <a:pt x="2371" y="0"/>
                  </a:moveTo>
                  <a:lnTo>
                    <a:pt x="2736" y="3253"/>
                  </a:lnTo>
                  <a:cubicBezTo>
                    <a:pt x="2736" y="3253"/>
                    <a:pt x="2888" y="4286"/>
                    <a:pt x="0" y="4712"/>
                  </a:cubicBezTo>
                  <a:cubicBezTo>
                    <a:pt x="1429" y="5319"/>
                    <a:pt x="2888" y="9453"/>
                    <a:pt x="4134" y="9453"/>
                  </a:cubicBezTo>
                  <a:cubicBezTo>
                    <a:pt x="4620" y="9453"/>
                    <a:pt x="6778" y="6657"/>
                    <a:pt x="7599" y="4712"/>
                  </a:cubicBezTo>
                  <a:cubicBezTo>
                    <a:pt x="7812" y="4104"/>
                    <a:pt x="7964" y="3617"/>
                    <a:pt x="7842" y="3313"/>
                  </a:cubicBezTo>
                  <a:cubicBezTo>
                    <a:pt x="7386" y="1824"/>
                    <a:pt x="5927" y="395"/>
                    <a:pt x="2493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24556" y="3414195"/>
              <a:ext cx="367499" cy="415447"/>
            </a:xfrm>
            <a:custGeom>
              <a:avLst/>
              <a:gdLst/>
              <a:ahLst/>
              <a:cxnLst/>
              <a:rect l="l" t="t" r="r" b="b"/>
              <a:pathLst>
                <a:path w="8178" h="9245" extrusionOk="0">
                  <a:moveTo>
                    <a:pt x="4135" y="0"/>
                  </a:moveTo>
                  <a:cubicBezTo>
                    <a:pt x="4135" y="0"/>
                    <a:pt x="730" y="730"/>
                    <a:pt x="62" y="2797"/>
                  </a:cubicBezTo>
                  <a:cubicBezTo>
                    <a:pt x="1" y="2979"/>
                    <a:pt x="1" y="3101"/>
                    <a:pt x="1" y="3313"/>
                  </a:cubicBezTo>
                  <a:cubicBezTo>
                    <a:pt x="60" y="5519"/>
                    <a:pt x="3745" y="9245"/>
                    <a:pt x="4518" y="9245"/>
                  </a:cubicBezTo>
                  <a:cubicBezTo>
                    <a:pt x="4533" y="9245"/>
                    <a:pt x="4547" y="9243"/>
                    <a:pt x="4560" y="9240"/>
                  </a:cubicBezTo>
                  <a:cubicBezTo>
                    <a:pt x="5229" y="9088"/>
                    <a:pt x="6445" y="5471"/>
                    <a:pt x="8177" y="4164"/>
                  </a:cubicBezTo>
                  <a:lnTo>
                    <a:pt x="8177" y="4134"/>
                  </a:lnTo>
                  <a:cubicBezTo>
                    <a:pt x="8047" y="4141"/>
                    <a:pt x="7920" y="4144"/>
                    <a:pt x="7796" y="4144"/>
                  </a:cubicBezTo>
                  <a:cubicBezTo>
                    <a:pt x="5124" y="4144"/>
                    <a:pt x="4013" y="2645"/>
                    <a:pt x="4013" y="2645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200035" y="3564424"/>
              <a:ext cx="1658284" cy="997837"/>
            </a:xfrm>
            <a:custGeom>
              <a:avLst/>
              <a:gdLst/>
              <a:ahLst/>
              <a:cxnLst/>
              <a:rect l="l" t="t" r="r" b="b"/>
              <a:pathLst>
                <a:path w="36902" h="22205" extrusionOk="0">
                  <a:moveTo>
                    <a:pt x="11582" y="1"/>
                  </a:moveTo>
                  <a:cubicBezTo>
                    <a:pt x="11582" y="1"/>
                    <a:pt x="7843" y="487"/>
                    <a:pt x="5411" y="3800"/>
                  </a:cubicBezTo>
                  <a:cubicBezTo>
                    <a:pt x="3010" y="7113"/>
                    <a:pt x="1" y="17600"/>
                    <a:pt x="244" y="18086"/>
                  </a:cubicBezTo>
                  <a:cubicBezTo>
                    <a:pt x="396" y="18360"/>
                    <a:pt x="3618" y="19849"/>
                    <a:pt x="8329" y="20943"/>
                  </a:cubicBezTo>
                  <a:cubicBezTo>
                    <a:pt x="11357" y="21638"/>
                    <a:pt x="14968" y="22205"/>
                    <a:pt x="18768" y="22205"/>
                  </a:cubicBezTo>
                  <a:cubicBezTo>
                    <a:pt x="19127" y="22205"/>
                    <a:pt x="19487" y="22200"/>
                    <a:pt x="19849" y="22189"/>
                  </a:cubicBezTo>
                  <a:cubicBezTo>
                    <a:pt x="23983" y="22068"/>
                    <a:pt x="27479" y="21460"/>
                    <a:pt x="30214" y="20761"/>
                  </a:cubicBezTo>
                  <a:cubicBezTo>
                    <a:pt x="34166" y="19697"/>
                    <a:pt x="36445" y="18390"/>
                    <a:pt x="36597" y="17964"/>
                  </a:cubicBezTo>
                  <a:cubicBezTo>
                    <a:pt x="36901" y="17296"/>
                    <a:pt x="35047" y="6445"/>
                    <a:pt x="32494" y="3466"/>
                  </a:cubicBezTo>
                  <a:cubicBezTo>
                    <a:pt x="31035" y="1733"/>
                    <a:pt x="28269" y="791"/>
                    <a:pt x="28269" y="791"/>
                  </a:cubicBezTo>
                  <a:lnTo>
                    <a:pt x="28147" y="761"/>
                  </a:lnTo>
                  <a:cubicBezTo>
                    <a:pt x="27357" y="2706"/>
                    <a:pt x="25199" y="5502"/>
                    <a:pt x="24713" y="5502"/>
                  </a:cubicBezTo>
                  <a:cubicBezTo>
                    <a:pt x="23436" y="5502"/>
                    <a:pt x="22007" y="1368"/>
                    <a:pt x="20548" y="761"/>
                  </a:cubicBezTo>
                  <a:cubicBezTo>
                    <a:pt x="20457" y="761"/>
                    <a:pt x="20336" y="791"/>
                    <a:pt x="20214" y="791"/>
                  </a:cubicBezTo>
                  <a:cubicBezTo>
                    <a:pt x="20062" y="821"/>
                    <a:pt x="19910" y="821"/>
                    <a:pt x="19758" y="821"/>
                  </a:cubicBezTo>
                  <a:lnTo>
                    <a:pt x="19758" y="882"/>
                  </a:lnTo>
                  <a:cubicBezTo>
                    <a:pt x="18086" y="2159"/>
                    <a:pt x="16840" y="5776"/>
                    <a:pt x="16141" y="5928"/>
                  </a:cubicBezTo>
                  <a:cubicBezTo>
                    <a:pt x="16129" y="5931"/>
                    <a:pt x="16115" y="5932"/>
                    <a:pt x="16100" y="5932"/>
                  </a:cubicBezTo>
                  <a:cubicBezTo>
                    <a:pt x="15356" y="5932"/>
                    <a:pt x="11671" y="2206"/>
                    <a:pt x="1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63407" y="3920426"/>
              <a:ext cx="105199" cy="592321"/>
            </a:xfrm>
            <a:custGeom>
              <a:avLst/>
              <a:gdLst/>
              <a:ahLst/>
              <a:cxnLst/>
              <a:rect l="l" t="t" r="r" b="b"/>
              <a:pathLst>
                <a:path w="2341" h="13181" extrusionOk="0">
                  <a:moveTo>
                    <a:pt x="2142" y="1"/>
                  </a:moveTo>
                  <a:cubicBezTo>
                    <a:pt x="2069" y="1"/>
                    <a:pt x="2022" y="41"/>
                    <a:pt x="1976" y="134"/>
                  </a:cubicBezTo>
                  <a:cubicBezTo>
                    <a:pt x="1429" y="2231"/>
                    <a:pt x="973" y="4358"/>
                    <a:pt x="608" y="6517"/>
                  </a:cubicBezTo>
                  <a:cubicBezTo>
                    <a:pt x="426" y="7580"/>
                    <a:pt x="304" y="8644"/>
                    <a:pt x="213" y="9739"/>
                  </a:cubicBezTo>
                  <a:cubicBezTo>
                    <a:pt x="91" y="10802"/>
                    <a:pt x="0" y="11927"/>
                    <a:pt x="91" y="13021"/>
                  </a:cubicBezTo>
                  <a:cubicBezTo>
                    <a:pt x="91" y="13082"/>
                    <a:pt x="152" y="13173"/>
                    <a:pt x="243" y="13173"/>
                  </a:cubicBezTo>
                  <a:cubicBezTo>
                    <a:pt x="264" y="13178"/>
                    <a:pt x="283" y="13181"/>
                    <a:pt x="301" y="13181"/>
                  </a:cubicBezTo>
                  <a:cubicBezTo>
                    <a:pt x="384" y="13181"/>
                    <a:pt x="426" y="13122"/>
                    <a:pt x="426" y="13021"/>
                  </a:cubicBezTo>
                  <a:cubicBezTo>
                    <a:pt x="547" y="11957"/>
                    <a:pt x="699" y="10894"/>
                    <a:pt x="851" y="9830"/>
                  </a:cubicBezTo>
                  <a:cubicBezTo>
                    <a:pt x="1003" y="8766"/>
                    <a:pt x="1155" y="7702"/>
                    <a:pt x="1338" y="6638"/>
                  </a:cubicBezTo>
                  <a:cubicBezTo>
                    <a:pt x="1672" y="4510"/>
                    <a:pt x="2067" y="2383"/>
                    <a:pt x="2341" y="225"/>
                  </a:cubicBezTo>
                  <a:cubicBezTo>
                    <a:pt x="2341" y="103"/>
                    <a:pt x="2249" y="12"/>
                    <a:pt x="2219" y="12"/>
                  </a:cubicBezTo>
                  <a:cubicBezTo>
                    <a:pt x="2190" y="5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434853" y="3890902"/>
              <a:ext cx="129824" cy="613307"/>
            </a:xfrm>
            <a:custGeom>
              <a:avLst/>
              <a:gdLst/>
              <a:ahLst/>
              <a:cxnLst/>
              <a:rect l="l" t="t" r="r" b="b"/>
              <a:pathLst>
                <a:path w="2889" h="13648" extrusionOk="0">
                  <a:moveTo>
                    <a:pt x="153" y="0"/>
                  </a:moveTo>
                  <a:cubicBezTo>
                    <a:pt x="31" y="31"/>
                    <a:pt x="1" y="122"/>
                    <a:pt x="1" y="213"/>
                  </a:cubicBezTo>
                  <a:lnTo>
                    <a:pt x="305" y="1885"/>
                  </a:lnTo>
                  <a:lnTo>
                    <a:pt x="609" y="3556"/>
                  </a:lnTo>
                  <a:lnTo>
                    <a:pt x="1247" y="6870"/>
                  </a:lnTo>
                  <a:lnTo>
                    <a:pt x="1885" y="10183"/>
                  </a:lnTo>
                  <a:lnTo>
                    <a:pt x="2493" y="13496"/>
                  </a:lnTo>
                  <a:cubicBezTo>
                    <a:pt x="2554" y="13557"/>
                    <a:pt x="2615" y="13648"/>
                    <a:pt x="2706" y="13648"/>
                  </a:cubicBezTo>
                  <a:cubicBezTo>
                    <a:pt x="2797" y="13648"/>
                    <a:pt x="2888" y="13557"/>
                    <a:pt x="2888" y="13435"/>
                  </a:cubicBezTo>
                  <a:cubicBezTo>
                    <a:pt x="2858" y="12310"/>
                    <a:pt x="2736" y="11216"/>
                    <a:pt x="2584" y="10061"/>
                  </a:cubicBezTo>
                  <a:cubicBezTo>
                    <a:pt x="2432" y="8967"/>
                    <a:pt x="2250" y="7812"/>
                    <a:pt x="2007" y="6718"/>
                  </a:cubicBezTo>
                  <a:cubicBezTo>
                    <a:pt x="1794" y="5623"/>
                    <a:pt x="1520" y="4529"/>
                    <a:pt x="1247" y="3405"/>
                  </a:cubicBezTo>
                  <a:lnTo>
                    <a:pt x="821" y="1794"/>
                  </a:lnTo>
                  <a:cubicBezTo>
                    <a:pt x="669" y="1246"/>
                    <a:pt x="517" y="669"/>
                    <a:pt x="335" y="152"/>
                  </a:cubicBezTo>
                  <a:cubicBezTo>
                    <a:pt x="335" y="61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423065" y="2879428"/>
              <a:ext cx="132161" cy="64935"/>
            </a:xfrm>
            <a:custGeom>
              <a:avLst/>
              <a:gdLst/>
              <a:ahLst/>
              <a:cxnLst/>
              <a:rect l="l" t="t" r="r" b="b"/>
              <a:pathLst>
                <a:path w="2941" h="1445" extrusionOk="0">
                  <a:moveTo>
                    <a:pt x="1258" y="0"/>
                  </a:moveTo>
                  <a:cubicBezTo>
                    <a:pt x="1102" y="0"/>
                    <a:pt x="950" y="15"/>
                    <a:pt x="813" y="46"/>
                  </a:cubicBezTo>
                  <a:cubicBezTo>
                    <a:pt x="509" y="167"/>
                    <a:pt x="236" y="289"/>
                    <a:pt x="53" y="502"/>
                  </a:cubicBezTo>
                  <a:cubicBezTo>
                    <a:pt x="27" y="528"/>
                    <a:pt x="1" y="599"/>
                    <a:pt x="33" y="599"/>
                  </a:cubicBezTo>
                  <a:cubicBezTo>
                    <a:pt x="38" y="599"/>
                    <a:pt x="45" y="597"/>
                    <a:pt x="53" y="593"/>
                  </a:cubicBezTo>
                  <a:cubicBezTo>
                    <a:pt x="84" y="684"/>
                    <a:pt x="175" y="745"/>
                    <a:pt x="296" y="745"/>
                  </a:cubicBezTo>
                  <a:lnTo>
                    <a:pt x="327" y="745"/>
                  </a:lnTo>
                  <a:cubicBezTo>
                    <a:pt x="509" y="684"/>
                    <a:pt x="783" y="654"/>
                    <a:pt x="965" y="654"/>
                  </a:cubicBezTo>
                  <a:cubicBezTo>
                    <a:pt x="1147" y="654"/>
                    <a:pt x="1360" y="684"/>
                    <a:pt x="1543" y="745"/>
                  </a:cubicBezTo>
                  <a:cubicBezTo>
                    <a:pt x="1725" y="806"/>
                    <a:pt x="1877" y="897"/>
                    <a:pt x="2059" y="988"/>
                  </a:cubicBezTo>
                  <a:cubicBezTo>
                    <a:pt x="2151" y="1049"/>
                    <a:pt x="2211" y="1110"/>
                    <a:pt x="2333" y="1201"/>
                  </a:cubicBezTo>
                  <a:cubicBezTo>
                    <a:pt x="2424" y="1262"/>
                    <a:pt x="2485" y="1353"/>
                    <a:pt x="2606" y="1414"/>
                  </a:cubicBezTo>
                  <a:lnTo>
                    <a:pt x="2637" y="1414"/>
                  </a:lnTo>
                  <a:cubicBezTo>
                    <a:pt x="2667" y="1444"/>
                    <a:pt x="2758" y="1444"/>
                    <a:pt x="2789" y="1444"/>
                  </a:cubicBezTo>
                  <a:cubicBezTo>
                    <a:pt x="2880" y="1414"/>
                    <a:pt x="2941" y="1353"/>
                    <a:pt x="2910" y="1231"/>
                  </a:cubicBezTo>
                  <a:cubicBezTo>
                    <a:pt x="2880" y="1110"/>
                    <a:pt x="2819" y="958"/>
                    <a:pt x="2758" y="836"/>
                  </a:cubicBezTo>
                  <a:cubicBezTo>
                    <a:pt x="2667" y="745"/>
                    <a:pt x="2606" y="623"/>
                    <a:pt x="2485" y="502"/>
                  </a:cubicBezTo>
                  <a:cubicBezTo>
                    <a:pt x="2303" y="319"/>
                    <a:pt x="2029" y="137"/>
                    <a:pt x="1725" y="46"/>
                  </a:cubicBezTo>
                  <a:cubicBezTo>
                    <a:pt x="1573" y="15"/>
                    <a:pt x="1413" y="0"/>
                    <a:pt x="1258" y="0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619280" y="2752791"/>
              <a:ext cx="105199" cy="98413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1494" y="1"/>
                  </a:moveTo>
                  <a:cubicBezTo>
                    <a:pt x="1452" y="1"/>
                    <a:pt x="1410" y="3"/>
                    <a:pt x="1368" y="7"/>
                  </a:cubicBezTo>
                  <a:cubicBezTo>
                    <a:pt x="1034" y="67"/>
                    <a:pt x="760" y="250"/>
                    <a:pt x="578" y="463"/>
                  </a:cubicBezTo>
                  <a:cubicBezTo>
                    <a:pt x="365" y="706"/>
                    <a:pt x="213" y="919"/>
                    <a:pt x="152" y="1192"/>
                  </a:cubicBezTo>
                  <a:cubicBezTo>
                    <a:pt x="30" y="1466"/>
                    <a:pt x="0" y="1739"/>
                    <a:pt x="0" y="1982"/>
                  </a:cubicBezTo>
                  <a:cubicBezTo>
                    <a:pt x="0" y="2043"/>
                    <a:pt x="30" y="2104"/>
                    <a:pt x="30" y="2134"/>
                  </a:cubicBezTo>
                  <a:cubicBezTo>
                    <a:pt x="69" y="2173"/>
                    <a:pt x="107" y="2189"/>
                    <a:pt x="145" y="2189"/>
                  </a:cubicBezTo>
                  <a:cubicBezTo>
                    <a:pt x="198" y="2189"/>
                    <a:pt x="251" y="2157"/>
                    <a:pt x="304" y="2104"/>
                  </a:cubicBezTo>
                  <a:cubicBezTo>
                    <a:pt x="608" y="1739"/>
                    <a:pt x="821" y="1314"/>
                    <a:pt x="1094" y="1040"/>
                  </a:cubicBezTo>
                  <a:cubicBezTo>
                    <a:pt x="1216" y="888"/>
                    <a:pt x="1368" y="767"/>
                    <a:pt x="1520" y="706"/>
                  </a:cubicBezTo>
                  <a:cubicBezTo>
                    <a:pt x="1672" y="615"/>
                    <a:pt x="1854" y="584"/>
                    <a:pt x="2097" y="584"/>
                  </a:cubicBezTo>
                  <a:lnTo>
                    <a:pt x="2128" y="584"/>
                  </a:lnTo>
                  <a:cubicBezTo>
                    <a:pt x="2189" y="584"/>
                    <a:pt x="2249" y="554"/>
                    <a:pt x="2280" y="523"/>
                  </a:cubicBezTo>
                  <a:cubicBezTo>
                    <a:pt x="2341" y="432"/>
                    <a:pt x="2310" y="311"/>
                    <a:pt x="2249" y="250"/>
                  </a:cubicBezTo>
                  <a:cubicBezTo>
                    <a:pt x="2037" y="91"/>
                    <a:pt x="1778" y="1"/>
                    <a:pt x="1494" y="1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992299" y="2609168"/>
              <a:ext cx="226800" cy="356849"/>
            </a:xfrm>
            <a:custGeom>
              <a:avLst/>
              <a:gdLst/>
              <a:ahLst/>
              <a:cxnLst/>
              <a:rect l="l" t="t" r="r" b="b"/>
              <a:pathLst>
                <a:path w="5047" h="7941" extrusionOk="0">
                  <a:moveTo>
                    <a:pt x="1896" y="1"/>
                  </a:moveTo>
                  <a:cubicBezTo>
                    <a:pt x="1477" y="1"/>
                    <a:pt x="1049" y="189"/>
                    <a:pt x="882" y="467"/>
                  </a:cubicBezTo>
                  <a:cubicBezTo>
                    <a:pt x="548" y="1075"/>
                    <a:pt x="0" y="7306"/>
                    <a:pt x="304" y="7610"/>
                  </a:cubicBezTo>
                  <a:cubicBezTo>
                    <a:pt x="487" y="7806"/>
                    <a:pt x="1277" y="7940"/>
                    <a:pt x="2142" y="7940"/>
                  </a:cubicBezTo>
                  <a:cubicBezTo>
                    <a:pt x="3289" y="7940"/>
                    <a:pt x="4569" y="7704"/>
                    <a:pt x="4742" y="7063"/>
                  </a:cubicBezTo>
                  <a:cubicBezTo>
                    <a:pt x="5046" y="5908"/>
                    <a:pt x="3192" y="741"/>
                    <a:pt x="2614" y="254"/>
                  </a:cubicBezTo>
                  <a:cubicBezTo>
                    <a:pt x="2425" y="77"/>
                    <a:pt x="2162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310553" y="2677924"/>
              <a:ext cx="86100" cy="101154"/>
            </a:xfrm>
            <a:custGeom>
              <a:avLst/>
              <a:gdLst/>
              <a:ahLst/>
              <a:cxnLst/>
              <a:rect l="l" t="t" r="r" b="b"/>
              <a:pathLst>
                <a:path w="1916" h="2251" extrusionOk="0">
                  <a:moveTo>
                    <a:pt x="1004" y="1"/>
                  </a:moveTo>
                  <a:cubicBezTo>
                    <a:pt x="487" y="1"/>
                    <a:pt x="61" y="518"/>
                    <a:pt x="31" y="1126"/>
                  </a:cubicBezTo>
                  <a:cubicBezTo>
                    <a:pt x="1" y="1733"/>
                    <a:pt x="396" y="2250"/>
                    <a:pt x="943" y="2250"/>
                  </a:cubicBezTo>
                  <a:cubicBezTo>
                    <a:pt x="1460" y="2250"/>
                    <a:pt x="1916" y="1764"/>
                    <a:pt x="1916" y="1156"/>
                  </a:cubicBezTo>
                  <a:cubicBezTo>
                    <a:pt x="1916" y="548"/>
                    <a:pt x="1520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795604" y="2701157"/>
              <a:ext cx="87448" cy="99761"/>
            </a:xfrm>
            <a:custGeom>
              <a:avLst/>
              <a:gdLst/>
              <a:ahLst/>
              <a:cxnLst/>
              <a:rect l="l" t="t" r="r" b="b"/>
              <a:pathLst>
                <a:path w="1946" h="2220" extrusionOk="0">
                  <a:moveTo>
                    <a:pt x="1034" y="1"/>
                  </a:moveTo>
                  <a:cubicBezTo>
                    <a:pt x="517" y="1"/>
                    <a:pt x="92" y="487"/>
                    <a:pt x="61" y="1095"/>
                  </a:cubicBezTo>
                  <a:cubicBezTo>
                    <a:pt x="0" y="1703"/>
                    <a:pt x="426" y="2220"/>
                    <a:pt x="973" y="2220"/>
                  </a:cubicBezTo>
                  <a:cubicBezTo>
                    <a:pt x="1490" y="2220"/>
                    <a:pt x="1946" y="1733"/>
                    <a:pt x="1946" y="1125"/>
                  </a:cubicBezTo>
                  <a:cubicBezTo>
                    <a:pt x="1946" y="487"/>
                    <a:pt x="1520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704064" y="2440784"/>
              <a:ext cx="184019" cy="100885"/>
            </a:xfrm>
            <a:custGeom>
              <a:avLst/>
              <a:gdLst/>
              <a:ahLst/>
              <a:cxnLst/>
              <a:rect l="l" t="t" r="r" b="b"/>
              <a:pathLst>
                <a:path w="4095" h="2245" extrusionOk="0">
                  <a:moveTo>
                    <a:pt x="2773" y="1"/>
                  </a:moveTo>
                  <a:cubicBezTo>
                    <a:pt x="2384" y="1"/>
                    <a:pt x="1920" y="115"/>
                    <a:pt x="1430" y="354"/>
                  </a:cubicBezTo>
                  <a:cubicBezTo>
                    <a:pt x="275" y="871"/>
                    <a:pt x="1" y="1600"/>
                    <a:pt x="578" y="2086"/>
                  </a:cubicBezTo>
                  <a:cubicBezTo>
                    <a:pt x="694" y="2195"/>
                    <a:pt x="919" y="2245"/>
                    <a:pt x="1200" y="2245"/>
                  </a:cubicBezTo>
                  <a:cubicBezTo>
                    <a:pt x="2255" y="2245"/>
                    <a:pt x="4095" y="1546"/>
                    <a:pt x="3831" y="658"/>
                  </a:cubicBezTo>
                  <a:cubicBezTo>
                    <a:pt x="3724" y="230"/>
                    <a:pt x="3324" y="1"/>
                    <a:pt x="2773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233349" y="2404833"/>
              <a:ext cx="182446" cy="97649"/>
            </a:xfrm>
            <a:custGeom>
              <a:avLst/>
              <a:gdLst/>
              <a:ahLst/>
              <a:cxnLst/>
              <a:rect l="l" t="t" r="r" b="b"/>
              <a:pathLst>
                <a:path w="4060" h="2173" extrusionOk="0">
                  <a:moveTo>
                    <a:pt x="1365" y="1"/>
                  </a:moveTo>
                  <a:cubicBezTo>
                    <a:pt x="776" y="1"/>
                    <a:pt x="343" y="243"/>
                    <a:pt x="229" y="698"/>
                  </a:cubicBezTo>
                  <a:cubicBezTo>
                    <a:pt x="0" y="1590"/>
                    <a:pt x="1684" y="2173"/>
                    <a:pt x="2763" y="2173"/>
                  </a:cubicBezTo>
                  <a:cubicBezTo>
                    <a:pt x="3118" y="2173"/>
                    <a:pt x="3407" y="2110"/>
                    <a:pt x="3542" y="1975"/>
                  </a:cubicBezTo>
                  <a:cubicBezTo>
                    <a:pt x="4059" y="1458"/>
                    <a:pt x="3755" y="759"/>
                    <a:pt x="2570" y="272"/>
                  </a:cubicBezTo>
                  <a:cubicBezTo>
                    <a:pt x="2135" y="89"/>
                    <a:pt x="1721" y="1"/>
                    <a:pt x="1365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89276" y="3660053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8" y="1216"/>
                  </a:cubicBezTo>
                  <a:cubicBezTo>
                    <a:pt x="973" y="1216"/>
                    <a:pt x="1216" y="943"/>
                    <a:pt x="1216" y="60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7092018" y="3754289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43" y="1"/>
                    <a:pt x="0" y="244"/>
                    <a:pt x="0" y="609"/>
                  </a:cubicBezTo>
                  <a:cubicBezTo>
                    <a:pt x="0" y="943"/>
                    <a:pt x="243" y="1216"/>
                    <a:pt x="608" y="1216"/>
                  </a:cubicBezTo>
                  <a:cubicBezTo>
                    <a:pt x="912" y="1216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89276" y="3840346"/>
              <a:ext cx="54689" cy="56037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1"/>
                  </a:moveTo>
                  <a:cubicBezTo>
                    <a:pt x="274" y="1"/>
                    <a:pt x="1" y="274"/>
                    <a:pt x="1" y="639"/>
                  </a:cubicBezTo>
                  <a:cubicBezTo>
                    <a:pt x="1" y="973"/>
                    <a:pt x="274" y="1247"/>
                    <a:pt x="608" y="1247"/>
                  </a:cubicBezTo>
                  <a:cubicBezTo>
                    <a:pt x="973" y="1247"/>
                    <a:pt x="1216" y="973"/>
                    <a:pt x="1216" y="63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4819" y="2804785"/>
              <a:ext cx="407089" cy="359096"/>
            </a:xfrm>
            <a:custGeom>
              <a:avLst/>
              <a:gdLst/>
              <a:ahLst/>
              <a:cxnLst/>
              <a:rect l="l" t="t" r="r" b="b"/>
              <a:pathLst>
                <a:path w="9059" h="7991" extrusionOk="0">
                  <a:moveTo>
                    <a:pt x="4518" y="0"/>
                  </a:moveTo>
                  <a:cubicBezTo>
                    <a:pt x="2953" y="0"/>
                    <a:pt x="1470" y="931"/>
                    <a:pt x="851" y="2467"/>
                  </a:cubicBezTo>
                  <a:cubicBezTo>
                    <a:pt x="0" y="4503"/>
                    <a:pt x="973" y="6844"/>
                    <a:pt x="3009" y="7695"/>
                  </a:cubicBezTo>
                  <a:cubicBezTo>
                    <a:pt x="3506" y="7895"/>
                    <a:pt x="4020" y="7990"/>
                    <a:pt x="4524" y="7990"/>
                  </a:cubicBezTo>
                  <a:cubicBezTo>
                    <a:pt x="6087" y="7990"/>
                    <a:pt x="7564" y="7076"/>
                    <a:pt x="8207" y="5537"/>
                  </a:cubicBezTo>
                  <a:cubicBezTo>
                    <a:pt x="9058" y="3500"/>
                    <a:pt x="8086" y="1160"/>
                    <a:pt x="6049" y="309"/>
                  </a:cubicBezTo>
                  <a:cubicBezTo>
                    <a:pt x="5548" y="99"/>
                    <a:pt x="5029" y="0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7199915" y="2803392"/>
              <a:ext cx="407089" cy="358511"/>
            </a:xfrm>
            <a:custGeom>
              <a:avLst/>
              <a:gdLst/>
              <a:ahLst/>
              <a:cxnLst/>
              <a:rect l="l" t="t" r="r" b="b"/>
              <a:pathLst>
                <a:path w="9059" h="7978" extrusionOk="0">
                  <a:moveTo>
                    <a:pt x="4519" y="1"/>
                  </a:moveTo>
                  <a:cubicBezTo>
                    <a:pt x="2954" y="1"/>
                    <a:pt x="1471" y="932"/>
                    <a:pt x="852" y="2467"/>
                  </a:cubicBezTo>
                  <a:cubicBezTo>
                    <a:pt x="1" y="4504"/>
                    <a:pt x="943" y="6844"/>
                    <a:pt x="2979" y="7665"/>
                  </a:cubicBezTo>
                  <a:cubicBezTo>
                    <a:pt x="3487" y="7877"/>
                    <a:pt x="4014" y="7978"/>
                    <a:pt x="4532" y="7978"/>
                  </a:cubicBezTo>
                  <a:cubicBezTo>
                    <a:pt x="6091" y="7978"/>
                    <a:pt x="7569" y="7066"/>
                    <a:pt x="8207" y="5537"/>
                  </a:cubicBezTo>
                  <a:cubicBezTo>
                    <a:pt x="9059" y="3501"/>
                    <a:pt x="8086" y="1160"/>
                    <a:pt x="6049" y="309"/>
                  </a:cubicBezTo>
                  <a:cubicBezTo>
                    <a:pt x="5548" y="100"/>
                    <a:pt x="5029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33565" y="2971102"/>
              <a:ext cx="366106" cy="131262"/>
            </a:xfrm>
            <a:custGeom>
              <a:avLst/>
              <a:gdLst/>
              <a:ahLst/>
              <a:cxnLst/>
              <a:rect l="l" t="t" r="r" b="b"/>
              <a:pathLst>
                <a:path w="8147" h="2921" extrusionOk="0">
                  <a:moveTo>
                    <a:pt x="7970" y="1"/>
                  </a:moveTo>
                  <a:cubicBezTo>
                    <a:pt x="7909" y="1"/>
                    <a:pt x="7835" y="35"/>
                    <a:pt x="7812" y="103"/>
                  </a:cubicBezTo>
                  <a:lnTo>
                    <a:pt x="7812" y="134"/>
                  </a:lnTo>
                  <a:cubicBezTo>
                    <a:pt x="7447" y="772"/>
                    <a:pt x="6931" y="1289"/>
                    <a:pt x="6323" y="1623"/>
                  </a:cubicBezTo>
                  <a:cubicBezTo>
                    <a:pt x="5715" y="1957"/>
                    <a:pt x="5046" y="2109"/>
                    <a:pt x="4317" y="2140"/>
                  </a:cubicBezTo>
                  <a:cubicBezTo>
                    <a:pt x="4173" y="2158"/>
                    <a:pt x="4030" y="2166"/>
                    <a:pt x="3889" y="2166"/>
                  </a:cubicBezTo>
                  <a:cubicBezTo>
                    <a:pt x="3313" y="2166"/>
                    <a:pt x="2756" y="2025"/>
                    <a:pt x="2219" y="1805"/>
                  </a:cubicBezTo>
                  <a:cubicBezTo>
                    <a:pt x="1581" y="1532"/>
                    <a:pt x="943" y="1167"/>
                    <a:pt x="396" y="681"/>
                  </a:cubicBezTo>
                  <a:cubicBezTo>
                    <a:pt x="335" y="590"/>
                    <a:pt x="244" y="590"/>
                    <a:pt x="122" y="590"/>
                  </a:cubicBezTo>
                  <a:cubicBezTo>
                    <a:pt x="61" y="681"/>
                    <a:pt x="0" y="772"/>
                    <a:pt x="92" y="863"/>
                  </a:cubicBezTo>
                  <a:cubicBezTo>
                    <a:pt x="548" y="1532"/>
                    <a:pt x="1186" y="2048"/>
                    <a:pt x="1915" y="2413"/>
                  </a:cubicBezTo>
                  <a:cubicBezTo>
                    <a:pt x="2250" y="2596"/>
                    <a:pt x="2645" y="2717"/>
                    <a:pt x="3040" y="2839"/>
                  </a:cubicBezTo>
                  <a:cubicBezTo>
                    <a:pt x="3340" y="2862"/>
                    <a:pt x="3658" y="2920"/>
                    <a:pt x="3980" y="2920"/>
                  </a:cubicBezTo>
                  <a:cubicBezTo>
                    <a:pt x="4082" y="2920"/>
                    <a:pt x="4184" y="2914"/>
                    <a:pt x="4286" y="2900"/>
                  </a:cubicBezTo>
                  <a:cubicBezTo>
                    <a:pt x="5107" y="2869"/>
                    <a:pt x="5958" y="2626"/>
                    <a:pt x="6627" y="2200"/>
                  </a:cubicBezTo>
                  <a:cubicBezTo>
                    <a:pt x="7326" y="1745"/>
                    <a:pt x="7873" y="1045"/>
                    <a:pt x="8116" y="255"/>
                  </a:cubicBezTo>
                  <a:cubicBezTo>
                    <a:pt x="8146" y="134"/>
                    <a:pt x="8116" y="73"/>
                    <a:pt x="8025" y="12"/>
                  </a:cubicBezTo>
                  <a:cubicBezTo>
                    <a:pt x="8010" y="4"/>
                    <a:pt x="7991" y="1"/>
                    <a:pt x="7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575675" y="2553804"/>
              <a:ext cx="424839" cy="409650"/>
            </a:xfrm>
            <a:custGeom>
              <a:avLst/>
              <a:gdLst/>
              <a:ahLst/>
              <a:cxnLst/>
              <a:rect l="l" t="t" r="r" b="b"/>
              <a:pathLst>
                <a:path w="9454" h="9116" extrusionOk="0">
                  <a:moveTo>
                    <a:pt x="5890" y="785"/>
                  </a:moveTo>
                  <a:cubicBezTo>
                    <a:pt x="6984" y="785"/>
                    <a:pt x="7862" y="902"/>
                    <a:pt x="8056" y="1061"/>
                  </a:cubicBezTo>
                  <a:cubicBezTo>
                    <a:pt x="8755" y="1608"/>
                    <a:pt x="8755" y="7140"/>
                    <a:pt x="8238" y="7839"/>
                  </a:cubicBezTo>
                  <a:cubicBezTo>
                    <a:pt x="8016" y="8080"/>
                    <a:pt x="6304" y="8399"/>
                    <a:pt x="4684" y="8399"/>
                  </a:cubicBezTo>
                  <a:cubicBezTo>
                    <a:pt x="3646" y="8399"/>
                    <a:pt x="2644" y="8268"/>
                    <a:pt x="2098" y="7900"/>
                  </a:cubicBezTo>
                  <a:cubicBezTo>
                    <a:pt x="913" y="7079"/>
                    <a:pt x="1338" y="2064"/>
                    <a:pt x="1642" y="1547"/>
                  </a:cubicBezTo>
                  <a:cubicBezTo>
                    <a:pt x="1673" y="1486"/>
                    <a:pt x="1976" y="1182"/>
                    <a:pt x="3344" y="1000"/>
                  </a:cubicBezTo>
                  <a:cubicBezTo>
                    <a:pt x="4188" y="847"/>
                    <a:pt x="5096" y="785"/>
                    <a:pt x="5890" y="785"/>
                  </a:cubicBezTo>
                  <a:close/>
                  <a:moveTo>
                    <a:pt x="5851" y="1"/>
                  </a:moveTo>
                  <a:cubicBezTo>
                    <a:pt x="4931" y="1"/>
                    <a:pt x="3959" y="72"/>
                    <a:pt x="3223" y="179"/>
                  </a:cubicBezTo>
                  <a:cubicBezTo>
                    <a:pt x="2068" y="422"/>
                    <a:pt x="1338" y="726"/>
                    <a:pt x="1034" y="1152"/>
                  </a:cubicBezTo>
                  <a:cubicBezTo>
                    <a:pt x="609" y="1790"/>
                    <a:pt x="1" y="7383"/>
                    <a:pt x="1703" y="8508"/>
                  </a:cubicBezTo>
                  <a:cubicBezTo>
                    <a:pt x="2372" y="8933"/>
                    <a:pt x="3618" y="9116"/>
                    <a:pt x="4894" y="9116"/>
                  </a:cubicBezTo>
                  <a:cubicBezTo>
                    <a:pt x="6627" y="9116"/>
                    <a:pt x="8451" y="8781"/>
                    <a:pt x="8846" y="8234"/>
                  </a:cubicBezTo>
                  <a:cubicBezTo>
                    <a:pt x="9393" y="7596"/>
                    <a:pt x="9454" y="4283"/>
                    <a:pt x="9241" y="2459"/>
                  </a:cubicBezTo>
                  <a:cubicBezTo>
                    <a:pt x="9089" y="1000"/>
                    <a:pt x="8755" y="605"/>
                    <a:pt x="8512" y="422"/>
                  </a:cubicBezTo>
                  <a:cubicBezTo>
                    <a:pt x="8103" y="116"/>
                    <a:pt x="7019" y="1"/>
                    <a:pt x="5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7150752" y="2534975"/>
              <a:ext cx="401606" cy="395720"/>
            </a:xfrm>
            <a:custGeom>
              <a:avLst/>
              <a:gdLst/>
              <a:ahLst/>
              <a:cxnLst/>
              <a:rect l="l" t="t" r="r" b="b"/>
              <a:pathLst>
                <a:path w="8937" h="8806" extrusionOk="0">
                  <a:moveTo>
                    <a:pt x="4813" y="771"/>
                  </a:moveTo>
                  <a:cubicBezTo>
                    <a:pt x="6032" y="771"/>
                    <a:pt x="7067" y="925"/>
                    <a:pt x="7295" y="1115"/>
                  </a:cubicBezTo>
                  <a:cubicBezTo>
                    <a:pt x="8025" y="1662"/>
                    <a:pt x="8298" y="6769"/>
                    <a:pt x="7842" y="7407"/>
                  </a:cubicBezTo>
                  <a:cubicBezTo>
                    <a:pt x="7660" y="7589"/>
                    <a:pt x="6140" y="7984"/>
                    <a:pt x="4347" y="8045"/>
                  </a:cubicBezTo>
                  <a:cubicBezTo>
                    <a:pt x="4098" y="8062"/>
                    <a:pt x="3869" y="8070"/>
                    <a:pt x="3658" y="8070"/>
                  </a:cubicBezTo>
                  <a:cubicBezTo>
                    <a:pt x="2737" y="8070"/>
                    <a:pt x="2185" y="7926"/>
                    <a:pt x="2037" y="7802"/>
                  </a:cubicBezTo>
                  <a:cubicBezTo>
                    <a:pt x="882" y="6738"/>
                    <a:pt x="821" y="2057"/>
                    <a:pt x="1064" y="1480"/>
                  </a:cubicBezTo>
                  <a:cubicBezTo>
                    <a:pt x="1155" y="1419"/>
                    <a:pt x="1429" y="1145"/>
                    <a:pt x="2554" y="963"/>
                  </a:cubicBezTo>
                  <a:cubicBezTo>
                    <a:pt x="3283" y="826"/>
                    <a:pt x="4081" y="771"/>
                    <a:pt x="4813" y="771"/>
                  </a:cubicBezTo>
                  <a:close/>
                  <a:moveTo>
                    <a:pt x="4772" y="1"/>
                  </a:moveTo>
                  <a:cubicBezTo>
                    <a:pt x="3978" y="1"/>
                    <a:pt x="3163" y="59"/>
                    <a:pt x="2493" y="173"/>
                  </a:cubicBezTo>
                  <a:cubicBezTo>
                    <a:pt x="1368" y="386"/>
                    <a:pt x="730" y="659"/>
                    <a:pt x="456" y="1054"/>
                  </a:cubicBezTo>
                  <a:cubicBezTo>
                    <a:pt x="0" y="1753"/>
                    <a:pt x="92" y="6981"/>
                    <a:pt x="1520" y="8319"/>
                  </a:cubicBezTo>
                  <a:cubicBezTo>
                    <a:pt x="1946" y="8714"/>
                    <a:pt x="2949" y="8805"/>
                    <a:pt x="3861" y="8805"/>
                  </a:cubicBezTo>
                  <a:cubicBezTo>
                    <a:pt x="4256" y="8805"/>
                    <a:pt x="4651" y="8805"/>
                    <a:pt x="4985" y="8775"/>
                  </a:cubicBezTo>
                  <a:cubicBezTo>
                    <a:pt x="5472" y="8744"/>
                    <a:pt x="7903" y="8501"/>
                    <a:pt x="8450" y="7863"/>
                  </a:cubicBezTo>
                  <a:cubicBezTo>
                    <a:pt x="8937" y="7255"/>
                    <a:pt x="8906" y="4702"/>
                    <a:pt x="8694" y="3121"/>
                  </a:cubicBezTo>
                  <a:cubicBezTo>
                    <a:pt x="8511" y="1693"/>
                    <a:pt x="8207" y="841"/>
                    <a:pt x="7812" y="507"/>
                  </a:cubicBezTo>
                  <a:cubicBezTo>
                    <a:pt x="7374" y="165"/>
                    <a:pt x="6102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64977" y="2604674"/>
              <a:ext cx="213139" cy="55812"/>
            </a:xfrm>
            <a:custGeom>
              <a:avLst/>
              <a:gdLst/>
              <a:ahLst/>
              <a:cxnLst/>
              <a:rect l="l" t="t" r="r" b="b"/>
              <a:pathLst>
                <a:path w="4743" h="1242" extrusionOk="0">
                  <a:moveTo>
                    <a:pt x="2639" y="1"/>
                  </a:moveTo>
                  <a:cubicBezTo>
                    <a:pt x="2548" y="1"/>
                    <a:pt x="2458" y="7"/>
                    <a:pt x="2371" y="20"/>
                  </a:cubicBezTo>
                  <a:cubicBezTo>
                    <a:pt x="1946" y="50"/>
                    <a:pt x="1520" y="172"/>
                    <a:pt x="1156" y="324"/>
                  </a:cubicBezTo>
                  <a:cubicBezTo>
                    <a:pt x="760" y="476"/>
                    <a:pt x="396" y="658"/>
                    <a:pt x="92" y="932"/>
                  </a:cubicBezTo>
                  <a:cubicBezTo>
                    <a:pt x="1" y="962"/>
                    <a:pt x="1" y="1023"/>
                    <a:pt x="61" y="1114"/>
                  </a:cubicBezTo>
                  <a:cubicBezTo>
                    <a:pt x="114" y="1167"/>
                    <a:pt x="166" y="1242"/>
                    <a:pt x="258" y="1242"/>
                  </a:cubicBezTo>
                  <a:cubicBezTo>
                    <a:pt x="272" y="1242"/>
                    <a:pt x="288" y="1240"/>
                    <a:pt x="304" y="1236"/>
                  </a:cubicBezTo>
                  <a:cubicBezTo>
                    <a:pt x="1034" y="1023"/>
                    <a:pt x="1703" y="841"/>
                    <a:pt x="2432" y="780"/>
                  </a:cubicBezTo>
                  <a:cubicBezTo>
                    <a:pt x="2536" y="761"/>
                    <a:pt x="2640" y="754"/>
                    <a:pt x="2744" y="754"/>
                  </a:cubicBezTo>
                  <a:cubicBezTo>
                    <a:pt x="2977" y="754"/>
                    <a:pt x="3214" y="789"/>
                    <a:pt x="3466" y="810"/>
                  </a:cubicBezTo>
                  <a:cubicBezTo>
                    <a:pt x="3800" y="871"/>
                    <a:pt x="4134" y="993"/>
                    <a:pt x="4469" y="1145"/>
                  </a:cubicBezTo>
                  <a:cubicBezTo>
                    <a:pt x="4495" y="1154"/>
                    <a:pt x="4520" y="1157"/>
                    <a:pt x="4542" y="1157"/>
                  </a:cubicBezTo>
                  <a:cubicBezTo>
                    <a:pt x="4595" y="1157"/>
                    <a:pt x="4638" y="1136"/>
                    <a:pt x="4681" y="1114"/>
                  </a:cubicBezTo>
                  <a:cubicBezTo>
                    <a:pt x="4742" y="1023"/>
                    <a:pt x="4742" y="932"/>
                    <a:pt x="4681" y="841"/>
                  </a:cubicBezTo>
                  <a:cubicBezTo>
                    <a:pt x="4378" y="537"/>
                    <a:pt x="4043" y="324"/>
                    <a:pt x="3618" y="172"/>
                  </a:cubicBezTo>
                  <a:cubicBezTo>
                    <a:pt x="3309" y="77"/>
                    <a:pt x="2964" y="1"/>
                    <a:pt x="2639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884402" y="3497511"/>
              <a:ext cx="382463" cy="109288"/>
            </a:xfrm>
            <a:custGeom>
              <a:avLst/>
              <a:gdLst/>
              <a:ahLst/>
              <a:cxnLst/>
              <a:rect l="l" t="t" r="r" b="b"/>
              <a:pathLst>
                <a:path w="8511" h="2432" extrusionOk="0">
                  <a:moveTo>
                    <a:pt x="8450" y="0"/>
                  </a:moveTo>
                  <a:cubicBezTo>
                    <a:pt x="8359" y="0"/>
                    <a:pt x="8329" y="31"/>
                    <a:pt x="8329" y="91"/>
                  </a:cubicBezTo>
                  <a:cubicBezTo>
                    <a:pt x="8298" y="456"/>
                    <a:pt x="8055" y="791"/>
                    <a:pt x="7812" y="1064"/>
                  </a:cubicBezTo>
                  <a:cubicBezTo>
                    <a:pt x="7538" y="1338"/>
                    <a:pt x="7204" y="1520"/>
                    <a:pt x="6809" y="1672"/>
                  </a:cubicBezTo>
                  <a:cubicBezTo>
                    <a:pt x="6079" y="1976"/>
                    <a:pt x="5259" y="2098"/>
                    <a:pt x="4468" y="2098"/>
                  </a:cubicBezTo>
                  <a:cubicBezTo>
                    <a:pt x="4369" y="2101"/>
                    <a:pt x="4270" y="2103"/>
                    <a:pt x="4171" y="2103"/>
                  </a:cubicBezTo>
                  <a:cubicBezTo>
                    <a:pt x="3456" y="2103"/>
                    <a:pt x="2765" y="2004"/>
                    <a:pt x="2097" y="1763"/>
                  </a:cubicBezTo>
                  <a:cubicBezTo>
                    <a:pt x="1733" y="1611"/>
                    <a:pt x="1338" y="1429"/>
                    <a:pt x="1034" y="1186"/>
                  </a:cubicBezTo>
                  <a:cubicBezTo>
                    <a:pt x="730" y="973"/>
                    <a:pt x="426" y="669"/>
                    <a:pt x="243" y="304"/>
                  </a:cubicBezTo>
                  <a:cubicBezTo>
                    <a:pt x="213" y="274"/>
                    <a:pt x="152" y="243"/>
                    <a:pt x="91" y="243"/>
                  </a:cubicBezTo>
                  <a:cubicBezTo>
                    <a:pt x="61" y="243"/>
                    <a:pt x="0" y="304"/>
                    <a:pt x="61" y="335"/>
                  </a:cubicBezTo>
                  <a:cubicBezTo>
                    <a:pt x="426" y="1155"/>
                    <a:pt x="1155" y="1672"/>
                    <a:pt x="1946" y="2006"/>
                  </a:cubicBezTo>
                  <a:cubicBezTo>
                    <a:pt x="2736" y="2371"/>
                    <a:pt x="3617" y="2432"/>
                    <a:pt x="4468" y="2432"/>
                  </a:cubicBezTo>
                  <a:cubicBezTo>
                    <a:pt x="5289" y="2432"/>
                    <a:pt x="6140" y="2310"/>
                    <a:pt x="6930" y="1976"/>
                  </a:cubicBezTo>
                  <a:cubicBezTo>
                    <a:pt x="7295" y="1824"/>
                    <a:pt x="7690" y="1611"/>
                    <a:pt x="7994" y="1247"/>
                  </a:cubicBezTo>
                  <a:cubicBezTo>
                    <a:pt x="8298" y="943"/>
                    <a:pt x="8511" y="547"/>
                    <a:pt x="8511" y="91"/>
                  </a:cubicBezTo>
                  <a:cubicBezTo>
                    <a:pt x="8511" y="31"/>
                    <a:pt x="8481" y="0"/>
                    <a:pt x="845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23490" y="1820948"/>
              <a:ext cx="513636" cy="476517"/>
            </a:xfrm>
            <a:custGeom>
              <a:avLst/>
              <a:gdLst/>
              <a:ahLst/>
              <a:cxnLst/>
              <a:rect l="l" t="t" r="r" b="b"/>
              <a:pathLst>
                <a:path w="11430" h="10604" extrusionOk="0">
                  <a:moveTo>
                    <a:pt x="9081" y="0"/>
                  </a:moveTo>
                  <a:cubicBezTo>
                    <a:pt x="9069" y="0"/>
                    <a:pt x="9041" y="22"/>
                    <a:pt x="8998" y="43"/>
                  </a:cubicBezTo>
                  <a:cubicBezTo>
                    <a:pt x="8967" y="43"/>
                    <a:pt x="8998" y="74"/>
                    <a:pt x="8998" y="74"/>
                  </a:cubicBezTo>
                  <a:cubicBezTo>
                    <a:pt x="10305" y="986"/>
                    <a:pt x="11186" y="2475"/>
                    <a:pt x="11065" y="4025"/>
                  </a:cubicBezTo>
                  <a:cubicBezTo>
                    <a:pt x="11034" y="4238"/>
                    <a:pt x="11034" y="4420"/>
                    <a:pt x="10973" y="4603"/>
                  </a:cubicBezTo>
                  <a:cubicBezTo>
                    <a:pt x="10943" y="4785"/>
                    <a:pt x="10943" y="4998"/>
                    <a:pt x="10882" y="5180"/>
                  </a:cubicBezTo>
                  <a:cubicBezTo>
                    <a:pt x="10791" y="5332"/>
                    <a:pt x="10761" y="5515"/>
                    <a:pt x="10669" y="5697"/>
                  </a:cubicBezTo>
                  <a:cubicBezTo>
                    <a:pt x="10609" y="5910"/>
                    <a:pt x="10578" y="6092"/>
                    <a:pt x="10457" y="6244"/>
                  </a:cubicBezTo>
                  <a:cubicBezTo>
                    <a:pt x="10122" y="6882"/>
                    <a:pt x="9575" y="7490"/>
                    <a:pt x="8967" y="7946"/>
                  </a:cubicBezTo>
                  <a:cubicBezTo>
                    <a:pt x="7752" y="8888"/>
                    <a:pt x="6232" y="9466"/>
                    <a:pt x="4712" y="9861"/>
                  </a:cubicBezTo>
                  <a:cubicBezTo>
                    <a:pt x="3952" y="10043"/>
                    <a:pt x="3192" y="10195"/>
                    <a:pt x="2402" y="10317"/>
                  </a:cubicBezTo>
                  <a:cubicBezTo>
                    <a:pt x="1642" y="10408"/>
                    <a:pt x="852" y="10499"/>
                    <a:pt x="31" y="10530"/>
                  </a:cubicBezTo>
                  <a:cubicBezTo>
                    <a:pt x="1" y="10530"/>
                    <a:pt x="1" y="10560"/>
                    <a:pt x="1" y="10560"/>
                  </a:cubicBezTo>
                  <a:cubicBezTo>
                    <a:pt x="1" y="10591"/>
                    <a:pt x="31" y="10591"/>
                    <a:pt x="31" y="10591"/>
                  </a:cubicBezTo>
                  <a:cubicBezTo>
                    <a:pt x="264" y="10599"/>
                    <a:pt x="495" y="10604"/>
                    <a:pt x="727" y="10604"/>
                  </a:cubicBezTo>
                  <a:cubicBezTo>
                    <a:pt x="2098" y="10604"/>
                    <a:pt x="3451" y="10451"/>
                    <a:pt x="4803" y="10165"/>
                  </a:cubicBezTo>
                  <a:cubicBezTo>
                    <a:pt x="6353" y="9770"/>
                    <a:pt x="7903" y="9223"/>
                    <a:pt x="9210" y="8250"/>
                  </a:cubicBezTo>
                  <a:cubicBezTo>
                    <a:pt x="9849" y="7764"/>
                    <a:pt x="10426" y="7125"/>
                    <a:pt x="10791" y="6396"/>
                  </a:cubicBezTo>
                  <a:cubicBezTo>
                    <a:pt x="10913" y="6183"/>
                    <a:pt x="10973" y="6001"/>
                    <a:pt x="11065" y="5818"/>
                  </a:cubicBezTo>
                  <a:cubicBezTo>
                    <a:pt x="11125" y="5636"/>
                    <a:pt x="11186" y="5423"/>
                    <a:pt x="11247" y="5241"/>
                  </a:cubicBezTo>
                  <a:cubicBezTo>
                    <a:pt x="11338" y="5059"/>
                    <a:pt x="11338" y="4846"/>
                    <a:pt x="11369" y="4633"/>
                  </a:cubicBezTo>
                  <a:cubicBezTo>
                    <a:pt x="11399" y="4451"/>
                    <a:pt x="11399" y="4238"/>
                    <a:pt x="11399" y="4025"/>
                  </a:cubicBezTo>
                  <a:cubicBezTo>
                    <a:pt x="11429" y="3204"/>
                    <a:pt x="11217" y="2353"/>
                    <a:pt x="10791" y="1685"/>
                  </a:cubicBezTo>
                  <a:cubicBezTo>
                    <a:pt x="10366" y="986"/>
                    <a:pt x="9758" y="378"/>
                    <a:pt x="9089" y="13"/>
                  </a:cubicBezTo>
                  <a:cubicBezTo>
                    <a:pt x="9089" y="4"/>
                    <a:pt x="9086" y="0"/>
                    <a:pt x="908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7272310" y="1864448"/>
              <a:ext cx="356534" cy="386507"/>
            </a:xfrm>
            <a:custGeom>
              <a:avLst/>
              <a:gdLst/>
              <a:ahLst/>
              <a:cxnLst/>
              <a:rect l="l" t="t" r="r" b="b"/>
              <a:pathLst>
                <a:path w="7934" h="8601" extrusionOk="0">
                  <a:moveTo>
                    <a:pt x="6241" y="1"/>
                  </a:moveTo>
                  <a:cubicBezTo>
                    <a:pt x="6232" y="1"/>
                    <a:pt x="6232" y="28"/>
                    <a:pt x="6232" y="109"/>
                  </a:cubicBezTo>
                  <a:lnTo>
                    <a:pt x="6232" y="139"/>
                  </a:lnTo>
                  <a:cubicBezTo>
                    <a:pt x="6566" y="625"/>
                    <a:pt x="6870" y="1173"/>
                    <a:pt x="7113" y="1750"/>
                  </a:cubicBezTo>
                  <a:cubicBezTo>
                    <a:pt x="7326" y="2297"/>
                    <a:pt x="7448" y="2875"/>
                    <a:pt x="7539" y="3483"/>
                  </a:cubicBezTo>
                  <a:cubicBezTo>
                    <a:pt x="7569" y="4091"/>
                    <a:pt x="7569" y="4698"/>
                    <a:pt x="7448" y="5276"/>
                  </a:cubicBezTo>
                  <a:cubicBezTo>
                    <a:pt x="7387" y="5854"/>
                    <a:pt x="7174" y="6401"/>
                    <a:pt x="6809" y="6857"/>
                  </a:cubicBezTo>
                  <a:cubicBezTo>
                    <a:pt x="6657" y="7100"/>
                    <a:pt x="6414" y="7282"/>
                    <a:pt x="6201" y="7464"/>
                  </a:cubicBezTo>
                  <a:cubicBezTo>
                    <a:pt x="5958" y="7616"/>
                    <a:pt x="5715" y="7768"/>
                    <a:pt x="5441" y="7890"/>
                  </a:cubicBezTo>
                  <a:cubicBezTo>
                    <a:pt x="4864" y="8103"/>
                    <a:pt x="4286" y="8194"/>
                    <a:pt x="3678" y="8255"/>
                  </a:cubicBezTo>
                  <a:cubicBezTo>
                    <a:pt x="3404" y="8296"/>
                    <a:pt x="3130" y="8312"/>
                    <a:pt x="2855" y="8312"/>
                  </a:cubicBezTo>
                  <a:cubicBezTo>
                    <a:pt x="2522" y="8312"/>
                    <a:pt x="2188" y="8288"/>
                    <a:pt x="1855" y="8255"/>
                  </a:cubicBezTo>
                  <a:cubicBezTo>
                    <a:pt x="1247" y="8224"/>
                    <a:pt x="639" y="8133"/>
                    <a:pt x="31" y="8012"/>
                  </a:cubicBezTo>
                  <a:lnTo>
                    <a:pt x="1" y="8042"/>
                  </a:lnTo>
                  <a:lnTo>
                    <a:pt x="31" y="8072"/>
                  </a:lnTo>
                  <a:cubicBezTo>
                    <a:pt x="1094" y="8418"/>
                    <a:pt x="2156" y="8601"/>
                    <a:pt x="3259" y="8601"/>
                  </a:cubicBezTo>
                  <a:cubicBezTo>
                    <a:pt x="3419" y="8601"/>
                    <a:pt x="3578" y="8597"/>
                    <a:pt x="3739" y="8589"/>
                  </a:cubicBezTo>
                  <a:cubicBezTo>
                    <a:pt x="4378" y="8528"/>
                    <a:pt x="4985" y="8437"/>
                    <a:pt x="5593" y="8194"/>
                  </a:cubicBezTo>
                  <a:cubicBezTo>
                    <a:pt x="5867" y="8072"/>
                    <a:pt x="6171" y="7920"/>
                    <a:pt x="6414" y="7738"/>
                  </a:cubicBezTo>
                  <a:cubicBezTo>
                    <a:pt x="6657" y="7556"/>
                    <a:pt x="6931" y="7313"/>
                    <a:pt x="7113" y="7069"/>
                  </a:cubicBezTo>
                  <a:cubicBezTo>
                    <a:pt x="7539" y="6522"/>
                    <a:pt x="7721" y="5884"/>
                    <a:pt x="7843" y="5276"/>
                  </a:cubicBezTo>
                  <a:cubicBezTo>
                    <a:pt x="7903" y="4638"/>
                    <a:pt x="7934" y="3969"/>
                    <a:pt x="7843" y="3361"/>
                  </a:cubicBezTo>
                  <a:cubicBezTo>
                    <a:pt x="7630" y="2115"/>
                    <a:pt x="7113" y="929"/>
                    <a:pt x="6262" y="18"/>
                  </a:cubicBezTo>
                  <a:cubicBezTo>
                    <a:pt x="6252" y="7"/>
                    <a:pt x="6245" y="1"/>
                    <a:pt x="624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424053" y="1809219"/>
              <a:ext cx="289622" cy="444567"/>
            </a:xfrm>
            <a:custGeom>
              <a:avLst/>
              <a:gdLst/>
              <a:ahLst/>
              <a:cxnLst/>
              <a:rect l="l" t="t" r="r" b="b"/>
              <a:pathLst>
                <a:path w="6445" h="9893" extrusionOk="0">
                  <a:moveTo>
                    <a:pt x="4687" y="2872"/>
                  </a:moveTo>
                  <a:cubicBezTo>
                    <a:pt x="4952" y="2872"/>
                    <a:pt x="5216" y="2895"/>
                    <a:pt x="5472" y="2949"/>
                  </a:cubicBezTo>
                  <a:cubicBezTo>
                    <a:pt x="5624" y="3010"/>
                    <a:pt x="5806" y="3040"/>
                    <a:pt x="5958" y="3101"/>
                  </a:cubicBezTo>
                  <a:cubicBezTo>
                    <a:pt x="5989" y="3101"/>
                    <a:pt x="6080" y="3192"/>
                    <a:pt x="6110" y="3222"/>
                  </a:cubicBezTo>
                  <a:cubicBezTo>
                    <a:pt x="6141" y="3253"/>
                    <a:pt x="6141" y="3313"/>
                    <a:pt x="6141" y="3344"/>
                  </a:cubicBezTo>
                  <a:lnTo>
                    <a:pt x="6019" y="3465"/>
                  </a:lnTo>
                  <a:cubicBezTo>
                    <a:pt x="5958" y="3496"/>
                    <a:pt x="5867" y="3496"/>
                    <a:pt x="5806" y="3496"/>
                  </a:cubicBezTo>
                  <a:cubicBezTo>
                    <a:pt x="5624" y="3496"/>
                    <a:pt x="5472" y="3465"/>
                    <a:pt x="5259" y="3405"/>
                  </a:cubicBezTo>
                  <a:cubicBezTo>
                    <a:pt x="4918" y="3281"/>
                    <a:pt x="4577" y="3109"/>
                    <a:pt x="4265" y="2891"/>
                  </a:cubicBezTo>
                  <a:lnTo>
                    <a:pt x="4265" y="2891"/>
                  </a:lnTo>
                  <a:cubicBezTo>
                    <a:pt x="4406" y="2879"/>
                    <a:pt x="4546" y="2872"/>
                    <a:pt x="4687" y="2872"/>
                  </a:cubicBezTo>
                  <a:close/>
                  <a:moveTo>
                    <a:pt x="3253" y="0"/>
                  </a:moveTo>
                  <a:cubicBezTo>
                    <a:pt x="3040" y="335"/>
                    <a:pt x="2828" y="730"/>
                    <a:pt x="2888" y="1125"/>
                  </a:cubicBezTo>
                  <a:cubicBezTo>
                    <a:pt x="2919" y="1551"/>
                    <a:pt x="3071" y="1946"/>
                    <a:pt x="3314" y="2280"/>
                  </a:cubicBezTo>
                  <a:cubicBezTo>
                    <a:pt x="3392" y="2395"/>
                    <a:pt x="3476" y="2503"/>
                    <a:pt x="3566" y="2605"/>
                  </a:cubicBezTo>
                  <a:lnTo>
                    <a:pt x="3566" y="2605"/>
                  </a:lnTo>
                  <a:cubicBezTo>
                    <a:pt x="3400" y="2634"/>
                    <a:pt x="3235" y="2668"/>
                    <a:pt x="3071" y="2706"/>
                  </a:cubicBezTo>
                  <a:cubicBezTo>
                    <a:pt x="2311" y="2888"/>
                    <a:pt x="1551" y="3283"/>
                    <a:pt x="973" y="3891"/>
                  </a:cubicBezTo>
                  <a:cubicBezTo>
                    <a:pt x="426" y="4438"/>
                    <a:pt x="62" y="5289"/>
                    <a:pt x="31" y="6079"/>
                  </a:cubicBezTo>
                  <a:cubicBezTo>
                    <a:pt x="1" y="6931"/>
                    <a:pt x="274" y="7721"/>
                    <a:pt x="761" y="8359"/>
                  </a:cubicBezTo>
                  <a:cubicBezTo>
                    <a:pt x="1247" y="8967"/>
                    <a:pt x="1855" y="9514"/>
                    <a:pt x="2554" y="9879"/>
                  </a:cubicBezTo>
                  <a:cubicBezTo>
                    <a:pt x="2554" y="9889"/>
                    <a:pt x="2557" y="9892"/>
                    <a:pt x="2564" y="9892"/>
                  </a:cubicBezTo>
                  <a:cubicBezTo>
                    <a:pt x="2578" y="9892"/>
                    <a:pt x="2605" y="9879"/>
                    <a:pt x="2645" y="9879"/>
                  </a:cubicBezTo>
                  <a:cubicBezTo>
                    <a:pt x="2706" y="9879"/>
                    <a:pt x="2645" y="9849"/>
                    <a:pt x="2645" y="9849"/>
                  </a:cubicBezTo>
                  <a:cubicBezTo>
                    <a:pt x="2007" y="9423"/>
                    <a:pt x="1429" y="8876"/>
                    <a:pt x="1034" y="8238"/>
                  </a:cubicBezTo>
                  <a:cubicBezTo>
                    <a:pt x="609" y="7599"/>
                    <a:pt x="366" y="6839"/>
                    <a:pt x="426" y="6110"/>
                  </a:cubicBezTo>
                  <a:cubicBezTo>
                    <a:pt x="487" y="5380"/>
                    <a:pt x="761" y="4681"/>
                    <a:pt x="1277" y="4134"/>
                  </a:cubicBezTo>
                  <a:cubicBezTo>
                    <a:pt x="1825" y="3617"/>
                    <a:pt x="2493" y="3253"/>
                    <a:pt x="3223" y="3070"/>
                  </a:cubicBezTo>
                  <a:cubicBezTo>
                    <a:pt x="3443" y="3015"/>
                    <a:pt x="3669" y="2968"/>
                    <a:pt x="3897" y="2934"/>
                  </a:cubicBezTo>
                  <a:lnTo>
                    <a:pt x="3897" y="2934"/>
                  </a:lnTo>
                  <a:cubicBezTo>
                    <a:pt x="4274" y="3263"/>
                    <a:pt x="4718" y="3516"/>
                    <a:pt x="5198" y="3709"/>
                  </a:cubicBezTo>
                  <a:cubicBezTo>
                    <a:pt x="5381" y="3769"/>
                    <a:pt x="5594" y="3830"/>
                    <a:pt x="5806" y="3830"/>
                  </a:cubicBezTo>
                  <a:cubicBezTo>
                    <a:pt x="5928" y="3830"/>
                    <a:pt x="6050" y="3800"/>
                    <a:pt x="6141" y="3769"/>
                  </a:cubicBezTo>
                  <a:cubicBezTo>
                    <a:pt x="6262" y="3709"/>
                    <a:pt x="6384" y="3617"/>
                    <a:pt x="6414" y="3465"/>
                  </a:cubicBezTo>
                  <a:cubicBezTo>
                    <a:pt x="6445" y="3313"/>
                    <a:pt x="6414" y="3161"/>
                    <a:pt x="6354" y="3040"/>
                  </a:cubicBezTo>
                  <a:cubicBezTo>
                    <a:pt x="6262" y="2918"/>
                    <a:pt x="6171" y="2858"/>
                    <a:pt x="6080" y="2827"/>
                  </a:cubicBezTo>
                  <a:cubicBezTo>
                    <a:pt x="5867" y="2706"/>
                    <a:pt x="5654" y="2614"/>
                    <a:pt x="5472" y="2584"/>
                  </a:cubicBezTo>
                  <a:cubicBezTo>
                    <a:pt x="5195" y="2531"/>
                    <a:pt x="4914" y="2507"/>
                    <a:pt x="4631" y="2507"/>
                  </a:cubicBezTo>
                  <a:cubicBezTo>
                    <a:pt x="4373" y="2507"/>
                    <a:pt x="4114" y="2527"/>
                    <a:pt x="3856" y="2561"/>
                  </a:cubicBezTo>
                  <a:lnTo>
                    <a:pt x="3856" y="2561"/>
                  </a:lnTo>
                  <a:cubicBezTo>
                    <a:pt x="3715" y="2429"/>
                    <a:pt x="3583" y="2284"/>
                    <a:pt x="3466" y="2128"/>
                  </a:cubicBezTo>
                  <a:cubicBezTo>
                    <a:pt x="3223" y="1824"/>
                    <a:pt x="3071" y="1490"/>
                    <a:pt x="3040" y="1095"/>
                  </a:cubicBezTo>
                  <a:cubicBezTo>
                    <a:pt x="3010" y="760"/>
                    <a:pt x="3101" y="365"/>
                    <a:pt x="3314" y="31"/>
                  </a:cubicBezTo>
                  <a:lnTo>
                    <a:pt x="3314" y="0"/>
                  </a:ln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22363" y="1851551"/>
              <a:ext cx="413919" cy="384890"/>
            </a:xfrm>
            <a:custGeom>
              <a:avLst/>
              <a:gdLst/>
              <a:ahLst/>
              <a:cxnLst/>
              <a:rect l="l" t="t" r="r" b="b"/>
              <a:pathLst>
                <a:path w="9211" h="8565" extrusionOk="0">
                  <a:moveTo>
                    <a:pt x="8237" y="1"/>
                  </a:moveTo>
                  <a:lnTo>
                    <a:pt x="8237" y="31"/>
                  </a:lnTo>
                  <a:cubicBezTo>
                    <a:pt x="8450" y="639"/>
                    <a:pt x="8633" y="1277"/>
                    <a:pt x="8754" y="1916"/>
                  </a:cubicBezTo>
                  <a:cubicBezTo>
                    <a:pt x="8876" y="2523"/>
                    <a:pt x="8936" y="3162"/>
                    <a:pt x="8906" y="3800"/>
                  </a:cubicBezTo>
                  <a:cubicBezTo>
                    <a:pt x="8876" y="4408"/>
                    <a:pt x="8754" y="5077"/>
                    <a:pt x="8481" y="5624"/>
                  </a:cubicBezTo>
                  <a:cubicBezTo>
                    <a:pt x="8420" y="5776"/>
                    <a:pt x="8329" y="5897"/>
                    <a:pt x="8268" y="6049"/>
                  </a:cubicBezTo>
                  <a:cubicBezTo>
                    <a:pt x="8177" y="6201"/>
                    <a:pt x="8116" y="6323"/>
                    <a:pt x="7994" y="6444"/>
                  </a:cubicBezTo>
                  <a:cubicBezTo>
                    <a:pt x="7873" y="6596"/>
                    <a:pt x="7812" y="6688"/>
                    <a:pt x="7690" y="6809"/>
                  </a:cubicBezTo>
                  <a:lnTo>
                    <a:pt x="7356" y="7113"/>
                  </a:lnTo>
                  <a:cubicBezTo>
                    <a:pt x="6870" y="7539"/>
                    <a:pt x="6322" y="7873"/>
                    <a:pt x="5715" y="8025"/>
                  </a:cubicBezTo>
                  <a:cubicBezTo>
                    <a:pt x="5137" y="8177"/>
                    <a:pt x="4499" y="8268"/>
                    <a:pt x="3860" y="8268"/>
                  </a:cubicBezTo>
                  <a:cubicBezTo>
                    <a:pt x="3192" y="8268"/>
                    <a:pt x="2614" y="8177"/>
                    <a:pt x="1945" y="8025"/>
                  </a:cubicBezTo>
                  <a:cubicBezTo>
                    <a:pt x="1307" y="7903"/>
                    <a:pt x="699" y="7721"/>
                    <a:pt x="91" y="7508"/>
                  </a:cubicBezTo>
                  <a:lnTo>
                    <a:pt x="61" y="7478"/>
                  </a:lnTo>
                  <a:cubicBezTo>
                    <a:pt x="0" y="7478"/>
                    <a:pt x="0" y="7539"/>
                    <a:pt x="61" y="7539"/>
                  </a:cubicBezTo>
                  <a:cubicBezTo>
                    <a:pt x="1216" y="8086"/>
                    <a:pt x="2523" y="8481"/>
                    <a:pt x="3860" y="8542"/>
                  </a:cubicBezTo>
                  <a:cubicBezTo>
                    <a:pt x="4020" y="8557"/>
                    <a:pt x="4181" y="8565"/>
                    <a:pt x="4344" y="8565"/>
                  </a:cubicBezTo>
                  <a:cubicBezTo>
                    <a:pt x="4833" y="8565"/>
                    <a:pt x="5335" y="8496"/>
                    <a:pt x="5836" y="8359"/>
                  </a:cubicBezTo>
                  <a:cubicBezTo>
                    <a:pt x="6505" y="8207"/>
                    <a:pt x="7113" y="7873"/>
                    <a:pt x="7629" y="7417"/>
                  </a:cubicBezTo>
                  <a:lnTo>
                    <a:pt x="7994" y="7083"/>
                  </a:lnTo>
                  <a:cubicBezTo>
                    <a:pt x="8116" y="6931"/>
                    <a:pt x="8177" y="6779"/>
                    <a:pt x="8298" y="6657"/>
                  </a:cubicBezTo>
                  <a:cubicBezTo>
                    <a:pt x="8420" y="6536"/>
                    <a:pt x="8481" y="6384"/>
                    <a:pt x="8572" y="6232"/>
                  </a:cubicBezTo>
                  <a:lnTo>
                    <a:pt x="8785" y="5776"/>
                  </a:lnTo>
                  <a:cubicBezTo>
                    <a:pt x="9028" y="5137"/>
                    <a:pt x="9180" y="4499"/>
                    <a:pt x="9180" y="3800"/>
                  </a:cubicBezTo>
                  <a:cubicBezTo>
                    <a:pt x="9210" y="2463"/>
                    <a:pt x="8845" y="1186"/>
                    <a:pt x="826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937022" y="581232"/>
              <a:ext cx="1577666" cy="1035405"/>
            </a:xfrm>
            <a:custGeom>
              <a:avLst/>
              <a:gdLst/>
              <a:ahLst/>
              <a:cxnLst/>
              <a:rect l="l" t="t" r="r" b="b"/>
              <a:pathLst>
                <a:path w="35108" h="23041" extrusionOk="0">
                  <a:moveTo>
                    <a:pt x="17539" y="1"/>
                  </a:moveTo>
                  <a:cubicBezTo>
                    <a:pt x="7873" y="1"/>
                    <a:pt x="0" y="5168"/>
                    <a:pt x="0" y="11521"/>
                  </a:cubicBezTo>
                  <a:cubicBezTo>
                    <a:pt x="0" y="17873"/>
                    <a:pt x="7873" y="23041"/>
                    <a:pt x="17539" y="23041"/>
                  </a:cubicBezTo>
                  <a:cubicBezTo>
                    <a:pt x="27235" y="23041"/>
                    <a:pt x="35108" y="17873"/>
                    <a:pt x="35108" y="11521"/>
                  </a:cubicBezTo>
                  <a:cubicBezTo>
                    <a:pt x="35108" y="5168"/>
                    <a:pt x="27235" y="1"/>
                    <a:pt x="17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5771" y="1456632"/>
              <a:ext cx="408437" cy="875742"/>
            </a:xfrm>
            <a:custGeom>
              <a:avLst/>
              <a:gdLst/>
              <a:ahLst/>
              <a:cxnLst/>
              <a:rect l="l" t="t" r="r" b="b"/>
              <a:pathLst>
                <a:path w="9089" h="19488" extrusionOk="0">
                  <a:moveTo>
                    <a:pt x="4860" y="0"/>
                  </a:moveTo>
                  <a:cubicBezTo>
                    <a:pt x="3450" y="0"/>
                    <a:pt x="2044" y="464"/>
                    <a:pt x="1277" y="2010"/>
                  </a:cubicBezTo>
                  <a:cubicBezTo>
                    <a:pt x="1277" y="2010"/>
                    <a:pt x="3708" y="13804"/>
                    <a:pt x="0" y="19488"/>
                  </a:cubicBezTo>
                  <a:cubicBezTo>
                    <a:pt x="0" y="19488"/>
                    <a:pt x="7903" y="14868"/>
                    <a:pt x="9088" y="1038"/>
                  </a:cubicBezTo>
                  <a:cubicBezTo>
                    <a:pt x="9088" y="1038"/>
                    <a:pt x="6970" y="0"/>
                    <a:pt x="4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1"/>
          <p:cNvSpPr txBox="1"/>
          <p:nvPr/>
        </p:nvSpPr>
        <p:spPr>
          <a:xfrm>
            <a:off x="1901809" y="583829"/>
            <a:ext cx="129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rPr>
              <a:t>HOLA</a:t>
            </a:r>
            <a:endParaRPr sz="2600">
              <a:solidFill>
                <a:schemeClr val="lt1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76B90-4FE2-49C9-93E9-0BD540B9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C64CC3F-B137-46CE-B157-BDFF3F274D2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B86A5AEE-8651-4041-A25A-1F2FFE5FB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43E42E2-4DE8-4B10-8F4E-6C6A702B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7" y="0"/>
            <a:ext cx="8768307" cy="5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4"/>
          <p:cNvSpPr/>
          <p:nvPr/>
        </p:nvSpPr>
        <p:spPr>
          <a:xfrm>
            <a:off x="484095" y="993381"/>
            <a:ext cx="7976274" cy="3947453"/>
          </a:xfrm>
          <a:custGeom>
            <a:avLst/>
            <a:gdLst/>
            <a:ahLst/>
            <a:cxnLst/>
            <a:rect l="l" t="t" r="r" b="b"/>
            <a:pathLst>
              <a:path w="122257" h="136951" extrusionOk="0">
                <a:moveTo>
                  <a:pt x="37462" y="1061"/>
                </a:moveTo>
                <a:cubicBezTo>
                  <a:pt x="24907" y="1653"/>
                  <a:pt x="21176" y="2542"/>
                  <a:pt x="15431" y="5681"/>
                </a:cubicBezTo>
                <a:cubicBezTo>
                  <a:pt x="9686" y="8820"/>
                  <a:pt x="5516" y="13008"/>
                  <a:pt x="2994" y="19894"/>
                </a:cubicBezTo>
                <a:cubicBezTo>
                  <a:pt x="472" y="26780"/>
                  <a:pt x="649" y="33259"/>
                  <a:pt x="301" y="46999"/>
                </a:cubicBezTo>
                <a:cubicBezTo>
                  <a:pt x="-46" y="60739"/>
                  <a:pt x="-341" y="88892"/>
                  <a:pt x="909" y="102332"/>
                </a:cubicBezTo>
                <a:cubicBezTo>
                  <a:pt x="2160" y="115772"/>
                  <a:pt x="2304" y="121955"/>
                  <a:pt x="7804" y="127640"/>
                </a:cubicBezTo>
                <a:cubicBezTo>
                  <a:pt x="13304" y="133326"/>
                  <a:pt x="18340" y="135473"/>
                  <a:pt x="33908" y="136445"/>
                </a:cubicBezTo>
                <a:cubicBezTo>
                  <a:pt x="49476" y="137418"/>
                  <a:pt x="86952" y="137269"/>
                  <a:pt x="101210" y="133475"/>
                </a:cubicBezTo>
                <a:cubicBezTo>
                  <a:pt x="115468" y="129682"/>
                  <a:pt x="116458" y="132140"/>
                  <a:pt x="119454" y="113684"/>
                </a:cubicBezTo>
                <a:cubicBezTo>
                  <a:pt x="122451" y="95228"/>
                  <a:pt x="123971" y="41330"/>
                  <a:pt x="119189" y="22737"/>
                </a:cubicBezTo>
                <a:cubicBezTo>
                  <a:pt x="114407" y="4144"/>
                  <a:pt x="104383" y="5740"/>
                  <a:pt x="90762" y="2127"/>
                </a:cubicBezTo>
                <a:cubicBezTo>
                  <a:pt x="77141" y="-1486"/>
                  <a:pt x="50017" y="469"/>
                  <a:pt x="37462" y="10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48" name="Google Shape;848;p44"/>
          <p:cNvSpPr txBox="1">
            <a:spLocks noGrp="1"/>
          </p:cNvSpPr>
          <p:nvPr>
            <p:ph type="title"/>
          </p:nvPr>
        </p:nvSpPr>
        <p:spPr>
          <a:xfrm>
            <a:off x="112960" y="123621"/>
            <a:ext cx="4174731" cy="92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雙語教學的定義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2" name="Google Shape;852;p44"/>
          <p:cNvSpPr txBox="1"/>
          <p:nvPr/>
        </p:nvSpPr>
        <p:spPr>
          <a:xfrm>
            <a:off x="243588" y="1021096"/>
            <a:ext cx="8324109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雙語教育範圍為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中文、英文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兩種語言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marL="514350" lvl="0" indent="-5143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基於學生中心原則，強化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課室英語、生活化英語或 學科關鍵字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使用，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逐步調高英語使用頻率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marL="514350" lvl="0" indent="-5143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20%-80% 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皆被視為雙語教學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marL="514350" lvl="0" indent="-5143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英語為語文工具，重點仍在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該領域概念與能力</a:t>
            </a:r>
            <a:r>
              <a:rPr lang="zh-TW" altLang="en-US" sz="2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/>
                <a:sym typeface="Manrope"/>
              </a:rPr>
              <a:t>的學習</a:t>
            </a: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  <a:p>
            <a:pPr marL="514350" lvl="0" indent="-5143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TW" sz="26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/>
              <a:sym typeface="Manro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7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面向與策略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2" name="Google Shape;962;p47"/>
          <p:cNvSpPr txBox="1">
            <a:spLocks noGrp="1"/>
          </p:cNvSpPr>
          <p:nvPr>
            <p:ph type="title" idx="2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63" name="Google Shape;963;p47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4" name="Google Shape;964;p47"/>
          <p:cNvGrpSpPr/>
          <p:nvPr/>
        </p:nvGrpSpPr>
        <p:grpSpPr>
          <a:xfrm>
            <a:off x="5530301" y="603367"/>
            <a:ext cx="2909620" cy="3775759"/>
            <a:chOff x="5225501" y="603367"/>
            <a:chExt cx="2909620" cy="3775759"/>
          </a:xfrm>
        </p:grpSpPr>
        <p:grpSp>
          <p:nvGrpSpPr>
            <p:cNvPr id="965" name="Google Shape;965;p47"/>
            <p:cNvGrpSpPr/>
            <p:nvPr/>
          </p:nvGrpSpPr>
          <p:grpSpPr>
            <a:xfrm>
              <a:off x="5356466" y="603367"/>
              <a:ext cx="2778655" cy="3775759"/>
              <a:chOff x="5262008" y="1322357"/>
              <a:chExt cx="2533420" cy="3442522"/>
            </a:xfrm>
          </p:grpSpPr>
          <p:sp>
            <p:nvSpPr>
              <p:cNvPr id="966" name="Google Shape;966;p47"/>
              <p:cNvSpPr/>
              <p:nvPr/>
            </p:nvSpPr>
            <p:spPr>
              <a:xfrm>
                <a:off x="6552275" y="3182081"/>
                <a:ext cx="83775" cy="64878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672" extrusionOk="0">
                    <a:moveTo>
                      <a:pt x="2067" y="0"/>
                    </a:moveTo>
                    <a:lnTo>
                      <a:pt x="2067" y="0"/>
                    </a:lnTo>
                    <a:cubicBezTo>
                      <a:pt x="1429" y="182"/>
                      <a:pt x="730" y="334"/>
                      <a:pt x="0" y="456"/>
                    </a:cubicBezTo>
                    <a:lnTo>
                      <a:pt x="183" y="1277"/>
                    </a:lnTo>
                    <a:cubicBezTo>
                      <a:pt x="269" y="1264"/>
                      <a:pt x="357" y="1258"/>
                      <a:pt x="445" y="1258"/>
                    </a:cubicBezTo>
                    <a:cubicBezTo>
                      <a:pt x="1191" y="1258"/>
                      <a:pt x="1946" y="1672"/>
                      <a:pt x="1946" y="1672"/>
                    </a:cubicBezTo>
                    <a:cubicBezTo>
                      <a:pt x="1946" y="1672"/>
                      <a:pt x="2159" y="1034"/>
                      <a:pt x="2067" y="0"/>
                    </a:cubicBezTo>
                    <a:close/>
                  </a:path>
                </a:pathLst>
              </a:custGeom>
              <a:solidFill>
                <a:srgbClr val="A06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6206698" y="2477072"/>
                <a:ext cx="1588730" cy="170991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44067" extrusionOk="0">
                    <a:moveTo>
                      <a:pt x="17607" y="0"/>
                    </a:moveTo>
                    <a:cubicBezTo>
                      <a:pt x="14855" y="0"/>
                      <a:pt x="11434" y="1004"/>
                      <a:pt x="8329" y="4795"/>
                    </a:cubicBezTo>
                    <a:cubicBezTo>
                      <a:pt x="1855" y="12668"/>
                      <a:pt x="0" y="38990"/>
                      <a:pt x="5381" y="44066"/>
                    </a:cubicBezTo>
                    <a:cubicBezTo>
                      <a:pt x="6140" y="41270"/>
                      <a:pt x="7143" y="38686"/>
                      <a:pt x="8329" y="37349"/>
                    </a:cubicBezTo>
                    <a:cubicBezTo>
                      <a:pt x="11824" y="33428"/>
                      <a:pt x="16445" y="33033"/>
                      <a:pt x="16445" y="33033"/>
                    </a:cubicBezTo>
                    <a:lnTo>
                      <a:pt x="16445" y="32881"/>
                    </a:lnTo>
                    <a:lnTo>
                      <a:pt x="16779" y="29264"/>
                    </a:lnTo>
                    <a:cubicBezTo>
                      <a:pt x="14043" y="28382"/>
                      <a:pt x="11733" y="26528"/>
                      <a:pt x="10852" y="24674"/>
                    </a:cubicBezTo>
                    <a:cubicBezTo>
                      <a:pt x="10852" y="24674"/>
                      <a:pt x="10710" y="24693"/>
                      <a:pt x="10481" y="24693"/>
                    </a:cubicBezTo>
                    <a:cubicBezTo>
                      <a:pt x="9808" y="24693"/>
                      <a:pt x="8387" y="24524"/>
                      <a:pt x="7660" y="23184"/>
                    </a:cubicBezTo>
                    <a:cubicBezTo>
                      <a:pt x="6900" y="21786"/>
                      <a:pt x="7660" y="20054"/>
                      <a:pt x="8846" y="19598"/>
                    </a:cubicBezTo>
                    <a:cubicBezTo>
                      <a:pt x="8937" y="19567"/>
                      <a:pt x="8998" y="19567"/>
                      <a:pt x="9119" y="19537"/>
                    </a:cubicBezTo>
                    <a:lnTo>
                      <a:pt x="8967" y="18655"/>
                    </a:lnTo>
                    <a:cubicBezTo>
                      <a:pt x="9697" y="18534"/>
                      <a:pt x="10365" y="18382"/>
                      <a:pt x="11004" y="18200"/>
                    </a:cubicBezTo>
                    <a:cubicBezTo>
                      <a:pt x="21004" y="15434"/>
                      <a:pt x="22919" y="6497"/>
                      <a:pt x="22919" y="6497"/>
                    </a:cubicBezTo>
                    <a:cubicBezTo>
                      <a:pt x="23618" y="9537"/>
                      <a:pt x="25654" y="12576"/>
                      <a:pt x="29454" y="14430"/>
                    </a:cubicBezTo>
                    <a:cubicBezTo>
                      <a:pt x="29180" y="17744"/>
                      <a:pt x="30062" y="18747"/>
                      <a:pt x="30062" y="18747"/>
                    </a:cubicBezTo>
                    <a:cubicBezTo>
                      <a:pt x="30549" y="18505"/>
                      <a:pt x="30982" y="18399"/>
                      <a:pt x="31359" y="18399"/>
                    </a:cubicBezTo>
                    <a:cubicBezTo>
                      <a:pt x="33456" y="18399"/>
                      <a:pt x="33859" y="21665"/>
                      <a:pt x="32494" y="23184"/>
                    </a:cubicBezTo>
                    <a:cubicBezTo>
                      <a:pt x="31859" y="23863"/>
                      <a:pt x="31265" y="24041"/>
                      <a:pt x="30816" y="24041"/>
                    </a:cubicBezTo>
                    <a:cubicBezTo>
                      <a:pt x="30320" y="24041"/>
                      <a:pt x="30001" y="23823"/>
                      <a:pt x="30001" y="23823"/>
                    </a:cubicBezTo>
                    <a:cubicBezTo>
                      <a:pt x="30001" y="23823"/>
                      <a:pt x="28177" y="27409"/>
                      <a:pt x="23618" y="29112"/>
                    </a:cubicBezTo>
                    <a:lnTo>
                      <a:pt x="24043" y="32516"/>
                    </a:lnTo>
                    <a:cubicBezTo>
                      <a:pt x="24043" y="32516"/>
                      <a:pt x="29515" y="33823"/>
                      <a:pt x="32433" y="36285"/>
                    </a:cubicBezTo>
                    <a:cubicBezTo>
                      <a:pt x="33618" y="37258"/>
                      <a:pt x="34712" y="39355"/>
                      <a:pt x="35685" y="41756"/>
                    </a:cubicBezTo>
                    <a:cubicBezTo>
                      <a:pt x="40944" y="35707"/>
                      <a:pt x="38360" y="7743"/>
                      <a:pt x="31338" y="1968"/>
                    </a:cubicBezTo>
                    <a:cubicBezTo>
                      <a:pt x="29560" y="525"/>
                      <a:pt x="27922" y="77"/>
                      <a:pt x="26574" y="77"/>
                    </a:cubicBezTo>
                    <a:cubicBezTo>
                      <a:pt x="24375" y="77"/>
                      <a:pt x="22949" y="1269"/>
                      <a:pt x="22949" y="1269"/>
                    </a:cubicBezTo>
                    <a:cubicBezTo>
                      <a:pt x="22949" y="1269"/>
                      <a:pt x="20701" y="0"/>
                      <a:pt x="17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6324659" y="3737583"/>
                <a:ext cx="1398830" cy="1027296"/>
              </a:xfrm>
              <a:custGeom>
                <a:avLst/>
                <a:gdLst/>
                <a:ahLst/>
                <a:cxnLst/>
                <a:rect l="l" t="t" r="r" b="b"/>
                <a:pathLst>
                  <a:path w="36050" h="26475" extrusionOk="0">
                    <a:moveTo>
                      <a:pt x="20973" y="0"/>
                    </a:moveTo>
                    <a:cubicBezTo>
                      <a:pt x="20436" y="537"/>
                      <a:pt x="19343" y="1308"/>
                      <a:pt x="17350" y="1308"/>
                    </a:cubicBezTo>
                    <a:cubicBezTo>
                      <a:pt x="17312" y="1308"/>
                      <a:pt x="17273" y="1308"/>
                      <a:pt x="17234" y="1307"/>
                    </a:cubicBezTo>
                    <a:cubicBezTo>
                      <a:pt x="15320" y="1307"/>
                      <a:pt x="13982" y="730"/>
                      <a:pt x="13344" y="335"/>
                    </a:cubicBezTo>
                    <a:lnTo>
                      <a:pt x="13344" y="487"/>
                    </a:lnTo>
                    <a:cubicBezTo>
                      <a:pt x="13344" y="487"/>
                      <a:pt x="8663" y="912"/>
                      <a:pt x="5198" y="4833"/>
                    </a:cubicBezTo>
                    <a:cubicBezTo>
                      <a:pt x="4012" y="6171"/>
                      <a:pt x="3040" y="8754"/>
                      <a:pt x="2280" y="11551"/>
                    </a:cubicBezTo>
                    <a:cubicBezTo>
                      <a:pt x="730" y="17235"/>
                      <a:pt x="0" y="23983"/>
                      <a:pt x="0" y="23983"/>
                    </a:cubicBezTo>
                    <a:cubicBezTo>
                      <a:pt x="0" y="23983"/>
                      <a:pt x="8268" y="26475"/>
                      <a:pt x="19818" y="26475"/>
                    </a:cubicBezTo>
                    <a:cubicBezTo>
                      <a:pt x="31368" y="26475"/>
                      <a:pt x="36049" y="21095"/>
                      <a:pt x="36049" y="21095"/>
                    </a:cubicBezTo>
                    <a:cubicBezTo>
                      <a:pt x="36049" y="21095"/>
                      <a:pt x="34651" y="14438"/>
                      <a:pt x="32554" y="9241"/>
                    </a:cubicBezTo>
                    <a:cubicBezTo>
                      <a:pt x="31612" y="6839"/>
                      <a:pt x="30517" y="4742"/>
                      <a:pt x="29302" y="3739"/>
                    </a:cubicBezTo>
                    <a:cubicBezTo>
                      <a:pt x="26444" y="1247"/>
                      <a:pt x="20973" y="0"/>
                      <a:pt x="209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6473234" y="2729174"/>
                <a:ext cx="1046077" cy="1058105"/>
              </a:xfrm>
              <a:custGeom>
                <a:avLst/>
                <a:gdLst/>
                <a:ahLst/>
                <a:cxnLst/>
                <a:rect l="l" t="t" r="r" b="b"/>
                <a:pathLst>
                  <a:path w="26959" h="27269" extrusionOk="0">
                    <a:moveTo>
                      <a:pt x="15989" y="0"/>
                    </a:moveTo>
                    <a:cubicBezTo>
                      <a:pt x="15989" y="0"/>
                      <a:pt x="14105" y="8937"/>
                      <a:pt x="4104" y="11703"/>
                    </a:cubicBezTo>
                    <a:cubicBezTo>
                      <a:pt x="4196" y="12736"/>
                      <a:pt x="3983" y="13374"/>
                      <a:pt x="3983" y="13374"/>
                    </a:cubicBezTo>
                    <a:cubicBezTo>
                      <a:pt x="3983" y="13374"/>
                      <a:pt x="3238" y="12990"/>
                      <a:pt x="2496" y="12990"/>
                    </a:cubicBezTo>
                    <a:cubicBezTo>
                      <a:pt x="2404" y="12990"/>
                      <a:pt x="2311" y="12996"/>
                      <a:pt x="2220" y="13010"/>
                    </a:cubicBezTo>
                    <a:cubicBezTo>
                      <a:pt x="2098" y="13040"/>
                      <a:pt x="2007" y="13040"/>
                      <a:pt x="1946" y="13070"/>
                    </a:cubicBezTo>
                    <a:cubicBezTo>
                      <a:pt x="761" y="13526"/>
                      <a:pt x="1" y="15228"/>
                      <a:pt x="761" y="16627"/>
                    </a:cubicBezTo>
                    <a:cubicBezTo>
                      <a:pt x="1465" y="17966"/>
                      <a:pt x="2897" y="18135"/>
                      <a:pt x="3578" y="18135"/>
                    </a:cubicBezTo>
                    <a:cubicBezTo>
                      <a:pt x="3808" y="18135"/>
                      <a:pt x="3952" y="18116"/>
                      <a:pt x="3952" y="18116"/>
                    </a:cubicBezTo>
                    <a:cubicBezTo>
                      <a:pt x="4834" y="19970"/>
                      <a:pt x="7144" y="21855"/>
                      <a:pt x="9880" y="22706"/>
                    </a:cubicBezTo>
                    <a:lnTo>
                      <a:pt x="9545" y="26323"/>
                    </a:lnTo>
                    <a:cubicBezTo>
                      <a:pt x="10183" y="26718"/>
                      <a:pt x="11521" y="27265"/>
                      <a:pt x="13436" y="27265"/>
                    </a:cubicBezTo>
                    <a:cubicBezTo>
                      <a:pt x="13509" y="27267"/>
                      <a:pt x="13581" y="27268"/>
                      <a:pt x="13651" y="27268"/>
                    </a:cubicBezTo>
                    <a:cubicBezTo>
                      <a:pt x="15584" y="27268"/>
                      <a:pt x="16676" y="26487"/>
                      <a:pt x="17174" y="25988"/>
                    </a:cubicBezTo>
                    <a:lnTo>
                      <a:pt x="16749" y="22584"/>
                    </a:lnTo>
                    <a:cubicBezTo>
                      <a:pt x="21308" y="20852"/>
                      <a:pt x="23132" y="17295"/>
                      <a:pt x="23132" y="17295"/>
                    </a:cubicBezTo>
                    <a:cubicBezTo>
                      <a:pt x="23132" y="17295"/>
                      <a:pt x="23451" y="17513"/>
                      <a:pt x="23943" y="17513"/>
                    </a:cubicBezTo>
                    <a:cubicBezTo>
                      <a:pt x="24387" y="17513"/>
                      <a:pt x="24974" y="17335"/>
                      <a:pt x="25594" y="16657"/>
                    </a:cubicBezTo>
                    <a:cubicBezTo>
                      <a:pt x="26959" y="15163"/>
                      <a:pt x="26557" y="11902"/>
                      <a:pt x="24442" y="11902"/>
                    </a:cubicBezTo>
                    <a:cubicBezTo>
                      <a:pt x="24061" y="11902"/>
                      <a:pt x="23624" y="12008"/>
                      <a:pt x="23132" y="12250"/>
                    </a:cubicBezTo>
                    <a:cubicBezTo>
                      <a:pt x="23132" y="12250"/>
                      <a:pt x="22281" y="11247"/>
                      <a:pt x="22524" y="7933"/>
                    </a:cubicBezTo>
                    <a:cubicBezTo>
                      <a:pt x="18725" y="6079"/>
                      <a:pt x="16719" y="3040"/>
                      <a:pt x="15989" y="0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6848301" y="3607826"/>
                <a:ext cx="277205" cy="72755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875" extrusionOk="0">
                    <a:moveTo>
                      <a:pt x="7053" y="1"/>
                    </a:moveTo>
                    <a:cubicBezTo>
                      <a:pt x="6597" y="183"/>
                      <a:pt x="6110" y="335"/>
                      <a:pt x="5624" y="457"/>
                    </a:cubicBezTo>
                    <a:cubicBezTo>
                      <a:pt x="4952" y="616"/>
                      <a:pt x="4264" y="690"/>
                      <a:pt x="3574" y="690"/>
                    </a:cubicBezTo>
                    <a:cubicBezTo>
                      <a:pt x="2422" y="690"/>
                      <a:pt x="1267" y="484"/>
                      <a:pt x="183" y="123"/>
                    </a:cubicBezTo>
                    <a:lnTo>
                      <a:pt x="1" y="1825"/>
                    </a:lnTo>
                    <a:cubicBezTo>
                      <a:pt x="590" y="1853"/>
                      <a:pt x="1180" y="1875"/>
                      <a:pt x="1764" y="1875"/>
                    </a:cubicBezTo>
                    <a:cubicBezTo>
                      <a:pt x="3680" y="1875"/>
                      <a:pt x="5537" y="1641"/>
                      <a:pt x="7144" y="639"/>
                    </a:cubicBezTo>
                    <a:lnTo>
                      <a:pt x="7053" y="1"/>
                    </a:lnTo>
                    <a:close/>
                  </a:path>
                </a:pathLst>
              </a:custGeom>
              <a:solidFill>
                <a:srgbClr val="540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7"/>
              <p:cNvSpPr/>
              <p:nvPr/>
            </p:nvSpPr>
            <p:spPr>
              <a:xfrm>
                <a:off x="6521621" y="2722073"/>
                <a:ext cx="576760" cy="484798"/>
              </a:xfrm>
              <a:custGeom>
                <a:avLst/>
                <a:gdLst/>
                <a:ahLst/>
                <a:cxnLst/>
                <a:rect l="l" t="t" r="r" b="b"/>
                <a:pathLst>
                  <a:path w="14864" h="12494" extrusionOk="0">
                    <a:moveTo>
                      <a:pt x="14742" y="1"/>
                    </a:moveTo>
                    <a:cubicBezTo>
                      <a:pt x="14712" y="1"/>
                      <a:pt x="14620" y="31"/>
                      <a:pt x="14620" y="62"/>
                    </a:cubicBezTo>
                    <a:cubicBezTo>
                      <a:pt x="14438" y="882"/>
                      <a:pt x="14104" y="1673"/>
                      <a:pt x="13769" y="2432"/>
                    </a:cubicBezTo>
                    <a:lnTo>
                      <a:pt x="13496" y="3010"/>
                    </a:lnTo>
                    <a:lnTo>
                      <a:pt x="13192" y="3527"/>
                    </a:lnTo>
                    <a:cubicBezTo>
                      <a:pt x="13010" y="3922"/>
                      <a:pt x="12766" y="4256"/>
                      <a:pt x="12554" y="4591"/>
                    </a:cubicBezTo>
                    <a:cubicBezTo>
                      <a:pt x="11642" y="5989"/>
                      <a:pt x="10487" y="7265"/>
                      <a:pt x="9210" y="8329"/>
                    </a:cubicBezTo>
                    <a:cubicBezTo>
                      <a:pt x="8997" y="8420"/>
                      <a:pt x="8906" y="8572"/>
                      <a:pt x="8693" y="8694"/>
                    </a:cubicBezTo>
                    <a:lnTo>
                      <a:pt x="8207" y="9089"/>
                    </a:lnTo>
                    <a:cubicBezTo>
                      <a:pt x="7873" y="9302"/>
                      <a:pt x="7538" y="9575"/>
                      <a:pt x="7143" y="9758"/>
                    </a:cubicBezTo>
                    <a:cubicBezTo>
                      <a:pt x="6778" y="9940"/>
                      <a:pt x="6414" y="10183"/>
                      <a:pt x="6049" y="10366"/>
                    </a:cubicBezTo>
                    <a:lnTo>
                      <a:pt x="4894" y="10913"/>
                    </a:lnTo>
                    <a:cubicBezTo>
                      <a:pt x="4529" y="11095"/>
                      <a:pt x="4104" y="11217"/>
                      <a:pt x="3739" y="11369"/>
                    </a:cubicBezTo>
                    <a:lnTo>
                      <a:pt x="3131" y="11551"/>
                    </a:lnTo>
                    <a:cubicBezTo>
                      <a:pt x="2949" y="11612"/>
                      <a:pt x="2705" y="11703"/>
                      <a:pt x="2523" y="11734"/>
                    </a:cubicBezTo>
                    <a:lnTo>
                      <a:pt x="1307" y="12037"/>
                    </a:lnTo>
                    <a:cubicBezTo>
                      <a:pt x="1125" y="12068"/>
                      <a:pt x="882" y="12159"/>
                      <a:pt x="699" y="12189"/>
                    </a:cubicBezTo>
                    <a:lnTo>
                      <a:pt x="91" y="12311"/>
                    </a:lnTo>
                    <a:cubicBezTo>
                      <a:pt x="61" y="12341"/>
                      <a:pt x="0" y="12372"/>
                      <a:pt x="0" y="12433"/>
                    </a:cubicBezTo>
                    <a:cubicBezTo>
                      <a:pt x="0" y="12463"/>
                      <a:pt x="91" y="12493"/>
                      <a:pt x="122" y="12493"/>
                    </a:cubicBezTo>
                    <a:lnTo>
                      <a:pt x="760" y="12433"/>
                    </a:lnTo>
                    <a:cubicBezTo>
                      <a:pt x="973" y="12372"/>
                      <a:pt x="1186" y="12341"/>
                      <a:pt x="1368" y="12311"/>
                    </a:cubicBezTo>
                    <a:lnTo>
                      <a:pt x="2645" y="12037"/>
                    </a:lnTo>
                    <a:cubicBezTo>
                      <a:pt x="2827" y="12007"/>
                      <a:pt x="3040" y="11977"/>
                      <a:pt x="3252" y="11886"/>
                    </a:cubicBezTo>
                    <a:lnTo>
                      <a:pt x="3830" y="11703"/>
                    </a:lnTo>
                    <a:cubicBezTo>
                      <a:pt x="4256" y="11582"/>
                      <a:pt x="4681" y="11460"/>
                      <a:pt x="5076" y="11278"/>
                    </a:cubicBezTo>
                    <a:lnTo>
                      <a:pt x="6231" y="10791"/>
                    </a:lnTo>
                    <a:cubicBezTo>
                      <a:pt x="6626" y="10609"/>
                      <a:pt x="6961" y="10366"/>
                      <a:pt x="7356" y="10183"/>
                    </a:cubicBezTo>
                    <a:cubicBezTo>
                      <a:pt x="7721" y="10001"/>
                      <a:pt x="8055" y="9727"/>
                      <a:pt x="8389" y="9484"/>
                    </a:cubicBezTo>
                    <a:lnTo>
                      <a:pt x="8936" y="9120"/>
                    </a:lnTo>
                    <a:cubicBezTo>
                      <a:pt x="9119" y="8968"/>
                      <a:pt x="9271" y="8846"/>
                      <a:pt x="9423" y="8694"/>
                    </a:cubicBezTo>
                    <a:cubicBezTo>
                      <a:pt x="10760" y="7600"/>
                      <a:pt x="11915" y="6293"/>
                      <a:pt x="12827" y="4864"/>
                    </a:cubicBezTo>
                    <a:cubicBezTo>
                      <a:pt x="13709" y="3405"/>
                      <a:pt x="14438" y="1855"/>
                      <a:pt x="14833" y="183"/>
                    </a:cubicBezTo>
                    <a:cubicBezTo>
                      <a:pt x="14864" y="153"/>
                      <a:pt x="14833" y="122"/>
                      <a:pt x="14742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7"/>
              <p:cNvSpPr/>
              <p:nvPr/>
            </p:nvSpPr>
            <p:spPr>
              <a:xfrm>
                <a:off x="7085386" y="2693786"/>
                <a:ext cx="405758" cy="396329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10214" extrusionOk="0">
                    <a:moveTo>
                      <a:pt x="61" y="0"/>
                    </a:moveTo>
                    <a:cubicBezTo>
                      <a:pt x="31" y="0"/>
                      <a:pt x="0" y="92"/>
                      <a:pt x="0" y="122"/>
                    </a:cubicBezTo>
                    <a:cubicBezTo>
                      <a:pt x="61" y="730"/>
                      <a:pt x="213" y="1368"/>
                      <a:pt x="426" y="1976"/>
                    </a:cubicBezTo>
                    <a:cubicBezTo>
                      <a:pt x="639" y="2584"/>
                      <a:pt x="882" y="3192"/>
                      <a:pt x="1186" y="3769"/>
                    </a:cubicBezTo>
                    <a:cubicBezTo>
                      <a:pt x="1429" y="4347"/>
                      <a:pt x="1824" y="4864"/>
                      <a:pt x="2189" y="5411"/>
                    </a:cubicBezTo>
                    <a:cubicBezTo>
                      <a:pt x="2584" y="5927"/>
                      <a:pt x="3040" y="6383"/>
                      <a:pt x="3496" y="6839"/>
                    </a:cubicBezTo>
                    <a:cubicBezTo>
                      <a:pt x="4438" y="7721"/>
                      <a:pt x="5532" y="8450"/>
                      <a:pt x="6687" y="8997"/>
                    </a:cubicBezTo>
                    <a:cubicBezTo>
                      <a:pt x="7873" y="9575"/>
                      <a:pt x="9089" y="9970"/>
                      <a:pt x="10335" y="10213"/>
                    </a:cubicBezTo>
                    <a:cubicBezTo>
                      <a:pt x="10365" y="10213"/>
                      <a:pt x="10456" y="10183"/>
                      <a:pt x="10456" y="10152"/>
                    </a:cubicBezTo>
                    <a:cubicBezTo>
                      <a:pt x="10456" y="10122"/>
                      <a:pt x="10396" y="10031"/>
                      <a:pt x="10365" y="10031"/>
                    </a:cubicBezTo>
                    <a:cubicBezTo>
                      <a:pt x="9149" y="9697"/>
                      <a:pt x="7934" y="9271"/>
                      <a:pt x="6839" y="8693"/>
                    </a:cubicBezTo>
                    <a:cubicBezTo>
                      <a:pt x="5745" y="8146"/>
                      <a:pt x="4681" y="7447"/>
                      <a:pt x="3769" y="6566"/>
                    </a:cubicBezTo>
                    <a:cubicBezTo>
                      <a:pt x="3253" y="6171"/>
                      <a:pt x="2857" y="5715"/>
                      <a:pt x="2462" y="5198"/>
                    </a:cubicBezTo>
                    <a:cubicBezTo>
                      <a:pt x="2098" y="4712"/>
                      <a:pt x="1733" y="4195"/>
                      <a:pt x="1429" y="3648"/>
                    </a:cubicBezTo>
                    <a:cubicBezTo>
                      <a:pt x="821" y="2554"/>
                      <a:pt x="426" y="1368"/>
                      <a:pt x="152" y="122"/>
                    </a:cubicBezTo>
                    <a:cubicBezTo>
                      <a:pt x="152" y="31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7"/>
              <p:cNvSpPr/>
              <p:nvPr/>
            </p:nvSpPr>
            <p:spPr>
              <a:xfrm>
                <a:off x="6810585" y="3712516"/>
                <a:ext cx="352676" cy="97045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2501" extrusionOk="0">
                    <a:moveTo>
                      <a:pt x="8796" y="1"/>
                    </a:moveTo>
                    <a:cubicBezTo>
                      <a:pt x="8731" y="1"/>
                      <a:pt x="8663" y="23"/>
                      <a:pt x="8602" y="69"/>
                    </a:cubicBezTo>
                    <a:lnTo>
                      <a:pt x="8572" y="130"/>
                    </a:lnTo>
                    <a:cubicBezTo>
                      <a:pt x="8055" y="586"/>
                      <a:pt x="7417" y="950"/>
                      <a:pt x="6778" y="1133"/>
                    </a:cubicBezTo>
                    <a:cubicBezTo>
                      <a:pt x="6079" y="1376"/>
                      <a:pt x="5411" y="1406"/>
                      <a:pt x="4681" y="1406"/>
                    </a:cubicBezTo>
                    <a:cubicBezTo>
                      <a:pt x="3952" y="1406"/>
                      <a:pt x="3252" y="1346"/>
                      <a:pt x="2523" y="1194"/>
                    </a:cubicBezTo>
                    <a:cubicBezTo>
                      <a:pt x="1824" y="1042"/>
                      <a:pt x="1125" y="798"/>
                      <a:pt x="456" y="494"/>
                    </a:cubicBezTo>
                    <a:cubicBezTo>
                      <a:pt x="417" y="469"/>
                      <a:pt x="374" y="459"/>
                      <a:pt x="326" y="459"/>
                    </a:cubicBezTo>
                    <a:cubicBezTo>
                      <a:pt x="262" y="459"/>
                      <a:pt x="192" y="477"/>
                      <a:pt x="122" y="494"/>
                    </a:cubicBezTo>
                    <a:cubicBezTo>
                      <a:pt x="0" y="616"/>
                      <a:pt x="0" y="768"/>
                      <a:pt x="122" y="890"/>
                    </a:cubicBezTo>
                    <a:cubicBezTo>
                      <a:pt x="730" y="1437"/>
                      <a:pt x="1489" y="1832"/>
                      <a:pt x="2249" y="2105"/>
                    </a:cubicBezTo>
                    <a:cubicBezTo>
                      <a:pt x="3009" y="2349"/>
                      <a:pt x="3860" y="2470"/>
                      <a:pt x="4651" y="2501"/>
                    </a:cubicBezTo>
                    <a:cubicBezTo>
                      <a:pt x="5471" y="2501"/>
                      <a:pt x="6322" y="2409"/>
                      <a:pt x="7113" y="2045"/>
                    </a:cubicBezTo>
                    <a:cubicBezTo>
                      <a:pt x="7873" y="1710"/>
                      <a:pt x="8602" y="1194"/>
                      <a:pt x="9028" y="373"/>
                    </a:cubicBezTo>
                    <a:cubicBezTo>
                      <a:pt x="9088" y="312"/>
                      <a:pt x="9058" y="160"/>
                      <a:pt x="8967" y="69"/>
                    </a:cubicBezTo>
                    <a:cubicBezTo>
                      <a:pt x="8921" y="23"/>
                      <a:pt x="8860" y="1"/>
                      <a:pt x="8796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7"/>
              <p:cNvSpPr/>
              <p:nvPr/>
            </p:nvSpPr>
            <p:spPr>
              <a:xfrm>
                <a:off x="6519254" y="3276411"/>
                <a:ext cx="100266" cy="5370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384" extrusionOk="0">
                    <a:moveTo>
                      <a:pt x="1277" y="1"/>
                    </a:moveTo>
                    <a:cubicBezTo>
                      <a:pt x="943" y="1"/>
                      <a:pt x="608" y="153"/>
                      <a:pt x="365" y="366"/>
                    </a:cubicBezTo>
                    <a:cubicBezTo>
                      <a:pt x="152" y="609"/>
                      <a:pt x="31" y="882"/>
                      <a:pt x="0" y="1186"/>
                    </a:cubicBezTo>
                    <a:cubicBezTo>
                      <a:pt x="0" y="1217"/>
                      <a:pt x="31" y="1277"/>
                      <a:pt x="61" y="1338"/>
                    </a:cubicBezTo>
                    <a:cubicBezTo>
                      <a:pt x="107" y="1369"/>
                      <a:pt x="160" y="1384"/>
                      <a:pt x="209" y="1384"/>
                    </a:cubicBezTo>
                    <a:cubicBezTo>
                      <a:pt x="259" y="1384"/>
                      <a:pt x="304" y="1369"/>
                      <a:pt x="335" y="1338"/>
                    </a:cubicBezTo>
                    <a:lnTo>
                      <a:pt x="365" y="1277"/>
                    </a:lnTo>
                    <a:cubicBezTo>
                      <a:pt x="517" y="1125"/>
                      <a:pt x="669" y="943"/>
                      <a:pt x="821" y="852"/>
                    </a:cubicBezTo>
                    <a:cubicBezTo>
                      <a:pt x="973" y="791"/>
                      <a:pt x="1125" y="761"/>
                      <a:pt x="1277" y="761"/>
                    </a:cubicBezTo>
                    <a:cubicBezTo>
                      <a:pt x="1490" y="761"/>
                      <a:pt x="1642" y="791"/>
                      <a:pt x="1794" y="852"/>
                    </a:cubicBezTo>
                    <a:cubicBezTo>
                      <a:pt x="1946" y="943"/>
                      <a:pt x="2098" y="1095"/>
                      <a:pt x="2189" y="1247"/>
                    </a:cubicBezTo>
                    <a:lnTo>
                      <a:pt x="2250" y="1277"/>
                    </a:lnTo>
                    <a:cubicBezTo>
                      <a:pt x="2280" y="1308"/>
                      <a:pt x="2310" y="1369"/>
                      <a:pt x="2402" y="1369"/>
                    </a:cubicBezTo>
                    <a:cubicBezTo>
                      <a:pt x="2493" y="1369"/>
                      <a:pt x="2584" y="1277"/>
                      <a:pt x="2584" y="1156"/>
                    </a:cubicBezTo>
                    <a:cubicBezTo>
                      <a:pt x="2554" y="852"/>
                      <a:pt x="2432" y="578"/>
                      <a:pt x="2189" y="335"/>
                    </a:cubicBezTo>
                    <a:cubicBezTo>
                      <a:pt x="1976" y="122"/>
                      <a:pt x="1581" y="1"/>
                      <a:pt x="1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7"/>
              <p:cNvSpPr/>
              <p:nvPr/>
            </p:nvSpPr>
            <p:spPr>
              <a:xfrm>
                <a:off x="7369616" y="3231593"/>
                <a:ext cx="101469" cy="5370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384" extrusionOk="0">
                    <a:moveTo>
                      <a:pt x="1338" y="1"/>
                    </a:moveTo>
                    <a:cubicBezTo>
                      <a:pt x="973" y="1"/>
                      <a:pt x="639" y="153"/>
                      <a:pt x="426" y="396"/>
                    </a:cubicBezTo>
                    <a:cubicBezTo>
                      <a:pt x="183" y="609"/>
                      <a:pt x="61" y="882"/>
                      <a:pt x="31" y="1186"/>
                    </a:cubicBezTo>
                    <a:cubicBezTo>
                      <a:pt x="1" y="1217"/>
                      <a:pt x="31" y="1308"/>
                      <a:pt x="122" y="1338"/>
                    </a:cubicBezTo>
                    <a:cubicBezTo>
                      <a:pt x="153" y="1369"/>
                      <a:pt x="198" y="1384"/>
                      <a:pt x="248" y="1384"/>
                    </a:cubicBezTo>
                    <a:cubicBezTo>
                      <a:pt x="297" y="1384"/>
                      <a:pt x="350" y="1369"/>
                      <a:pt x="396" y="1338"/>
                    </a:cubicBezTo>
                    <a:lnTo>
                      <a:pt x="426" y="1308"/>
                    </a:lnTo>
                    <a:cubicBezTo>
                      <a:pt x="578" y="1156"/>
                      <a:pt x="730" y="943"/>
                      <a:pt x="882" y="882"/>
                    </a:cubicBezTo>
                    <a:cubicBezTo>
                      <a:pt x="1034" y="791"/>
                      <a:pt x="1186" y="761"/>
                      <a:pt x="1338" y="761"/>
                    </a:cubicBezTo>
                    <a:cubicBezTo>
                      <a:pt x="1520" y="761"/>
                      <a:pt x="1672" y="791"/>
                      <a:pt x="1824" y="882"/>
                    </a:cubicBezTo>
                    <a:cubicBezTo>
                      <a:pt x="1976" y="943"/>
                      <a:pt x="2128" y="1095"/>
                      <a:pt x="2250" y="1247"/>
                    </a:cubicBezTo>
                    <a:lnTo>
                      <a:pt x="2280" y="1308"/>
                    </a:lnTo>
                    <a:cubicBezTo>
                      <a:pt x="2311" y="1338"/>
                      <a:pt x="2372" y="1369"/>
                      <a:pt x="2432" y="1369"/>
                    </a:cubicBezTo>
                    <a:cubicBezTo>
                      <a:pt x="2554" y="1369"/>
                      <a:pt x="2615" y="1308"/>
                      <a:pt x="2615" y="1186"/>
                    </a:cubicBezTo>
                    <a:cubicBezTo>
                      <a:pt x="2584" y="882"/>
                      <a:pt x="2463" y="578"/>
                      <a:pt x="2250" y="335"/>
                    </a:cubicBezTo>
                    <a:cubicBezTo>
                      <a:pt x="2007" y="122"/>
                      <a:pt x="1642" y="1"/>
                      <a:pt x="1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7"/>
              <p:cNvSpPr/>
              <p:nvPr/>
            </p:nvSpPr>
            <p:spPr>
              <a:xfrm>
                <a:off x="6689094" y="3257553"/>
                <a:ext cx="200531" cy="200531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5168" extrusionOk="0">
                    <a:moveTo>
                      <a:pt x="2584" y="0"/>
                    </a:moveTo>
                    <a:cubicBezTo>
                      <a:pt x="1155" y="0"/>
                      <a:pt x="0" y="1155"/>
                      <a:pt x="0" y="2584"/>
                    </a:cubicBezTo>
                    <a:cubicBezTo>
                      <a:pt x="0" y="4013"/>
                      <a:pt x="1155" y="5168"/>
                      <a:pt x="2584" y="5168"/>
                    </a:cubicBezTo>
                    <a:cubicBezTo>
                      <a:pt x="3982" y="5168"/>
                      <a:pt x="5168" y="4013"/>
                      <a:pt x="5168" y="2584"/>
                    </a:cubicBezTo>
                    <a:cubicBezTo>
                      <a:pt x="5168" y="1125"/>
                      <a:pt x="3982" y="0"/>
                      <a:pt x="25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7"/>
              <p:cNvSpPr/>
              <p:nvPr/>
            </p:nvSpPr>
            <p:spPr>
              <a:xfrm>
                <a:off x="7094815" y="3262286"/>
                <a:ext cx="200531" cy="20169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5198" extrusionOk="0">
                    <a:moveTo>
                      <a:pt x="2584" y="0"/>
                    </a:moveTo>
                    <a:cubicBezTo>
                      <a:pt x="1186" y="0"/>
                      <a:pt x="0" y="1185"/>
                      <a:pt x="0" y="2614"/>
                    </a:cubicBezTo>
                    <a:cubicBezTo>
                      <a:pt x="0" y="4012"/>
                      <a:pt x="1186" y="5198"/>
                      <a:pt x="2584" y="5198"/>
                    </a:cubicBezTo>
                    <a:cubicBezTo>
                      <a:pt x="4013" y="5198"/>
                      <a:pt x="5168" y="4012"/>
                      <a:pt x="5168" y="2614"/>
                    </a:cubicBezTo>
                    <a:cubicBezTo>
                      <a:pt x="5168" y="1185"/>
                      <a:pt x="4013" y="0"/>
                      <a:pt x="25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7"/>
              <p:cNvSpPr/>
              <p:nvPr/>
            </p:nvSpPr>
            <p:spPr>
              <a:xfrm>
                <a:off x="6816483" y="3281145"/>
                <a:ext cx="324350" cy="141707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3652" extrusionOk="0">
                    <a:moveTo>
                      <a:pt x="182" y="0"/>
                    </a:moveTo>
                    <a:cubicBezTo>
                      <a:pt x="91" y="31"/>
                      <a:pt x="0" y="92"/>
                      <a:pt x="30" y="213"/>
                    </a:cubicBezTo>
                    <a:cubicBezTo>
                      <a:pt x="274" y="1125"/>
                      <a:pt x="730" y="1976"/>
                      <a:pt x="1459" y="2614"/>
                    </a:cubicBezTo>
                    <a:cubicBezTo>
                      <a:pt x="2158" y="3253"/>
                      <a:pt x="3131" y="3587"/>
                      <a:pt x="4073" y="3648"/>
                    </a:cubicBezTo>
                    <a:cubicBezTo>
                      <a:pt x="4137" y="3650"/>
                      <a:pt x="4201" y="3651"/>
                      <a:pt x="4265" y="3651"/>
                    </a:cubicBezTo>
                    <a:cubicBezTo>
                      <a:pt x="5120" y="3651"/>
                      <a:pt x="6015" y="3458"/>
                      <a:pt x="6778" y="2949"/>
                    </a:cubicBezTo>
                    <a:cubicBezTo>
                      <a:pt x="7569" y="2432"/>
                      <a:pt x="8146" y="1611"/>
                      <a:pt x="8359" y="699"/>
                    </a:cubicBezTo>
                    <a:cubicBezTo>
                      <a:pt x="8359" y="639"/>
                      <a:pt x="8328" y="547"/>
                      <a:pt x="8237" y="517"/>
                    </a:cubicBezTo>
                    <a:cubicBezTo>
                      <a:pt x="8222" y="509"/>
                      <a:pt x="8203" y="506"/>
                      <a:pt x="8183" y="506"/>
                    </a:cubicBezTo>
                    <a:cubicBezTo>
                      <a:pt x="8121" y="506"/>
                      <a:pt x="8047" y="540"/>
                      <a:pt x="8025" y="608"/>
                    </a:cubicBezTo>
                    <a:lnTo>
                      <a:pt x="8025" y="639"/>
                    </a:lnTo>
                    <a:cubicBezTo>
                      <a:pt x="7690" y="1399"/>
                      <a:pt x="7082" y="2037"/>
                      <a:pt x="6383" y="2432"/>
                    </a:cubicBezTo>
                    <a:cubicBezTo>
                      <a:pt x="5769" y="2795"/>
                      <a:pt x="5002" y="2952"/>
                      <a:pt x="4269" y="2952"/>
                    </a:cubicBezTo>
                    <a:cubicBezTo>
                      <a:pt x="4203" y="2952"/>
                      <a:pt x="4138" y="2951"/>
                      <a:pt x="4073" y="2949"/>
                    </a:cubicBezTo>
                    <a:cubicBezTo>
                      <a:pt x="3252" y="2949"/>
                      <a:pt x="2493" y="2675"/>
                      <a:pt x="1824" y="2189"/>
                    </a:cubicBezTo>
                    <a:cubicBezTo>
                      <a:pt x="1216" y="1702"/>
                      <a:pt x="699" y="973"/>
                      <a:pt x="395" y="213"/>
                    </a:cubicBezTo>
                    <a:cubicBezTo>
                      <a:pt x="365" y="92"/>
                      <a:pt x="274" y="61"/>
                      <a:pt x="1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7"/>
              <p:cNvSpPr/>
              <p:nvPr/>
            </p:nvSpPr>
            <p:spPr>
              <a:xfrm>
                <a:off x="6916710" y="3189143"/>
                <a:ext cx="106202" cy="9204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372" extrusionOk="0">
                    <a:moveTo>
                      <a:pt x="1369" y="0"/>
                    </a:moveTo>
                    <a:cubicBezTo>
                      <a:pt x="609" y="0"/>
                      <a:pt x="1" y="548"/>
                      <a:pt x="1" y="1186"/>
                    </a:cubicBezTo>
                    <a:cubicBezTo>
                      <a:pt x="1" y="1824"/>
                      <a:pt x="609" y="2371"/>
                      <a:pt x="1369" y="2371"/>
                    </a:cubicBezTo>
                    <a:cubicBezTo>
                      <a:pt x="2128" y="2371"/>
                      <a:pt x="2736" y="1824"/>
                      <a:pt x="2736" y="1186"/>
                    </a:cubicBezTo>
                    <a:cubicBezTo>
                      <a:pt x="2736" y="548"/>
                      <a:pt x="2098" y="31"/>
                      <a:pt x="1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7"/>
              <p:cNvSpPr/>
              <p:nvPr/>
            </p:nvSpPr>
            <p:spPr>
              <a:xfrm>
                <a:off x="6512153" y="4017390"/>
                <a:ext cx="60221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4" extrusionOk="0">
                    <a:moveTo>
                      <a:pt x="784" y="1"/>
                    </a:moveTo>
                    <a:cubicBezTo>
                      <a:pt x="647" y="1"/>
                      <a:pt x="503" y="39"/>
                      <a:pt x="366" y="115"/>
                    </a:cubicBezTo>
                    <a:cubicBezTo>
                      <a:pt x="244" y="206"/>
                      <a:pt x="153" y="267"/>
                      <a:pt x="92" y="388"/>
                    </a:cubicBezTo>
                    <a:cubicBezTo>
                      <a:pt x="31" y="510"/>
                      <a:pt x="1" y="662"/>
                      <a:pt x="1" y="783"/>
                    </a:cubicBezTo>
                    <a:cubicBezTo>
                      <a:pt x="1" y="844"/>
                      <a:pt x="1" y="905"/>
                      <a:pt x="31" y="996"/>
                    </a:cubicBezTo>
                    <a:lnTo>
                      <a:pt x="31" y="1027"/>
                    </a:lnTo>
                    <a:cubicBezTo>
                      <a:pt x="62" y="1118"/>
                      <a:pt x="62" y="1148"/>
                      <a:pt x="92" y="1239"/>
                    </a:cubicBezTo>
                    <a:cubicBezTo>
                      <a:pt x="92" y="1239"/>
                      <a:pt x="92" y="1270"/>
                      <a:pt x="153" y="1270"/>
                    </a:cubicBezTo>
                    <a:cubicBezTo>
                      <a:pt x="214" y="1391"/>
                      <a:pt x="305" y="1452"/>
                      <a:pt x="366" y="1483"/>
                    </a:cubicBezTo>
                    <a:cubicBezTo>
                      <a:pt x="487" y="1574"/>
                      <a:pt x="579" y="1574"/>
                      <a:pt x="700" y="1574"/>
                    </a:cubicBezTo>
                    <a:cubicBezTo>
                      <a:pt x="913" y="1574"/>
                      <a:pt x="1095" y="1452"/>
                      <a:pt x="1247" y="1331"/>
                    </a:cubicBezTo>
                    <a:lnTo>
                      <a:pt x="1278" y="1300"/>
                    </a:lnTo>
                    <a:cubicBezTo>
                      <a:pt x="1369" y="1270"/>
                      <a:pt x="1399" y="1179"/>
                      <a:pt x="1430" y="1118"/>
                    </a:cubicBezTo>
                    <a:cubicBezTo>
                      <a:pt x="1521" y="996"/>
                      <a:pt x="1551" y="844"/>
                      <a:pt x="1551" y="723"/>
                    </a:cubicBezTo>
                    <a:cubicBezTo>
                      <a:pt x="1551" y="540"/>
                      <a:pt x="1399" y="267"/>
                      <a:pt x="1156" y="115"/>
                    </a:cubicBezTo>
                    <a:cubicBezTo>
                      <a:pt x="1050" y="39"/>
                      <a:pt x="920" y="1"/>
                      <a:pt x="784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7"/>
              <p:cNvSpPr/>
              <p:nvPr/>
            </p:nvSpPr>
            <p:spPr>
              <a:xfrm>
                <a:off x="6414293" y="4263594"/>
                <a:ext cx="70776" cy="7081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825" extrusionOk="0">
                    <a:moveTo>
                      <a:pt x="912" y="1"/>
                    </a:moveTo>
                    <a:cubicBezTo>
                      <a:pt x="790" y="1"/>
                      <a:pt x="699" y="62"/>
                      <a:pt x="578" y="92"/>
                    </a:cubicBezTo>
                    <a:cubicBezTo>
                      <a:pt x="456" y="122"/>
                      <a:pt x="334" y="214"/>
                      <a:pt x="274" y="274"/>
                    </a:cubicBezTo>
                    <a:cubicBezTo>
                      <a:pt x="183" y="366"/>
                      <a:pt x="122" y="457"/>
                      <a:pt x="91" y="578"/>
                    </a:cubicBezTo>
                    <a:cubicBezTo>
                      <a:pt x="0" y="700"/>
                      <a:pt x="0" y="822"/>
                      <a:pt x="0" y="913"/>
                    </a:cubicBezTo>
                    <a:cubicBezTo>
                      <a:pt x="0" y="1004"/>
                      <a:pt x="31" y="1065"/>
                      <a:pt x="31" y="1156"/>
                    </a:cubicBezTo>
                    <a:cubicBezTo>
                      <a:pt x="61" y="1308"/>
                      <a:pt x="152" y="1460"/>
                      <a:pt x="274" y="1581"/>
                    </a:cubicBezTo>
                    <a:cubicBezTo>
                      <a:pt x="334" y="1612"/>
                      <a:pt x="365" y="1673"/>
                      <a:pt x="456" y="1733"/>
                    </a:cubicBezTo>
                    <a:cubicBezTo>
                      <a:pt x="608" y="1794"/>
                      <a:pt x="760" y="1825"/>
                      <a:pt x="912" y="1825"/>
                    </a:cubicBezTo>
                    <a:cubicBezTo>
                      <a:pt x="1034" y="1825"/>
                      <a:pt x="1125" y="1794"/>
                      <a:pt x="1246" y="1764"/>
                    </a:cubicBezTo>
                    <a:cubicBezTo>
                      <a:pt x="1368" y="1703"/>
                      <a:pt x="1490" y="1642"/>
                      <a:pt x="1550" y="1551"/>
                    </a:cubicBezTo>
                    <a:cubicBezTo>
                      <a:pt x="1642" y="1490"/>
                      <a:pt x="1702" y="1369"/>
                      <a:pt x="1763" y="1277"/>
                    </a:cubicBezTo>
                    <a:cubicBezTo>
                      <a:pt x="1824" y="1156"/>
                      <a:pt x="1824" y="1034"/>
                      <a:pt x="1824" y="913"/>
                    </a:cubicBezTo>
                    <a:cubicBezTo>
                      <a:pt x="1824" y="852"/>
                      <a:pt x="1793" y="761"/>
                      <a:pt x="1793" y="700"/>
                    </a:cubicBezTo>
                    <a:cubicBezTo>
                      <a:pt x="1763" y="548"/>
                      <a:pt x="1672" y="396"/>
                      <a:pt x="1550" y="274"/>
                    </a:cubicBezTo>
                    <a:cubicBezTo>
                      <a:pt x="1490" y="244"/>
                      <a:pt x="1459" y="153"/>
                      <a:pt x="1368" y="122"/>
                    </a:cubicBezTo>
                    <a:cubicBezTo>
                      <a:pt x="1216" y="31"/>
                      <a:pt x="1064" y="1"/>
                      <a:pt x="912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7"/>
              <p:cNvSpPr/>
              <p:nvPr/>
            </p:nvSpPr>
            <p:spPr>
              <a:xfrm>
                <a:off x="6555806" y="4457026"/>
                <a:ext cx="59019" cy="5901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extrusionOk="0">
                    <a:moveTo>
                      <a:pt x="761" y="1"/>
                    </a:moveTo>
                    <a:cubicBezTo>
                      <a:pt x="639" y="1"/>
                      <a:pt x="578" y="1"/>
                      <a:pt x="457" y="92"/>
                    </a:cubicBezTo>
                    <a:cubicBezTo>
                      <a:pt x="396" y="122"/>
                      <a:pt x="274" y="153"/>
                      <a:pt x="244" y="244"/>
                    </a:cubicBezTo>
                    <a:cubicBezTo>
                      <a:pt x="153" y="305"/>
                      <a:pt x="122" y="396"/>
                      <a:pt x="92" y="457"/>
                    </a:cubicBezTo>
                    <a:cubicBezTo>
                      <a:pt x="31" y="548"/>
                      <a:pt x="1" y="639"/>
                      <a:pt x="1" y="761"/>
                    </a:cubicBezTo>
                    <a:cubicBezTo>
                      <a:pt x="1" y="852"/>
                      <a:pt x="1" y="913"/>
                      <a:pt x="31" y="943"/>
                    </a:cubicBezTo>
                    <a:cubicBezTo>
                      <a:pt x="61" y="1065"/>
                      <a:pt x="153" y="1186"/>
                      <a:pt x="213" y="1308"/>
                    </a:cubicBezTo>
                    <a:cubicBezTo>
                      <a:pt x="274" y="1338"/>
                      <a:pt x="335" y="1369"/>
                      <a:pt x="396" y="1399"/>
                    </a:cubicBezTo>
                    <a:cubicBezTo>
                      <a:pt x="487" y="1490"/>
                      <a:pt x="639" y="1521"/>
                      <a:pt x="761" y="1521"/>
                    </a:cubicBezTo>
                    <a:cubicBezTo>
                      <a:pt x="882" y="1521"/>
                      <a:pt x="943" y="1521"/>
                      <a:pt x="1064" y="1460"/>
                    </a:cubicBezTo>
                    <a:cubicBezTo>
                      <a:pt x="1156" y="1399"/>
                      <a:pt x="1247" y="1369"/>
                      <a:pt x="1277" y="1308"/>
                    </a:cubicBezTo>
                    <a:cubicBezTo>
                      <a:pt x="1368" y="1217"/>
                      <a:pt x="1399" y="1156"/>
                      <a:pt x="1429" y="1065"/>
                    </a:cubicBezTo>
                    <a:cubicBezTo>
                      <a:pt x="1490" y="973"/>
                      <a:pt x="1520" y="882"/>
                      <a:pt x="1520" y="761"/>
                    </a:cubicBezTo>
                    <a:cubicBezTo>
                      <a:pt x="1490" y="730"/>
                      <a:pt x="1490" y="639"/>
                      <a:pt x="1490" y="578"/>
                    </a:cubicBezTo>
                    <a:cubicBezTo>
                      <a:pt x="1460" y="457"/>
                      <a:pt x="1368" y="335"/>
                      <a:pt x="1308" y="244"/>
                    </a:cubicBezTo>
                    <a:cubicBezTo>
                      <a:pt x="1247" y="183"/>
                      <a:pt x="1186" y="153"/>
                      <a:pt x="1156" y="122"/>
                    </a:cubicBezTo>
                    <a:cubicBezTo>
                      <a:pt x="1034" y="31"/>
                      <a:pt x="882" y="1"/>
                      <a:pt x="761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7"/>
              <p:cNvSpPr/>
              <p:nvPr/>
            </p:nvSpPr>
            <p:spPr>
              <a:xfrm>
                <a:off x="6390701" y="4513640"/>
                <a:ext cx="60183" cy="6138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582" extrusionOk="0">
                    <a:moveTo>
                      <a:pt x="791" y="1"/>
                    </a:moveTo>
                    <a:cubicBezTo>
                      <a:pt x="669" y="1"/>
                      <a:pt x="578" y="1"/>
                      <a:pt x="487" y="62"/>
                    </a:cubicBezTo>
                    <a:cubicBezTo>
                      <a:pt x="365" y="92"/>
                      <a:pt x="304" y="153"/>
                      <a:pt x="213" y="213"/>
                    </a:cubicBezTo>
                    <a:cubicBezTo>
                      <a:pt x="152" y="305"/>
                      <a:pt x="122" y="365"/>
                      <a:pt x="61" y="487"/>
                    </a:cubicBezTo>
                    <a:cubicBezTo>
                      <a:pt x="31" y="548"/>
                      <a:pt x="0" y="669"/>
                      <a:pt x="0" y="791"/>
                    </a:cubicBezTo>
                    <a:cubicBezTo>
                      <a:pt x="0" y="852"/>
                      <a:pt x="0" y="943"/>
                      <a:pt x="31" y="1004"/>
                    </a:cubicBezTo>
                    <a:cubicBezTo>
                      <a:pt x="61" y="1156"/>
                      <a:pt x="152" y="1277"/>
                      <a:pt x="213" y="1369"/>
                    </a:cubicBezTo>
                    <a:cubicBezTo>
                      <a:pt x="274" y="1399"/>
                      <a:pt x="335" y="1429"/>
                      <a:pt x="365" y="1460"/>
                    </a:cubicBezTo>
                    <a:cubicBezTo>
                      <a:pt x="487" y="1551"/>
                      <a:pt x="639" y="1581"/>
                      <a:pt x="760" y="1581"/>
                    </a:cubicBezTo>
                    <a:cubicBezTo>
                      <a:pt x="882" y="1581"/>
                      <a:pt x="973" y="1581"/>
                      <a:pt x="1064" y="1521"/>
                    </a:cubicBezTo>
                    <a:cubicBezTo>
                      <a:pt x="1186" y="1460"/>
                      <a:pt x="1246" y="1429"/>
                      <a:pt x="1338" y="1369"/>
                    </a:cubicBezTo>
                    <a:cubicBezTo>
                      <a:pt x="1398" y="1277"/>
                      <a:pt x="1429" y="1217"/>
                      <a:pt x="1490" y="1095"/>
                    </a:cubicBezTo>
                    <a:cubicBezTo>
                      <a:pt x="1520" y="1004"/>
                      <a:pt x="1550" y="913"/>
                      <a:pt x="1550" y="791"/>
                    </a:cubicBezTo>
                    <a:cubicBezTo>
                      <a:pt x="1520" y="669"/>
                      <a:pt x="1520" y="639"/>
                      <a:pt x="1520" y="548"/>
                    </a:cubicBezTo>
                    <a:cubicBezTo>
                      <a:pt x="1490" y="396"/>
                      <a:pt x="1398" y="274"/>
                      <a:pt x="1338" y="213"/>
                    </a:cubicBezTo>
                    <a:cubicBezTo>
                      <a:pt x="1307" y="183"/>
                      <a:pt x="1216" y="153"/>
                      <a:pt x="1186" y="92"/>
                    </a:cubicBezTo>
                    <a:cubicBezTo>
                      <a:pt x="1064" y="31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7"/>
              <p:cNvSpPr/>
              <p:nvPr/>
            </p:nvSpPr>
            <p:spPr>
              <a:xfrm>
                <a:off x="6433151" y="4427536"/>
                <a:ext cx="69612" cy="68448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64" extrusionOk="0">
                    <a:moveTo>
                      <a:pt x="882" y="1"/>
                    </a:moveTo>
                    <a:cubicBezTo>
                      <a:pt x="760" y="1"/>
                      <a:pt x="669" y="31"/>
                      <a:pt x="548" y="92"/>
                    </a:cubicBezTo>
                    <a:cubicBezTo>
                      <a:pt x="426" y="122"/>
                      <a:pt x="335" y="183"/>
                      <a:pt x="274" y="274"/>
                    </a:cubicBezTo>
                    <a:cubicBezTo>
                      <a:pt x="183" y="335"/>
                      <a:pt x="122" y="457"/>
                      <a:pt x="92" y="548"/>
                    </a:cubicBezTo>
                    <a:cubicBezTo>
                      <a:pt x="31" y="639"/>
                      <a:pt x="0" y="761"/>
                      <a:pt x="0" y="882"/>
                    </a:cubicBezTo>
                    <a:cubicBezTo>
                      <a:pt x="0" y="943"/>
                      <a:pt x="31" y="1034"/>
                      <a:pt x="31" y="1095"/>
                    </a:cubicBezTo>
                    <a:cubicBezTo>
                      <a:pt x="92" y="1247"/>
                      <a:pt x="152" y="1369"/>
                      <a:pt x="274" y="1490"/>
                    </a:cubicBezTo>
                    <a:cubicBezTo>
                      <a:pt x="335" y="1521"/>
                      <a:pt x="396" y="1551"/>
                      <a:pt x="456" y="1642"/>
                    </a:cubicBezTo>
                    <a:cubicBezTo>
                      <a:pt x="608" y="1703"/>
                      <a:pt x="730" y="1764"/>
                      <a:pt x="912" y="1764"/>
                    </a:cubicBezTo>
                    <a:cubicBezTo>
                      <a:pt x="1034" y="1764"/>
                      <a:pt x="1156" y="1703"/>
                      <a:pt x="1247" y="1673"/>
                    </a:cubicBezTo>
                    <a:cubicBezTo>
                      <a:pt x="1368" y="1642"/>
                      <a:pt x="1459" y="1551"/>
                      <a:pt x="1520" y="1490"/>
                    </a:cubicBezTo>
                    <a:cubicBezTo>
                      <a:pt x="1611" y="1399"/>
                      <a:pt x="1672" y="1308"/>
                      <a:pt x="1703" y="1217"/>
                    </a:cubicBezTo>
                    <a:cubicBezTo>
                      <a:pt x="1763" y="1095"/>
                      <a:pt x="1794" y="974"/>
                      <a:pt x="1794" y="882"/>
                    </a:cubicBezTo>
                    <a:cubicBezTo>
                      <a:pt x="1794" y="791"/>
                      <a:pt x="1763" y="730"/>
                      <a:pt x="1763" y="639"/>
                    </a:cubicBezTo>
                    <a:cubicBezTo>
                      <a:pt x="1733" y="487"/>
                      <a:pt x="1642" y="366"/>
                      <a:pt x="1520" y="274"/>
                    </a:cubicBezTo>
                    <a:cubicBezTo>
                      <a:pt x="1459" y="214"/>
                      <a:pt x="1429" y="183"/>
                      <a:pt x="1338" y="122"/>
                    </a:cubicBezTo>
                    <a:cubicBezTo>
                      <a:pt x="1186" y="31"/>
                      <a:pt x="1064" y="1"/>
                      <a:pt x="882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7"/>
              <p:cNvSpPr/>
              <p:nvPr/>
            </p:nvSpPr>
            <p:spPr>
              <a:xfrm>
                <a:off x="6720951" y="3876768"/>
                <a:ext cx="80205" cy="79041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037" extrusionOk="0">
                    <a:moveTo>
                      <a:pt x="1033" y="0"/>
                    </a:moveTo>
                    <a:cubicBezTo>
                      <a:pt x="882" y="0"/>
                      <a:pt x="760" y="31"/>
                      <a:pt x="638" y="61"/>
                    </a:cubicBezTo>
                    <a:cubicBezTo>
                      <a:pt x="517" y="91"/>
                      <a:pt x="426" y="182"/>
                      <a:pt x="304" y="304"/>
                    </a:cubicBezTo>
                    <a:cubicBezTo>
                      <a:pt x="182" y="365"/>
                      <a:pt x="122" y="486"/>
                      <a:pt x="61" y="638"/>
                    </a:cubicBezTo>
                    <a:cubicBezTo>
                      <a:pt x="0" y="760"/>
                      <a:pt x="0" y="912"/>
                      <a:pt x="0" y="1003"/>
                    </a:cubicBezTo>
                    <a:cubicBezTo>
                      <a:pt x="0" y="1094"/>
                      <a:pt x="30" y="1216"/>
                      <a:pt x="30" y="1277"/>
                    </a:cubicBezTo>
                    <a:cubicBezTo>
                      <a:pt x="61" y="1459"/>
                      <a:pt x="182" y="1611"/>
                      <a:pt x="304" y="1733"/>
                    </a:cubicBezTo>
                    <a:cubicBezTo>
                      <a:pt x="365" y="1763"/>
                      <a:pt x="456" y="1854"/>
                      <a:pt x="486" y="1885"/>
                    </a:cubicBezTo>
                    <a:cubicBezTo>
                      <a:pt x="638" y="1976"/>
                      <a:pt x="821" y="2037"/>
                      <a:pt x="1033" y="2037"/>
                    </a:cubicBezTo>
                    <a:cubicBezTo>
                      <a:pt x="1185" y="2037"/>
                      <a:pt x="1277" y="2006"/>
                      <a:pt x="1398" y="1976"/>
                    </a:cubicBezTo>
                    <a:cubicBezTo>
                      <a:pt x="1520" y="1915"/>
                      <a:pt x="1641" y="1854"/>
                      <a:pt x="1733" y="1733"/>
                    </a:cubicBezTo>
                    <a:cubicBezTo>
                      <a:pt x="1854" y="1672"/>
                      <a:pt x="1945" y="1550"/>
                      <a:pt x="1976" y="1398"/>
                    </a:cubicBezTo>
                    <a:cubicBezTo>
                      <a:pt x="2037" y="1277"/>
                      <a:pt x="2037" y="1125"/>
                      <a:pt x="2037" y="1003"/>
                    </a:cubicBezTo>
                    <a:cubicBezTo>
                      <a:pt x="2067" y="912"/>
                      <a:pt x="2006" y="821"/>
                      <a:pt x="2006" y="760"/>
                    </a:cubicBezTo>
                    <a:cubicBezTo>
                      <a:pt x="1976" y="547"/>
                      <a:pt x="1854" y="395"/>
                      <a:pt x="1733" y="304"/>
                    </a:cubicBezTo>
                    <a:cubicBezTo>
                      <a:pt x="1672" y="243"/>
                      <a:pt x="1581" y="182"/>
                      <a:pt x="1550" y="152"/>
                    </a:cubicBezTo>
                    <a:cubicBezTo>
                      <a:pt x="1398" y="61"/>
                      <a:pt x="1216" y="0"/>
                      <a:pt x="1033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7"/>
              <p:cNvSpPr/>
              <p:nvPr/>
            </p:nvSpPr>
            <p:spPr>
              <a:xfrm>
                <a:off x="6781095" y="4150367"/>
                <a:ext cx="86142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59" extrusionOk="0">
                    <a:moveTo>
                      <a:pt x="1125" y="1"/>
                    </a:moveTo>
                    <a:cubicBezTo>
                      <a:pt x="942" y="1"/>
                      <a:pt x="821" y="31"/>
                      <a:pt x="699" y="92"/>
                    </a:cubicBezTo>
                    <a:cubicBezTo>
                      <a:pt x="547" y="122"/>
                      <a:pt x="426" y="183"/>
                      <a:pt x="365" y="305"/>
                    </a:cubicBezTo>
                    <a:cubicBezTo>
                      <a:pt x="243" y="426"/>
                      <a:pt x="152" y="548"/>
                      <a:pt x="122" y="639"/>
                    </a:cubicBezTo>
                    <a:cubicBezTo>
                      <a:pt x="61" y="761"/>
                      <a:pt x="0" y="913"/>
                      <a:pt x="61" y="1065"/>
                    </a:cubicBezTo>
                    <a:cubicBezTo>
                      <a:pt x="61" y="1186"/>
                      <a:pt x="91" y="1247"/>
                      <a:pt x="91" y="1369"/>
                    </a:cubicBezTo>
                    <a:cubicBezTo>
                      <a:pt x="122" y="1551"/>
                      <a:pt x="243" y="1703"/>
                      <a:pt x="365" y="1855"/>
                    </a:cubicBezTo>
                    <a:cubicBezTo>
                      <a:pt x="426" y="1916"/>
                      <a:pt x="517" y="1977"/>
                      <a:pt x="578" y="2007"/>
                    </a:cubicBezTo>
                    <a:cubicBezTo>
                      <a:pt x="730" y="2129"/>
                      <a:pt x="912" y="2159"/>
                      <a:pt x="1125" y="2159"/>
                    </a:cubicBezTo>
                    <a:cubicBezTo>
                      <a:pt x="1277" y="2159"/>
                      <a:pt x="1429" y="2129"/>
                      <a:pt x="1520" y="2098"/>
                    </a:cubicBezTo>
                    <a:cubicBezTo>
                      <a:pt x="1672" y="2037"/>
                      <a:pt x="1794" y="1977"/>
                      <a:pt x="1885" y="1855"/>
                    </a:cubicBezTo>
                    <a:cubicBezTo>
                      <a:pt x="1976" y="1733"/>
                      <a:pt x="2067" y="1642"/>
                      <a:pt x="2098" y="1521"/>
                    </a:cubicBezTo>
                    <a:cubicBezTo>
                      <a:pt x="2189" y="1399"/>
                      <a:pt x="2219" y="1247"/>
                      <a:pt x="2189" y="1095"/>
                    </a:cubicBezTo>
                    <a:cubicBezTo>
                      <a:pt x="2189" y="1004"/>
                      <a:pt x="2189" y="913"/>
                      <a:pt x="2128" y="791"/>
                    </a:cubicBezTo>
                    <a:cubicBezTo>
                      <a:pt x="2098" y="609"/>
                      <a:pt x="1976" y="457"/>
                      <a:pt x="1885" y="305"/>
                    </a:cubicBezTo>
                    <a:cubicBezTo>
                      <a:pt x="1794" y="274"/>
                      <a:pt x="1702" y="183"/>
                      <a:pt x="1642" y="153"/>
                    </a:cubicBezTo>
                    <a:cubicBezTo>
                      <a:pt x="1490" y="31"/>
                      <a:pt x="1307" y="1"/>
                      <a:pt x="1125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7"/>
              <p:cNvSpPr/>
              <p:nvPr/>
            </p:nvSpPr>
            <p:spPr>
              <a:xfrm>
                <a:off x="7045264" y="4241205"/>
                <a:ext cx="74346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885" extrusionOk="0">
                    <a:moveTo>
                      <a:pt x="913" y="0"/>
                    </a:moveTo>
                    <a:cubicBezTo>
                      <a:pt x="852" y="0"/>
                      <a:pt x="761" y="61"/>
                      <a:pt x="700" y="61"/>
                    </a:cubicBezTo>
                    <a:cubicBezTo>
                      <a:pt x="578" y="92"/>
                      <a:pt x="457" y="122"/>
                      <a:pt x="396" y="213"/>
                    </a:cubicBezTo>
                    <a:cubicBezTo>
                      <a:pt x="274" y="274"/>
                      <a:pt x="183" y="365"/>
                      <a:pt x="153" y="456"/>
                    </a:cubicBezTo>
                    <a:cubicBezTo>
                      <a:pt x="92" y="578"/>
                      <a:pt x="31" y="699"/>
                      <a:pt x="31" y="821"/>
                    </a:cubicBezTo>
                    <a:cubicBezTo>
                      <a:pt x="1" y="912"/>
                      <a:pt x="1" y="1034"/>
                      <a:pt x="31" y="1186"/>
                    </a:cubicBezTo>
                    <a:lnTo>
                      <a:pt x="122" y="1429"/>
                    </a:lnTo>
                    <a:cubicBezTo>
                      <a:pt x="183" y="1581"/>
                      <a:pt x="305" y="1702"/>
                      <a:pt x="457" y="1763"/>
                    </a:cubicBezTo>
                    <a:lnTo>
                      <a:pt x="700" y="1854"/>
                    </a:lnTo>
                    <a:cubicBezTo>
                      <a:pt x="761" y="1854"/>
                      <a:pt x="791" y="1885"/>
                      <a:pt x="882" y="1885"/>
                    </a:cubicBezTo>
                    <a:lnTo>
                      <a:pt x="1095" y="1885"/>
                    </a:lnTo>
                    <a:cubicBezTo>
                      <a:pt x="1217" y="1885"/>
                      <a:pt x="1338" y="1854"/>
                      <a:pt x="1460" y="1763"/>
                    </a:cubicBezTo>
                    <a:cubicBezTo>
                      <a:pt x="1551" y="1702"/>
                      <a:pt x="1642" y="1611"/>
                      <a:pt x="1703" y="1551"/>
                    </a:cubicBezTo>
                    <a:cubicBezTo>
                      <a:pt x="1794" y="1459"/>
                      <a:pt x="1855" y="1338"/>
                      <a:pt x="1855" y="1247"/>
                    </a:cubicBezTo>
                    <a:cubicBezTo>
                      <a:pt x="1855" y="1155"/>
                      <a:pt x="1916" y="1095"/>
                      <a:pt x="1916" y="1003"/>
                    </a:cubicBezTo>
                    <a:cubicBezTo>
                      <a:pt x="1825" y="791"/>
                      <a:pt x="1794" y="639"/>
                      <a:pt x="1703" y="456"/>
                    </a:cubicBezTo>
                    <a:cubicBezTo>
                      <a:pt x="1673" y="395"/>
                      <a:pt x="1612" y="365"/>
                      <a:pt x="1551" y="274"/>
                    </a:cubicBezTo>
                    <a:cubicBezTo>
                      <a:pt x="1460" y="183"/>
                      <a:pt x="1277" y="92"/>
                      <a:pt x="1156" y="61"/>
                    </a:cubicBezTo>
                    <a:cubicBezTo>
                      <a:pt x="1065" y="61"/>
                      <a:pt x="974" y="0"/>
                      <a:pt x="913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7"/>
              <p:cNvSpPr/>
              <p:nvPr/>
            </p:nvSpPr>
            <p:spPr>
              <a:xfrm>
                <a:off x="7197409" y="3961669"/>
                <a:ext cx="70815" cy="7081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913" y="1"/>
                    </a:moveTo>
                    <a:cubicBezTo>
                      <a:pt x="761" y="1"/>
                      <a:pt x="548" y="31"/>
                      <a:pt x="457" y="122"/>
                    </a:cubicBezTo>
                    <a:cubicBezTo>
                      <a:pt x="305" y="183"/>
                      <a:pt x="183" y="305"/>
                      <a:pt x="92" y="457"/>
                    </a:cubicBezTo>
                    <a:cubicBezTo>
                      <a:pt x="31" y="609"/>
                      <a:pt x="1" y="760"/>
                      <a:pt x="1" y="912"/>
                    </a:cubicBezTo>
                    <a:cubicBezTo>
                      <a:pt x="1" y="1064"/>
                      <a:pt x="31" y="1216"/>
                      <a:pt x="92" y="1368"/>
                    </a:cubicBezTo>
                    <a:cubicBezTo>
                      <a:pt x="183" y="1520"/>
                      <a:pt x="305" y="1642"/>
                      <a:pt x="457" y="1703"/>
                    </a:cubicBezTo>
                    <a:cubicBezTo>
                      <a:pt x="609" y="1794"/>
                      <a:pt x="761" y="1824"/>
                      <a:pt x="913" y="1824"/>
                    </a:cubicBezTo>
                    <a:cubicBezTo>
                      <a:pt x="1065" y="1824"/>
                      <a:pt x="1247" y="1794"/>
                      <a:pt x="1369" y="1703"/>
                    </a:cubicBezTo>
                    <a:cubicBezTo>
                      <a:pt x="1521" y="1642"/>
                      <a:pt x="1612" y="1520"/>
                      <a:pt x="1703" y="1368"/>
                    </a:cubicBezTo>
                    <a:cubicBezTo>
                      <a:pt x="1794" y="1216"/>
                      <a:pt x="1825" y="1064"/>
                      <a:pt x="1825" y="912"/>
                    </a:cubicBezTo>
                    <a:cubicBezTo>
                      <a:pt x="1825" y="760"/>
                      <a:pt x="1794" y="578"/>
                      <a:pt x="1703" y="457"/>
                    </a:cubicBezTo>
                    <a:cubicBezTo>
                      <a:pt x="1612" y="305"/>
                      <a:pt x="1521" y="183"/>
                      <a:pt x="1369" y="122"/>
                    </a:cubicBezTo>
                    <a:cubicBezTo>
                      <a:pt x="1217" y="31"/>
                      <a:pt x="1065" y="1"/>
                      <a:pt x="913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7"/>
              <p:cNvSpPr/>
              <p:nvPr/>
            </p:nvSpPr>
            <p:spPr>
              <a:xfrm>
                <a:off x="6968628" y="3915688"/>
                <a:ext cx="70776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885" extrusionOk="0">
                    <a:moveTo>
                      <a:pt x="912" y="0"/>
                    </a:moveTo>
                    <a:cubicBezTo>
                      <a:pt x="790" y="0"/>
                      <a:pt x="638" y="61"/>
                      <a:pt x="578" y="91"/>
                    </a:cubicBezTo>
                    <a:cubicBezTo>
                      <a:pt x="456" y="122"/>
                      <a:pt x="334" y="213"/>
                      <a:pt x="274" y="274"/>
                    </a:cubicBezTo>
                    <a:cubicBezTo>
                      <a:pt x="182" y="365"/>
                      <a:pt x="122" y="456"/>
                      <a:pt x="91" y="578"/>
                    </a:cubicBezTo>
                    <a:cubicBezTo>
                      <a:pt x="0" y="699"/>
                      <a:pt x="0" y="821"/>
                      <a:pt x="0" y="912"/>
                    </a:cubicBezTo>
                    <a:cubicBezTo>
                      <a:pt x="0" y="1003"/>
                      <a:pt x="31" y="1064"/>
                      <a:pt x="31" y="1186"/>
                    </a:cubicBezTo>
                    <a:cubicBezTo>
                      <a:pt x="61" y="1338"/>
                      <a:pt x="152" y="1490"/>
                      <a:pt x="274" y="1611"/>
                    </a:cubicBezTo>
                    <a:cubicBezTo>
                      <a:pt x="334" y="1642"/>
                      <a:pt x="365" y="1733"/>
                      <a:pt x="456" y="1763"/>
                    </a:cubicBezTo>
                    <a:cubicBezTo>
                      <a:pt x="608" y="1824"/>
                      <a:pt x="760" y="1885"/>
                      <a:pt x="912" y="1885"/>
                    </a:cubicBezTo>
                    <a:cubicBezTo>
                      <a:pt x="1034" y="1885"/>
                      <a:pt x="1186" y="1824"/>
                      <a:pt x="1246" y="1794"/>
                    </a:cubicBezTo>
                    <a:cubicBezTo>
                      <a:pt x="1368" y="1763"/>
                      <a:pt x="1490" y="1672"/>
                      <a:pt x="1550" y="1611"/>
                    </a:cubicBezTo>
                    <a:cubicBezTo>
                      <a:pt x="1641" y="1520"/>
                      <a:pt x="1702" y="1429"/>
                      <a:pt x="1733" y="1307"/>
                    </a:cubicBezTo>
                    <a:cubicBezTo>
                      <a:pt x="1824" y="1186"/>
                      <a:pt x="1824" y="1064"/>
                      <a:pt x="1824" y="973"/>
                    </a:cubicBezTo>
                    <a:cubicBezTo>
                      <a:pt x="1824" y="851"/>
                      <a:pt x="1793" y="760"/>
                      <a:pt x="1793" y="699"/>
                    </a:cubicBezTo>
                    <a:cubicBezTo>
                      <a:pt x="1763" y="547"/>
                      <a:pt x="1672" y="395"/>
                      <a:pt x="1550" y="274"/>
                    </a:cubicBezTo>
                    <a:cubicBezTo>
                      <a:pt x="1490" y="243"/>
                      <a:pt x="1459" y="152"/>
                      <a:pt x="1368" y="122"/>
                    </a:cubicBezTo>
                    <a:cubicBezTo>
                      <a:pt x="1216" y="61"/>
                      <a:pt x="1064" y="0"/>
                      <a:pt x="912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7"/>
              <p:cNvSpPr/>
              <p:nvPr/>
            </p:nvSpPr>
            <p:spPr>
              <a:xfrm>
                <a:off x="7216306" y="3767073"/>
                <a:ext cx="71979" cy="71319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38" extrusionOk="0">
                    <a:moveTo>
                      <a:pt x="942" y="0"/>
                    </a:moveTo>
                    <a:cubicBezTo>
                      <a:pt x="791" y="0"/>
                      <a:pt x="608" y="31"/>
                      <a:pt x="487" y="122"/>
                    </a:cubicBezTo>
                    <a:cubicBezTo>
                      <a:pt x="335" y="183"/>
                      <a:pt x="213" y="304"/>
                      <a:pt x="152" y="456"/>
                    </a:cubicBezTo>
                    <a:lnTo>
                      <a:pt x="152" y="487"/>
                    </a:lnTo>
                    <a:lnTo>
                      <a:pt x="31" y="730"/>
                    </a:lnTo>
                    <a:lnTo>
                      <a:pt x="0" y="943"/>
                    </a:lnTo>
                    <a:lnTo>
                      <a:pt x="31" y="1186"/>
                    </a:lnTo>
                    <a:cubicBezTo>
                      <a:pt x="31" y="1216"/>
                      <a:pt x="31" y="1216"/>
                      <a:pt x="61" y="1247"/>
                    </a:cubicBezTo>
                    <a:lnTo>
                      <a:pt x="61" y="1307"/>
                    </a:lnTo>
                    <a:cubicBezTo>
                      <a:pt x="61" y="1338"/>
                      <a:pt x="122" y="1368"/>
                      <a:pt x="122" y="1368"/>
                    </a:cubicBezTo>
                    <a:cubicBezTo>
                      <a:pt x="152" y="1490"/>
                      <a:pt x="183" y="1550"/>
                      <a:pt x="274" y="1642"/>
                    </a:cubicBezTo>
                    <a:lnTo>
                      <a:pt x="426" y="1763"/>
                    </a:lnTo>
                    <a:cubicBezTo>
                      <a:pt x="517" y="1824"/>
                      <a:pt x="578" y="1824"/>
                      <a:pt x="730" y="1824"/>
                    </a:cubicBezTo>
                    <a:cubicBezTo>
                      <a:pt x="760" y="1834"/>
                      <a:pt x="791" y="1838"/>
                      <a:pt x="822" y="1838"/>
                    </a:cubicBezTo>
                    <a:cubicBezTo>
                      <a:pt x="885" y="1838"/>
                      <a:pt x="953" y="1824"/>
                      <a:pt x="1034" y="1824"/>
                    </a:cubicBezTo>
                    <a:lnTo>
                      <a:pt x="1125" y="1824"/>
                    </a:lnTo>
                    <a:cubicBezTo>
                      <a:pt x="1216" y="1794"/>
                      <a:pt x="1277" y="1763"/>
                      <a:pt x="1368" y="1763"/>
                    </a:cubicBezTo>
                    <a:cubicBezTo>
                      <a:pt x="1368" y="1763"/>
                      <a:pt x="1398" y="1763"/>
                      <a:pt x="1398" y="1702"/>
                    </a:cubicBezTo>
                    <a:cubicBezTo>
                      <a:pt x="1490" y="1672"/>
                      <a:pt x="1550" y="1642"/>
                      <a:pt x="1581" y="1550"/>
                    </a:cubicBezTo>
                    <a:cubicBezTo>
                      <a:pt x="1702" y="1459"/>
                      <a:pt x="1794" y="1307"/>
                      <a:pt x="1824" y="1155"/>
                    </a:cubicBezTo>
                    <a:cubicBezTo>
                      <a:pt x="1854" y="1003"/>
                      <a:pt x="1854" y="851"/>
                      <a:pt x="1824" y="639"/>
                    </a:cubicBezTo>
                    <a:cubicBezTo>
                      <a:pt x="1794" y="547"/>
                      <a:pt x="1763" y="426"/>
                      <a:pt x="1672" y="335"/>
                    </a:cubicBezTo>
                    <a:cubicBezTo>
                      <a:pt x="1611" y="243"/>
                      <a:pt x="1520" y="152"/>
                      <a:pt x="1398" y="122"/>
                    </a:cubicBezTo>
                    <a:cubicBezTo>
                      <a:pt x="1246" y="31"/>
                      <a:pt x="1094" y="0"/>
                      <a:pt x="942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7"/>
              <p:cNvSpPr/>
              <p:nvPr/>
            </p:nvSpPr>
            <p:spPr>
              <a:xfrm>
                <a:off x="6991018" y="4069580"/>
                <a:ext cx="60183" cy="6018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551" extrusionOk="0">
                    <a:moveTo>
                      <a:pt x="810" y="1"/>
                    </a:moveTo>
                    <a:cubicBezTo>
                      <a:pt x="745" y="1"/>
                      <a:pt x="685" y="16"/>
                      <a:pt x="609" y="46"/>
                    </a:cubicBezTo>
                    <a:cubicBezTo>
                      <a:pt x="517" y="77"/>
                      <a:pt x="487" y="77"/>
                      <a:pt x="426" y="107"/>
                    </a:cubicBezTo>
                    <a:cubicBezTo>
                      <a:pt x="335" y="138"/>
                      <a:pt x="274" y="229"/>
                      <a:pt x="183" y="290"/>
                    </a:cubicBezTo>
                    <a:cubicBezTo>
                      <a:pt x="153" y="350"/>
                      <a:pt x="122" y="411"/>
                      <a:pt x="61" y="442"/>
                    </a:cubicBezTo>
                    <a:cubicBezTo>
                      <a:pt x="31" y="533"/>
                      <a:pt x="1" y="654"/>
                      <a:pt x="1" y="745"/>
                    </a:cubicBezTo>
                    <a:cubicBezTo>
                      <a:pt x="1" y="837"/>
                      <a:pt x="1" y="897"/>
                      <a:pt x="31" y="958"/>
                    </a:cubicBezTo>
                    <a:lnTo>
                      <a:pt x="122" y="1141"/>
                    </a:lnTo>
                    <a:cubicBezTo>
                      <a:pt x="153" y="1201"/>
                      <a:pt x="213" y="1293"/>
                      <a:pt x="305" y="1353"/>
                    </a:cubicBezTo>
                    <a:cubicBezTo>
                      <a:pt x="365" y="1445"/>
                      <a:pt x="457" y="1475"/>
                      <a:pt x="578" y="1505"/>
                    </a:cubicBezTo>
                    <a:cubicBezTo>
                      <a:pt x="654" y="1536"/>
                      <a:pt x="715" y="1551"/>
                      <a:pt x="776" y="1551"/>
                    </a:cubicBezTo>
                    <a:cubicBezTo>
                      <a:pt x="837" y="1551"/>
                      <a:pt x="897" y="1536"/>
                      <a:pt x="973" y="1505"/>
                    </a:cubicBezTo>
                    <a:cubicBezTo>
                      <a:pt x="1064" y="1475"/>
                      <a:pt x="1095" y="1475"/>
                      <a:pt x="1186" y="1445"/>
                    </a:cubicBezTo>
                    <a:cubicBezTo>
                      <a:pt x="1277" y="1353"/>
                      <a:pt x="1368" y="1293"/>
                      <a:pt x="1429" y="1171"/>
                    </a:cubicBezTo>
                    <a:cubicBezTo>
                      <a:pt x="1520" y="1049"/>
                      <a:pt x="1551" y="897"/>
                      <a:pt x="1551" y="806"/>
                    </a:cubicBezTo>
                    <a:cubicBezTo>
                      <a:pt x="1551" y="654"/>
                      <a:pt x="1551" y="502"/>
                      <a:pt x="1490" y="381"/>
                    </a:cubicBezTo>
                    <a:cubicBezTo>
                      <a:pt x="1399" y="259"/>
                      <a:pt x="1338" y="198"/>
                      <a:pt x="1216" y="107"/>
                    </a:cubicBezTo>
                    <a:cubicBezTo>
                      <a:pt x="1125" y="77"/>
                      <a:pt x="1095" y="77"/>
                      <a:pt x="1034" y="46"/>
                    </a:cubicBezTo>
                    <a:cubicBezTo>
                      <a:pt x="943" y="16"/>
                      <a:pt x="875" y="1"/>
                      <a:pt x="810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7"/>
              <p:cNvSpPr/>
              <p:nvPr/>
            </p:nvSpPr>
            <p:spPr>
              <a:xfrm>
                <a:off x="6794055" y="3995893"/>
                <a:ext cx="61386" cy="6018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551" extrusionOk="0">
                    <a:moveTo>
                      <a:pt x="821" y="0"/>
                    </a:moveTo>
                    <a:cubicBezTo>
                      <a:pt x="700" y="0"/>
                      <a:pt x="608" y="0"/>
                      <a:pt x="517" y="61"/>
                    </a:cubicBezTo>
                    <a:cubicBezTo>
                      <a:pt x="396" y="122"/>
                      <a:pt x="335" y="152"/>
                      <a:pt x="244" y="213"/>
                    </a:cubicBezTo>
                    <a:cubicBezTo>
                      <a:pt x="153" y="304"/>
                      <a:pt x="122" y="365"/>
                      <a:pt x="92" y="486"/>
                    </a:cubicBezTo>
                    <a:cubicBezTo>
                      <a:pt x="61" y="547"/>
                      <a:pt x="1" y="669"/>
                      <a:pt x="1" y="790"/>
                    </a:cubicBezTo>
                    <a:cubicBezTo>
                      <a:pt x="1" y="851"/>
                      <a:pt x="1" y="942"/>
                      <a:pt x="61" y="973"/>
                    </a:cubicBezTo>
                    <a:cubicBezTo>
                      <a:pt x="92" y="1094"/>
                      <a:pt x="153" y="1216"/>
                      <a:pt x="244" y="1307"/>
                    </a:cubicBezTo>
                    <a:cubicBezTo>
                      <a:pt x="274" y="1368"/>
                      <a:pt x="365" y="1398"/>
                      <a:pt x="396" y="1429"/>
                    </a:cubicBezTo>
                    <a:cubicBezTo>
                      <a:pt x="517" y="1520"/>
                      <a:pt x="669" y="1550"/>
                      <a:pt x="760" y="1550"/>
                    </a:cubicBezTo>
                    <a:cubicBezTo>
                      <a:pt x="882" y="1550"/>
                      <a:pt x="973" y="1550"/>
                      <a:pt x="1064" y="1459"/>
                    </a:cubicBezTo>
                    <a:cubicBezTo>
                      <a:pt x="1186" y="1429"/>
                      <a:pt x="1277" y="1398"/>
                      <a:pt x="1338" y="1337"/>
                    </a:cubicBezTo>
                    <a:cubicBezTo>
                      <a:pt x="1429" y="1246"/>
                      <a:pt x="1460" y="1185"/>
                      <a:pt x="1490" y="1064"/>
                    </a:cubicBezTo>
                    <a:cubicBezTo>
                      <a:pt x="1520" y="973"/>
                      <a:pt x="1581" y="882"/>
                      <a:pt x="1581" y="760"/>
                    </a:cubicBezTo>
                    <a:cubicBezTo>
                      <a:pt x="1551" y="730"/>
                      <a:pt x="1551" y="638"/>
                      <a:pt x="1551" y="578"/>
                    </a:cubicBezTo>
                    <a:cubicBezTo>
                      <a:pt x="1490" y="456"/>
                      <a:pt x="1429" y="334"/>
                      <a:pt x="1338" y="213"/>
                    </a:cubicBezTo>
                    <a:cubicBezTo>
                      <a:pt x="1308" y="182"/>
                      <a:pt x="1247" y="152"/>
                      <a:pt x="1186" y="122"/>
                    </a:cubicBezTo>
                    <a:cubicBezTo>
                      <a:pt x="1095" y="30"/>
                      <a:pt x="912" y="0"/>
                      <a:pt x="821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7"/>
              <p:cNvSpPr/>
              <p:nvPr/>
            </p:nvSpPr>
            <p:spPr>
              <a:xfrm>
                <a:off x="6613622" y="4221144"/>
                <a:ext cx="94368" cy="74346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916" extrusionOk="0">
                    <a:moveTo>
                      <a:pt x="1216" y="1"/>
                    </a:moveTo>
                    <a:cubicBezTo>
                      <a:pt x="0" y="1"/>
                      <a:pt x="0" y="1916"/>
                      <a:pt x="1216" y="1916"/>
                    </a:cubicBezTo>
                    <a:cubicBezTo>
                      <a:pt x="1225" y="1916"/>
                      <a:pt x="1235" y="1916"/>
                      <a:pt x="1244" y="1916"/>
                    </a:cubicBezTo>
                    <a:cubicBezTo>
                      <a:pt x="2432" y="1916"/>
                      <a:pt x="2422" y="1"/>
                      <a:pt x="1216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7"/>
              <p:cNvSpPr/>
              <p:nvPr/>
            </p:nvSpPr>
            <p:spPr>
              <a:xfrm>
                <a:off x="6716217" y="4449964"/>
                <a:ext cx="69612" cy="6724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33" extrusionOk="0">
                    <a:moveTo>
                      <a:pt x="882" y="0"/>
                    </a:moveTo>
                    <a:cubicBezTo>
                      <a:pt x="760" y="0"/>
                      <a:pt x="669" y="31"/>
                      <a:pt x="548" y="61"/>
                    </a:cubicBezTo>
                    <a:cubicBezTo>
                      <a:pt x="426" y="122"/>
                      <a:pt x="335" y="183"/>
                      <a:pt x="274" y="274"/>
                    </a:cubicBezTo>
                    <a:cubicBezTo>
                      <a:pt x="183" y="335"/>
                      <a:pt x="122" y="456"/>
                      <a:pt x="92" y="517"/>
                    </a:cubicBezTo>
                    <a:cubicBezTo>
                      <a:pt x="61" y="639"/>
                      <a:pt x="0" y="760"/>
                      <a:pt x="0" y="882"/>
                    </a:cubicBezTo>
                    <a:lnTo>
                      <a:pt x="31" y="1095"/>
                    </a:lnTo>
                    <a:cubicBezTo>
                      <a:pt x="92" y="1247"/>
                      <a:pt x="152" y="1368"/>
                      <a:pt x="274" y="1490"/>
                    </a:cubicBezTo>
                    <a:cubicBezTo>
                      <a:pt x="335" y="1520"/>
                      <a:pt x="396" y="1551"/>
                      <a:pt x="456" y="1642"/>
                    </a:cubicBezTo>
                    <a:cubicBezTo>
                      <a:pt x="608" y="1703"/>
                      <a:pt x="760" y="1733"/>
                      <a:pt x="912" y="1733"/>
                    </a:cubicBezTo>
                    <a:cubicBezTo>
                      <a:pt x="1034" y="1733"/>
                      <a:pt x="1155" y="1703"/>
                      <a:pt x="1247" y="1672"/>
                    </a:cubicBezTo>
                    <a:cubicBezTo>
                      <a:pt x="1368" y="1642"/>
                      <a:pt x="1459" y="1551"/>
                      <a:pt x="1520" y="1490"/>
                    </a:cubicBezTo>
                    <a:cubicBezTo>
                      <a:pt x="1611" y="1399"/>
                      <a:pt x="1672" y="1277"/>
                      <a:pt x="1703" y="1216"/>
                    </a:cubicBezTo>
                    <a:cubicBezTo>
                      <a:pt x="1763" y="1095"/>
                      <a:pt x="1794" y="973"/>
                      <a:pt x="1794" y="882"/>
                    </a:cubicBezTo>
                    <a:lnTo>
                      <a:pt x="1763" y="639"/>
                    </a:lnTo>
                    <a:cubicBezTo>
                      <a:pt x="1733" y="487"/>
                      <a:pt x="1642" y="365"/>
                      <a:pt x="1520" y="274"/>
                    </a:cubicBezTo>
                    <a:cubicBezTo>
                      <a:pt x="1459" y="213"/>
                      <a:pt x="1429" y="183"/>
                      <a:pt x="1338" y="122"/>
                    </a:cubicBezTo>
                    <a:cubicBezTo>
                      <a:pt x="1186" y="31"/>
                      <a:pt x="1034" y="0"/>
                      <a:pt x="882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7"/>
              <p:cNvSpPr/>
              <p:nvPr/>
            </p:nvSpPr>
            <p:spPr>
              <a:xfrm>
                <a:off x="6636012" y="4602110"/>
                <a:ext cx="70815" cy="66973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726" extrusionOk="0">
                    <a:moveTo>
                      <a:pt x="882" y="0"/>
                    </a:moveTo>
                    <a:cubicBezTo>
                      <a:pt x="730" y="0"/>
                      <a:pt x="608" y="31"/>
                      <a:pt x="426" y="92"/>
                    </a:cubicBezTo>
                    <a:cubicBezTo>
                      <a:pt x="335" y="183"/>
                      <a:pt x="213" y="274"/>
                      <a:pt x="122" y="396"/>
                    </a:cubicBezTo>
                    <a:cubicBezTo>
                      <a:pt x="122" y="396"/>
                      <a:pt x="122" y="426"/>
                      <a:pt x="92" y="426"/>
                    </a:cubicBezTo>
                    <a:cubicBezTo>
                      <a:pt x="61" y="517"/>
                      <a:pt x="31" y="578"/>
                      <a:pt x="31" y="639"/>
                    </a:cubicBezTo>
                    <a:cubicBezTo>
                      <a:pt x="1" y="730"/>
                      <a:pt x="1" y="851"/>
                      <a:pt x="31" y="973"/>
                    </a:cubicBezTo>
                    <a:cubicBezTo>
                      <a:pt x="31" y="1034"/>
                      <a:pt x="61" y="1125"/>
                      <a:pt x="92" y="1186"/>
                    </a:cubicBezTo>
                    <a:cubicBezTo>
                      <a:pt x="122" y="1307"/>
                      <a:pt x="213" y="1399"/>
                      <a:pt x="304" y="1459"/>
                    </a:cubicBezTo>
                    <a:cubicBezTo>
                      <a:pt x="365" y="1520"/>
                      <a:pt x="396" y="1551"/>
                      <a:pt x="487" y="1611"/>
                    </a:cubicBezTo>
                    <a:cubicBezTo>
                      <a:pt x="548" y="1672"/>
                      <a:pt x="639" y="1703"/>
                      <a:pt x="669" y="1703"/>
                    </a:cubicBezTo>
                    <a:cubicBezTo>
                      <a:pt x="730" y="1718"/>
                      <a:pt x="783" y="1725"/>
                      <a:pt x="836" y="1725"/>
                    </a:cubicBezTo>
                    <a:cubicBezTo>
                      <a:pt x="890" y="1725"/>
                      <a:pt x="943" y="1718"/>
                      <a:pt x="1004" y="1703"/>
                    </a:cubicBezTo>
                    <a:cubicBezTo>
                      <a:pt x="1125" y="1703"/>
                      <a:pt x="1247" y="1672"/>
                      <a:pt x="1368" y="1581"/>
                    </a:cubicBezTo>
                    <a:cubicBezTo>
                      <a:pt x="1368" y="1581"/>
                      <a:pt x="1399" y="1581"/>
                      <a:pt x="1399" y="1551"/>
                    </a:cubicBezTo>
                    <a:cubicBezTo>
                      <a:pt x="1520" y="1459"/>
                      <a:pt x="1612" y="1368"/>
                      <a:pt x="1703" y="1247"/>
                    </a:cubicBezTo>
                    <a:cubicBezTo>
                      <a:pt x="1763" y="1095"/>
                      <a:pt x="1824" y="973"/>
                      <a:pt x="1824" y="791"/>
                    </a:cubicBezTo>
                    <a:cubicBezTo>
                      <a:pt x="1763" y="791"/>
                      <a:pt x="1763" y="699"/>
                      <a:pt x="1733" y="639"/>
                    </a:cubicBezTo>
                    <a:cubicBezTo>
                      <a:pt x="1703" y="487"/>
                      <a:pt x="1612" y="365"/>
                      <a:pt x="1520" y="244"/>
                    </a:cubicBezTo>
                    <a:cubicBezTo>
                      <a:pt x="1429" y="183"/>
                      <a:pt x="1308" y="92"/>
                      <a:pt x="1247" y="61"/>
                    </a:cubicBezTo>
                    <a:cubicBezTo>
                      <a:pt x="1125" y="31"/>
                      <a:pt x="1004" y="0"/>
                      <a:pt x="882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7"/>
              <p:cNvSpPr/>
              <p:nvPr/>
            </p:nvSpPr>
            <p:spPr>
              <a:xfrm>
                <a:off x="6943834" y="4612703"/>
                <a:ext cx="67284" cy="6934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87" extrusionOk="0">
                    <a:moveTo>
                      <a:pt x="882" y="1"/>
                    </a:moveTo>
                    <a:cubicBezTo>
                      <a:pt x="730" y="1"/>
                      <a:pt x="578" y="62"/>
                      <a:pt x="426" y="123"/>
                    </a:cubicBezTo>
                    <a:cubicBezTo>
                      <a:pt x="305" y="153"/>
                      <a:pt x="214" y="244"/>
                      <a:pt x="183" y="366"/>
                    </a:cubicBezTo>
                    <a:cubicBezTo>
                      <a:pt x="122" y="426"/>
                      <a:pt x="62" y="548"/>
                      <a:pt x="31" y="670"/>
                    </a:cubicBezTo>
                    <a:cubicBezTo>
                      <a:pt x="1" y="761"/>
                      <a:pt x="1" y="882"/>
                      <a:pt x="31" y="1004"/>
                    </a:cubicBezTo>
                    <a:cubicBezTo>
                      <a:pt x="31" y="1126"/>
                      <a:pt x="62" y="1217"/>
                      <a:pt x="153" y="1338"/>
                    </a:cubicBezTo>
                    <a:cubicBezTo>
                      <a:pt x="214" y="1460"/>
                      <a:pt x="335" y="1582"/>
                      <a:pt x="457" y="1642"/>
                    </a:cubicBezTo>
                    <a:cubicBezTo>
                      <a:pt x="548" y="1733"/>
                      <a:pt x="639" y="1764"/>
                      <a:pt x="761" y="1764"/>
                    </a:cubicBezTo>
                    <a:cubicBezTo>
                      <a:pt x="806" y="1779"/>
                      <a:pt x="859" y="1787"/>
                      <a:pt x="916" y="1787"/>
                    </a:cubicBezTo>
                    <a:cubicBezTo>
                      <a:pt x="973" y="1787"/>
                      <a:pt x="1034" y="1779"/>
                      <a:pt x="1095" y="1764"/>
                    </a:cubicBezTo>
                    <a:lnTo>
                      <a:pt x="1277" y="1673"/>
                    </a:lnTo>
                    <a:cubicBezTo>
                      <a:pt x="1399" y="1642"/>
                      <a:pt x="1490" y="1582"/>
                      <a:pt x="1521" y="1460"/>
                    </a:cubicBezTo>
                    <a:cubicBezTo>
                      <a:pt x="1551" y="1430"/>
                      <a:pt x="1581" y="1338"/>
                      <a:pt x="1612" y="1278"/>
                    </a:cubicBezTo>
                    <a:cubicBezTo>
                      <a:pt x="1673" y="1156"/>
                      <a:pt x="1703" y="1034"/>
                      <a:pt x="1703" y="913"/>
                    </a:cubicBezTo>
                    <a:cubicBezTo>
                      <a:pt x="1733" y="822"/>
                      <a:pt x="1733" y="730"/>
                      <a:pt x="1703" y="670"/>
                    </a:cubicBezTo>
                    <a:cubicBezTo>
                      <a:pt x="1673" y="518"/>
                      <a:pt x="1581" y="396"/>
                      <a:pt x="1490" y="275"/>
                    </a:cubicBezTo>
                    <a:cubicBezTo>
                      <a:pt x="1369" y="183"/>
                      <a:pt x="1247" y="92"/>
                      <a:pt x="1095" y="62"/>
                    </a:cubicBezTo>
                    <a:cubicBezTo>
                      <a:pt x="1034" y="62"/>
                      <a:pt x="943" y="1"/>
                      <a:pt x="882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7"/>
              <p:cNvSpPr/>
              <p:nvPr/>
            </p:nvSpPr>
            <p:spPr>
              <a:xfrm>
                <a:off x="6924975" y="4402780"/>
                <a:ext cx="69612" cy="6961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4" extrusionOk="0">
                    <a:moveTo>
                      <a:pt x="912" y="1"/>
                    </a:moveTo>
                    <a:cubicBezTo>
                      <a:pt x="791" y="1"/>
                      <a:pt x="669" y="31"/>
                      <a:pt x="548" y="61"/>
                    </a:cubicBezTo>
                    <a:cubicBezTo>
                      <a:pt x="456" y="122"/>
                      <a:pt x="365" y="183"/>
                      <a:pt x="244" y="274"/>
                    </a:cubicBezTo>
                    <a:cubicBezTo>
                      <a:pt x="183" y="335"/>
                      <a:pt x="92" y="456"/>
                      <a:pt x="61" y="578"/>
                    </a:cubicBezTo>
                    <a:cubicBezTo>
                      <a:pt x="31" y="669"/>
                      <a:pt x="0" y="791"/>
                      <a:pt x="0" y="912"/>
                    </a:cubicBezTo>
                    <a:cubicBezTo>
                      <a:pt x="0" y="973"/>
                      <a:pt x="31" y="1064"/>
                      <a:pt x="31" y="1125"/>
                    </a:cubicBezTo>
                    <a:cubicBezTo>
                      <a:pt x="61" y="1277"/>
                      <a:pt x="122" y="1399"/>
                      <a:pt x="244" y="1520"/>
                    </a:cubicBezTo>
                    <a:cubicBezTo>
                      <a:pt x="335" y="1551"/>
                      <a:pt x="365" y="1581"/>
                      <a:pt x="426" y="1672"/>
                    </a:cubicBezTo>
                    <a:cubicBezTo>
                      <a:pt x="578" y="1733"/>
                      <a:pt x="730" y="1794"/>
                      <a:pt x="882" y="1794"/>
                    </a:cubicBezTo>
                    <a:cubicBezTo>
                      <a:pt x="1004" y="1794"/>
                      <a:pt x="1125" y="1733"/>
                      <a:pt x="1247" y="1703"/>
                    </a:cubicBezTo>
                    <a:cubicBezTo>
                      <a:pt x="1338" y="1672"/>
                      <a:pt x="1429" y="1581"/>
                      <a:pt x="1551" y="1520"/>
                    </a:cubicBezTo>
                    <a:cubicBezTo>
                      <a:pt x="1611" y="1429"/>
                      <a:pt x="1703" y="1338"/>
                      <a:pt x="1733" y="1216"/>
                    </a:cubicBezTo>
                    <a:cubicBezTo>
                      <a:pt x="1763" y="1095"/>
                      <a:pt x="1794" y="973"/>
                      <a:pt x="1794" y="882"/>
                    </a:cubicBezTo>
                    <a:cubicBezTo>
                      <a:pt x="1794" y="791"/>
                      <a:pt x="1794" y="730"/>
                      <a:pt x="1763" y="639"/>
                    </a:cubicBezTo>
                    <a:cubicBezTo>
                      <a:pt x="1733" y="487"/>
                      <a:pt x="1672" y="365"/>
                      <a:pt x="1551" y="274"/>
                    </a:cubicBezTo>
                    <a:cubicBezTo>
                      <a:pt x="1459" y="213"/>
                      <a:pt x="1429" y="183"/>
                      <a:pt x="1368" y="122"/>
                    </a:cubicBezTo>
                    <a:cubicBezTo>
                      <a:pt x="1216" y="31"/>
                      <a:pt x="1064" y="1"/>
                      <a:pt x="912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7"/>
              <p:cNvSpPr/>
              <p:nvPr/>
            </p:nvSpPr>
            <p:spPr>
              <a:xfrm>
                <a:off x="7182082" y="4467658"/>
                <a:ext cx="70815" cy="6724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733" extrusionOk="0">
                    <a:moveTo>
                      <a:pt x="882" y="0"/>
                    </a:moveTo>
                    <a:cubicBezTo>
                      <a:pt x="821" y="0"/>
                      <a:pt x="730" y="31"/>
                      <a:pt x="669" y="31"/>
                    </a:cubicBezTo>
                    <a:cubicBezTo>
                      <a:pt x="609" y="31"/>
                      <a:pt x="609" y="61"/>
                      <a:pt x="548" y="61"/>
                    </a:cubicBezTo>
                    <a:cubicBezTo>
                      <a:pt x="457" y="122"/>
                      <a:pt x="426" y="122"/>
                      <a:pt x="365" y="183"/>
                    </a:cubicBezTo>
                    <a:cubicBezTo>
                      <a:pt x="305" y="183"/>
                      <a:pt x="274" y="213"/>
                      <a:pt x="274" y="274"/>
                    </a:cubicBezTo>
                    <a:cubicBezTo>
                      <a:pt x="153" y="365"/>
                      <a:pt x="92" y="487"/>
                      <a:pt x="62" y="639"/>
                    </a:cubicBezTo>
                    <a:cubicBezTo>
                      <a:pt x="1" y="791"/>
                      <a:pt x="1" y="943"/>
                      <a:pt x="62" y="1095"/>
                    </a:cubicBezTo>
                    <a:cubicBezTo>
                      <a:pt x="92" y="1247"/>
                      <a:pt x="153" y="1368"/>
                      <a:pt x="274" y="1490"/>
                    </a:cubicBezTo>
                    <a:cubicBezTo>
                      <a:pt x="396" y="1581"/>
                      <a:pt x="517" y="1672"/>
                      <a:pt x="669" y="1702"/>
                    </a:cubicBezTo>
                    <a:cubicBezTo>
                      <a:pt x="730" y="1702"/>
                      <a:pt x="821" y="1733"/>
                      <a:pt x="882" y="1733"/>
                    </a:cubicBezTo>
                    <a:cubicBezTo>
                      <a:pt x="913" y="1733"/>
                      <a:pt x="1034" y="1733"/>
                      <a:pt x="1125" y="1702"/>
                    </a:cubicBezTo>
                    <a:lnTo>
                      <a:pt x="1308" y="1642"/>
                    </a:lnTo>
                    <a:cubicBezTo>
                      <a:pt x="1308" y="1642"/>
                      <a:pt x="1338" y="1642"/>
                      <a:pt x="1338" y="1581"/>
                    </a:cubicBezTo>
                    <a:cubicBezTo>
                      <a:pt x="1369" y="1581"/>
                      <a:pt x="1369" y="1550"/>
                      <a:pt x="1429" y="1550"/>
                    </a:cubicBezTo>
                    <a:cubicBezTo>
                      <a:pt x="1460" y="1520"/>
                      <a:pt x="1521" y="1490"/>
                      <a:pt x="1581" y="1429"/>
                    </a:cubicBezTo>
                    <a:cubicBezTo>
                      <a:pt x="1612" y="1398"/>
                      <a:pt x="1642" y="1338"/>
                      <a:pt x="1673" y="1277"/>
                    </a:cubicBezTo>
                    <a:cubicBezTo>
                      <a:pt x="1733" y="1216"/>
                      <a:pt x="1733" y="1186"/>
                      <a:pt x="1764" y="1095"/>
                    </a:cubicBezTo>
                    <a:cubicBezTo>
                      <a:pt x="1824" y="882"/>
                      <a:pt x="1824" y="791"/>
                      <a:pt x="1794" y="669"/>
                    </a:cubicBezTo>
                    <a:cubicBezTo>
                      <a:pt x="1794" y="608"/>
                      <a:pt x="1794" y="517"/>
                      <a:pt x="1764" y="487"/>
                    </a:cubicBezTo>
                    <a:cubicBezTo>
                      <a:pt x="1764" y="426"/>
                      <a:pt x="1733" y="365"/>
                      <a:pt x="1642" y="335"/>
                    </a:cubicBezTo>
                    <a:cubicBezTo>
                      <a:pt x="1612" y="274"/>
                      <a:pt x="1581" y="213"/>
                      <a:pt x="1490" y="183"/>
                    </a:cubicBezTo>
                    <a:cubicBezTo>
                      <a:pt x="1429" y="122"/>
                      <a:pt x="1338" y="61"/>
                      <a:pt x="1217" y="31"/>
                    </a:cubicBezTo>
                    <a:lnTo>
                      <a:pt x="1125" y="31"/>
                    </a:lnTo>
                    <a:cubicBezTo>
                      <a:pt x="1034" y="31"/>
                      <a:pt x="973" y="0"/>
                      <a:pt x="882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7"/>
              <p:cNvSpPr/>
              <p:nvPr/>
            </p:nvSpPr>
            <p:spPr>
              <a:xfrm>
                <a:off x="7196245" y="4623646"/>
                <a:ext cx="64917" cy="6429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57" extrusionOk="0">
                    <a:moveTo>
                      <a:pt x="715" y="0"/>
                    </a:moveTo>
                    <a:cubicBezTo>
                      <a:pt x="646" y="0"/>
                      <a:pt x="578" y="8"/>
                      <a:pt x="517" y="23"/>
                    </a:cubicBezTo>
                    <a:cubicBezTo>
                      <a:pt x="396" y="84"/>
                      <a:pt x="304" y="144"/>
                      <a:pt x="213" y="236"/>
                    </a:cubicBezTo>
                    <a:cubicBezTo>
                      <a:pt x="152" y="296"/>
                      <a:pt x="61" y="418"/>
                      <a:pt x="31" y="540"/>
                    </a:cubicBezTo>
                    <a:cubicBezTo>
                      <a:pt x="0" y="631"/>
                      <a:pt x="0" y="783"/>
                      <a:pt x="31" y="904"/>
                    </a:cubicBezTo>
                    <a:cubicBezTo>
                      <a:pt x="31" y="935"/>
                      <a:pt x="61" y="996"/>
                      <a:pt x="61" y="1026"/>
                    </a:cubicBezTo>
                    <a:cubicBezTo>
                      <a:pt x="92" y="1087"/>
                      <a:pt x="92" y="1178"/>
                      <a:pt x="183" y="1239"/>
                    </a:cubicBezTo>
                    <a:cubicBezTo>
                      <a:pt x="213" y="1330"/>
                      <a:pt x="304" y="1391"/>
                      <a:pt x="335" y="1451"/>
                    </a:cubicBezTo>
                    <a:cubicBezTo>
                      <a:pt x="456" y="1543"/>
                      <a:pt x="548" y="1603"/>
                      <a:pt x="669" y="1634"/>
                    </a:cubicBezTo>
                    <a:cubicBezTo>
                      <a:pt x="745" y="1649"/>
                      <a:pt x="814" y="1657"/>
                      <a:pt x="882" y="1657"/>
                    </a:cubicBezTo>
                    <a:cubicBezTo>
                      <a:pt x="950" y="1657"/>
                      <a:pt x="1019" y="1649"/>
                      <a:pt x="1095" y="1634"/>
                    </a:cubicBezTo>
                    <a:cubicBezTo>
                      <a:pt x="1125" y="1634"/>
                      <a:pt x="1156" y="1603"/>
                      <a:pt x="1216" y="1603"/>
                    </a:cubicBezTo>
                    <a:cubicBezTo>
                      <a:pt x="1308" y="1543"/>
                      <a:pt x="1399" y="1512"/>
                      <a:pt x="1459" y="1451"/>
                    </a:cubicBezTo>
                    <a:cubicBezTo>
                      <a:pt x="1520" y="1391"/>
                      <a:pt x="1551" y="1330"/>
                      <a:pt x="1581" y="1300"/>
                    </a:cubicBezTo>
                    <a:cubicBezTo>
                      <a:pt x="1611" y="1208"/>
                      <a:pt x="1672" y="1178"/>
                      <a:pt x="1672" y="1087"/>
                    </a:cubicBezTo>
                    <a:cubicBezTo>
                      <a:pt x="1642" y="965"/>
                      <a:pt x="1642" y="844"/>
                      <a:pt x="1611" y="692"/>
                    </a:cubicBezTo>
                    <a:cubicBezTo>
                      <a:pt x="1581" y="540"/>
                      <a:pt x="1520" y="418"/>
                      <a:pt x="1429" y="357"/>
                    </a:cubicBezTo>
                    <a:lnTo>
                      <a:pt x="1399" y="296"/>
                    </a:lnTo>
                    <a:cubicBezTo>
                      <a:pt x="1277" y="205"/>
                      <a:pt x="1216" y="144"/>
                      <a:pt x="1064" y="84"/>
                    </a:cubicBezTo>
                    <a:lnTo>
                      <a:pt x="1004" y="84"/>
                    </a:lnTo>
                    <a:cubicBezTo>
                      <a:pt x="973" y="84"/>
                      <a:pt x="943" y="23"/>
                      <a:pt x="912" y="23"/>
                    </a:cubicBezTo>
                    <a:cubicBezTo>
                      <a:pt x="852" y="8"/>
                      <a:pt x="783" y="0"/>
                      <a:pt x="715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7"/>
              <p:cNvSpPr/>
              <p:nvPr/>
            </p:nvSpPr>
            <p:spPr>
              <a:xfrm>
                <a:off x="7360187" y="4591478"/>
                <a:ext cx="55488" cy="54324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0" extrusionOk="0">
                    <a:moveTo>
                      <a:pt x="700" y="1"/>
                    </a:moveTo>
                    <a:cubicBezTo>
                      <a:pt x="608" y="1"/>
                      <a:pt x="578" y="1"/>
                      <a:pt x="517" y="31"/>
                    </a:cubicBezTo>
                    <a:cubicBezTo>
                      <a:pt x="456" y="62"/>
                      <a:pt x="396" y="62"/>
                      <a:pt x="365" y="122"/>
                    </a:cubicBezTo>
                    <a:cubicBezTo>
                      <a:pt x="274" y="153"/>
                      <a:pt x="213" y="214"/>
                      <a:pt x="152" y="305"/>
                    </a:cubicBezTo>
                    <a:cubicBezTo>
                      <a:pt x="122" y="335"/>
                      <a:pt x="92" y="366"/>
                      <a:pt x="92" y="457"/>
                    </a:cubicBezTo>
                    <a:cubicBezTo>
                      <a:pt x="61" y="518"/>
                      <a:pt x="0" y="639"/>
                      <a:pt x="0" y="730"/>
                    </a:cubicBezTo>
                    <a:cubicBezTo>
                      <a:pt x="0" y="791"/>
                      <a:pt x="0" y="822"/>
                      <a:pt x="61" y="913"/>
                    </a:cubicBezTo>
                    <a:cubicBezTo>
                      <a:pt x="92" y="943"/>
                      <a:pt x="92" y="1034"/>
                      <a:pt x="122" y="1065"/>
                    </a:cubicBezTo>
                    <a:cubicBezTo>
                      <a:pt x="152" y="1125"/>
                      <a:pt x="244" y="1217"/>
                      <a:pt x="304" y="1247"/>
                    </a:cubicBezTo>
                    <a:cubicBezTo>
                      <a:pt x="365" y="1277"/>
                      <a:pt x="396" y="1338"/>
                      <a:pt x="456" y="1338"/>
                    </a:cubicBezTo>
                    <a:cubicBezTo>
                      <a:pt x="548" y="1369"/>
                      <a:pt x="669" y="1399"/>
                      <a:pt x="730" y="1399"/>
                    </a:cubicBezTo>
                    <a:cubicBezTo>
                      <a:pt x="821" y="1399"/>
                      <a:pt x="852" y="1399"/>
                      <a:pt x="912" y="1369"/>
                    </a:cubicBezTo>
                    <a:cubicBezTo>
                      <a:pt x="973" y="1338"/>
                      <a:pt x="1034" y="1338"/>
                      <a:pt x="1064" y="1277"/>
                    </a:cubicBezTo>
                    <a:cubicBezTo>
                      <a:pt x="1186" y="1217"/>
                      <a:pt x="1277" y="1125"/>
                      <a:pt x="1338" y="1034"/>
                    </a:cubicBezTo>
                    <a:cubicBezTo>
                      <a:pt x="1429" y="791"/>
                      <a:pt x="1429" y="518"/>
                      <a:pt x="1308" y="335"/>
                    </a:cubicBezTo>
                    <a:cubicBezTo>
                      <a:pt x="1277" y="214"/>
                      <a:pt x="1186" y="183"/>
                      <a:pt x="1125" y="153"/>
                    </a:cubicBezTo>
                    <a:cubicBezTo>
                      <a:pt x="1095" y="122"/>
                      <a:pt x="1034" y="62"/>
                      <a:pt x="973" y="62"/>
                    </a:cubicBezTo>
                    <a:cubicBezTo>
                      <a:pt x="882" y="31"/>
                      <a:pt x="760" y="1"/>
                      <a:pt x="700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7"/>
              <p:cNvSpPr/>
              <p:nvPr/>
            </p:nvSpPr>
            <p:spPr>
              <a:xfrm>
                <a:off x="7256389" y="4225878"/>
                <a:ext cx="75510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885" extrusionOk="0">
                    <a:moveTo>
                      <a:pt x="943" y="0"/>
                    </a:moveTo>
                    <a:cubicBezTo>
                      <a:pt x="821" y="0"/>
                      <a:pt x="669" y="31"/>
                      <a:pt x="578" y="61"/>
                    </a:cubicBezTo>
                    <a:cubicBezTo>
                      <a:pt x="457" y="91"/>
                      <a:pt x="335" y="183"/>
                      <a:pt x="274" y="243"/>
                    </a:cubicBezTo>
                    <a:cubicBezTo>
                      <a:pt x="183" y="335"/>
                      <a:pt x="122" y="456"/>
                      <a:pt x="61" y="547"/>
                    </a:cubicBezTo>
                    <a:cubicBezTo>
                      <a:pt x="1" y="669"/>
                      <a:pt x="1" y="790"/>
                      <a:pt x="1" y="942"/>
                    </a:cubicBezTo>
                    <a:cubicBezTo>
                      <a:pt x="1" y="1003"/>
                      <a:pt x="31" y="1094"/>
                      <a:pt x="31" y="1216"/>
                    </a:cubicBezTo>
                    <a:cubicBezTo>
                      <a:pt x="61" y="1368"/>
                      <a:pt x="153" y="1520"/>
                      <a:pt x="274" y="1611"/>
                    </a:cubicBezTo>
                    <a:cubicBezTo>
                      <a:pt x="335" y="1672"/>
                      <a:pt x="365" y="1733"/>
                      <a:pt x="457" y="1763"/>
                    </a:cubicBezTo>
                    <a:cubicBezTo>
                      <a:pt x="609" y="1854"/>
                      <a:pt x="761" y="1885"/>
                      <a:pt x="943" y="1885"/>
                    </a:cubicBezTo>
                    <a:cubicBezTo>
                      <a:pt x="1034" y="1885"/>
                      <a:pt x="1095" y="1854"/>
                      <a:pt x="1217" y="1854"/>
                    </a:cubicBezTo>
                    <a:cubicBezTo>
                      <a:pt x="1338" y="1824"/>
                      <a:pt x="1429" y="1763"/>
                      <a:pt x="1551" y="1702"/>
                    </a:cubicBezTo>
                    <a:cubicBezTo>
                      <a:pt x="1672" y="1611"/>
                      <a:pt x="1733" y="1550"/>
                      <a:pt x="1794" y="1429"/>
                    </a:cubicBezTo>
                    <a:cubicBezTo>
                      <a:pt x="1794" y="1429"/>
                      <a:pt x="1794" y="1398"/>
                      <a:pt x="1824" y="1398"/>
                    </a:cubicBezTo>
                    <a:cubicBezTo>
                      <a:pt x="1855" y="1216"/>
                      <a:pt x="1946" y="1064"/>
                      <a:pt x="1946" y="912"/>
                    </a:cubicBezTo>
                    <a:cubicBezTo>
                      <a:pt x="1946" y="760"/>
                      <a:pt x="1885" y="608"/>
                      <a:pt x="1824" y="487"/>
                    </a:cubicBezTo>
                    <a:cubicBezTo>
                      <a:pt x="1824" y="487"/>
                      <a:pt x="1824" y="456"/>
                      <a:pt x="1794" y="456"/>
                    </a:cubicBezTo>
                    <a:cubicBezTo>
                      <a:pt x="1733" y="365"/>
                      <a:pt x="1672" y="335"/>
                      <a:pt x="1642" y="243"/>
                    </a:cubicBezTo>
                    <a:cubicBezTo>
                      <a:pt x="1551" y="183"/>
                      <a:pt x="1429" y="91"/>
                      <a:pt x="1338" y="61"/>
                    </a:cubicBezTo>
                    <a:cubicBezTo>
                      <a:pt x="1217" y="0"/>
                      <a:pt x="1095" y="0"/>
                      <a:pt x="943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7"/>
              <p:cNvSpPr/>
              <p:nvPr/>
            </p:nvSpPr>
            <p:spPr>
              <a:xfrm>
                <a:off x="7488740" y="3994690"/>
                <a:ext cx="70815" cy="68448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764" extrusionOk="0">
                    <a:moveTo>
                      <a:pt x="912" y="1"/>
                    </a:moveTo>
                    <a:cubicBezTo>
                      <a:pt x="821" y="1"/>
                      <a:pt x="700" y="31"/>
                      <a:pt x="578" y="61"/>
                    </a:cubicBezTo>
                    <a:cubicBezTo>
                      <a:pt x="457" y="92"/>
                      <a:pt x="396" y="183"/>
                      <a:pt x="274" y="244"/>
                    </a:cubicBezTo>
                    <a:cubicBezTo>
                      <a:pt x="183" y="335"/>
                      <a:pt x="122" y="457"/>
                      <a:pt x="92" y="548"/>
                    </a:cubicBezTo>
                    <a:cubicBezTo>
                      <a:pt x="61" y="669"/>
                      <a:pt x="1" y="791"/>
                      <a:pt x="1" y="913"/>
                    </a:cubicBezTo>
                    <a:cubicBezTo>
                      <a:pt x="1" y="973"/>
                      <a:pt x="31" y="1065"/>
                      <a:pt x="31" y="1125"/>
                    </a:cubicBezTo>
                    <a:cubicBezTo>
                      <a:pt x="92" y="1277"/>
                      <a:pt x="153" y="1399"/>
                      <a:pt x="274" y="1520"/>
                    </a:cubicBezTo>
                    <a:cubicBezTo>
                      <a:pt x="335" y="1551"/>
                      <a:pt x="396" y="1581"/>
                      <a:pt x="457" y="1672"/>
                    </a:cubicBezTo>
                    <a:cubicBezTo>
                      <a:pt x="609" y="1733"/>
                      <a:pt x="761" y="1764"/>
                      <a:pt x="912" y="1764"/>
                    </a:cubicBezTo>
                    <a:cubicBezTo>
                      <a:pt x="1034" y="1764"/>
                      <a:pt x="1156" y="1733"/>
                      <a:pt x="1247" y="1703"/>
                    </a:cubicBezTo>
                    <a:cubicBezTo>
                      <a:pt x="1368" y="1672"/>
                      <a:pt x="1460" y="1581"/>
                      <a:pt x="1551" y="1520"/>
                    </a:cubicBezTo>
                    <a:cubicBezTo>
                      <a:pt x="1642" y="1429"/>
                      <a:pt x="1703" y="1308"/>
                      <a:pt x="1764" y="1216"/>
                    </a:cubicBezTo>
                    <a:cubicBezTo>
                      <a:pt x="1794" y="1095"/>
                      <a:pt x="1824" y="973"/>
                      <a:pt x="1824" y="852"/>
                    </a:cubicBezTo>
                    <a:cubicBezTo>
                      <a:pt x="1794" y="821"/>
                      <a:pt x="1794" y="761"/>
                      <a:pt x="1794" y="639"/>
                    </a:cubicBezTo>
                    <a:cubicBezTo>
                      <a:pt x="1764" y="487"/>
                      <a:pt x="1672" y="365"/>
                      <a:pt x="1581" y="244"/>
                    </a:cubicBezTo>
                    <a:cubicBezTo>
                      <a:pt x="1490" y="213"/>
                      <a:pt x="1460" y="183"/>
                      <a:pt x="1368" y="92"/>
                    </a:cubicBezTo>
                    <a:cubicBezTo>
                      <a:pt x="1216" y="31"/>
                      <a:pt x="1064" y="1"/>
                      <a:pt x="912" y="1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7"/>
              <p:cNvSpPr/>
              <p:nvPr/>
            </p:nvSpPr>
            <p:spPr>
              <a:xfrm>
                <a:off x="7493474" y="4210551"/>
                <a:ext cx="64878" cy="6371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42" extrusionOk="0">
                    <a:moveTo>
                      <a:pt x="882" y="0"/>
                    </a:moveTo>
                    <a:cubicBezTo>
                      <a:pt x="730" y="0"/>
                      <a:pt x="578" y="61"/>
                      <a:pt x="456" y="122"/>
                    </a:cubicBezTo>
                    <a:lnTo>
                      <a:pt x="426" y="122"/>
                    </a:lnTo>
                    <a:cubicBezTo>
                      <a:pt x="304" y="213"/>
                      <a:pt x="183" y="274"/>
                      <a:pt x="122" y="426"/>
                    </a:cubicBezTo>
                    <a:cubicBezTo>
                      <a:pt x="31" y="547"/>
                      <a:pt x="0" y="699"/>
                      <a:pt x="0" y="851"/>
                    </a:cubicBezTo>
                    <a:cubicBezTo>
                      <a:pt x="0" y="912"/>
                      <a:pt x="31" y="1003"/>
                      <a:pt x="31" y="1064"/>
                    </a:cubicBezTo>
                    <a:cubicBezTo>
                      <a:pt x="61" y="1185"/>
                      <a:pt x="61" y="1216"/>
                      <a:pt x="122" y="1246"/>
                    </a:cubicBezTo>
                    <a:cubicBezTo>
                      <a:pt x="122" y="1246"/>
                      <a:pt x="122" y="1307"/>
                      <a:pt x="152" y="1307"/>
                    </a:cubicBezTo>
                    <a:cubicBezTo>
                      <a:pt x="183" y="1337"/>
                      <a:pt x="243" y="1398"/>
                      <a:pt x="274" y="1459"/>
                    </a:cubicBezTo>
                    <a:cubicBezTo>
                      <a:pt x="335" y="1520"/>
                      <a:pt x="426" y="1550"/>
                      <a:pt x="487" y="1611"/>
                    </a:cubicBezTo>
                    <a:cubicBezTo>
                      <a:pt x="517" y="1641"/>
                      <a:pt x="608" y="1641"/>
                      <a:pt x="669" y="1641"/>
                    </a:cubicBezTo>
                    <a:lnTo>
                      <a:pt x="882" y="1641"/>
                    </a:lnTo>
                    <a:cubicBezTo>
                      <a:pt x="942" y="1641"/>
                      <a:pt x="1034" y="1641"/>
                      <a:pt x="1094" y="1611"/>
                    </a:cubicBezTo>
                    <a:cubicBezTo>
                      <a:pt x="1216" y="1550"/>
                      <a:pt x="1277" y="1520"/>
                      <a:pt x="1368" y="1459"/>
                    </a:cubicBezTo>
                    <a:lnTo>
                      <a:pt x="1581" y="1216"/>
                    </a:lnTo>
                    <a:cubicBezTo>
                      <a:pt x="1642" y="1155"/>
                      <a:pt x="1672" y="1064"/>
                      <a:pt x="1672" y="1034"/>
                    </a:cubicBezTo>
                    <a:cubicBezTo>
                      <a:pt x="1642" y="1003"/>
                      <a:pt x="1672" y="912"/>
                      <a:pt x="1672" y="851"/>
                    </a:cubicBezTo>
                    <a:cubicBezTo>
                      <a:pt x="1672" y="730"/>
                      <a:pt x="1642" y="608"/>
                      <a:pt x="1581" y="517"/>
                    </a:cubicBezTo>
                    <a:cubicBezTo>
                      <a:pt x="1550" y="426"/>
                      <a:pt x="1520" y="365"/>
                      <a:pt x="1429" y="274"/>
                    </a:cubicBezTo>
                    <a:cubicBezTo>
                      <a:pt x="1368" y="213"/>
                      <a:pt x="1277" y="122"/>
                      <a:pt x="1186" y="91"/>
                    </a:cubicBezTo>
                    <a:cubicBezTo>
                      <a:pt x="1064" y="61"/>
                      <a:pt x="973" y="0"/>
                      <a:pt x="882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7"/>
              <p:cNvSpPr/>
              <p:nvPr/>
            </p:nvSpPr>
            <p:spPr>
              <a:xfrm>
                <a:off x="7480475" y="4381865"/>
                <a:ext cx="60221" cy="5839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5" extrusionOk="0">
                    <a:moveTo>
                      <a:pt x="791" y="0"/>
                    </a:moveTo>
                    <a:cubicBezTo>
                      <a:pt x="746" y="0"/>
                      <a:pt x="700" y="8"/>
                      <a:pt x="639" y="23"/>
                    </a:cubicBezTo>
                    <a:cubicBezTo>
                      <a:pt x="518" y="23"/>
                      <a:pt x="457" y="84"/>
                      <a:pt x="366" y="114"/>
                    </a:cubicBezTo>
                    <a:cubicBezTo>
                      <a:pt x="244" y="205"/>
                      <a:pt x="183" y="266"/>
                      <a:pt x="92" y="388"/>
                    </a:cubicBezTo>
                    <a:cubicBezTo>
                      <a:pt x="31" y="509"/>
                      <a:pt x="1" y="661"/>
                      <a:pt x="1" y="752"/>
                    </a:cubicBezTo>
                    <a:cubicBezTo>
                      <a:pt x="1" y="874"/>
                      <a:pt x="1" y="965"/>
                      <a:pt x="62" y="1056"/>
                    </a:cubicBezTo>
                    <a:cubicBezTo>
                      <a:pt x="92" y="1147"/>
                      <a:pt x="153" y="1269"/>
                      <a:pt x="214" y="1299"/>
                    </a:cubicBezTo>
                    <a:cubicBezTo>
                      <a:pt x="335" y="1360"/>
                      <a:pt x="396" y="1451"/>
                      <a:pt x="578" y="1482"/>
                    </a:cubicBezTo>
                    <a:cubicBezTo>
                      <a:pt x="624" y="1497"/>
                      <a:pt x="670" y="1505"/>
                      <a:pt x="719" y="1505"/>
                    </a:cubicBezTo>
                    <a:cubicBezTo>
                      <a:pt x="768" y="1505"/>
                      <a:pt x="822" y="1497"/>
                      <a:pt x="882" y="1482"/>
                    </a:cubicBezTo>
                    <a:cubicBezTo>
                      <a:pt x="974" y="1482"/>
                      <a:pt x="1065" y="1451"/>
                      <a:pt x="1125" y="1391"/>
                    </a:cubicBezTo>
                    <a:cubicBezTo>
                      <a:pt x="1156" y="1360"/>
                      <a:pt x="1247" y="1330"/>
                      <a:pt x="1277" y="1299"/>
                    </a:cubicBezTo>
                    <a:cubicBezTo>
                      <a:pt x="1338" y="1269"/>
                      <a:pt x="1399" y="1178"/>
                      <a:pt x="1399" y="1117"/>
                    </a:cubicBezTo>
                    <a:cubicBezTo>
                      <a:pt x="1429" y="1056"/>
                      <a:pt x="1490" y="995"/>
                      <a:pt x="1490" y="904"/>
                    </a:cubicBezTo>
                    <a:cubicBezTo>
                      <a:pt x="1551" y="843"/>
                      <a:pt x="1551" y="722"/>
                      <a:pt x="1521" y="570"/>
                    </a:cubicBezTo>
                    <a:cubicBezTo>
                      <a:pt x="1490" y="509"/>
                      <a:pt x="1490" y="448"/>
                      <a:pt x="1429" y="388"/>
                    </a:cubicBezTo>
                    <a:cubicBezTo>
                      <a:pt x="1429" y="357"/>
                      <a:pt x="1369" y="296"/>
                      <a:pt x="1369" y="296"/>
                    </a:cubicBezTo>
                    <a:lnTo>
                      <a:pt x="1277" y="236"/>
                    </a:lnTo>
                    <a:cubicBezTo>
                      <a:pt x="1156" y="144"/>
                      <a:pt x="1095" y="84"/>
                      <a:pt x="943" y="23"/>
                    </a:cubicBezTo>
                    <a:cubicBezTo>
                      <a:pt x="882" y="8"/>
                      <a:pt x="837" y="0"/>
                      <a:pt x="791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7"/>
              <p:cNvSpPr/>
              <p:nvPr/>
            </p:nvSpPr>
            <p:spPr>
              <a:xfrm>
                <a:off x="7518230" y="4563191"/>
                <a:ext cx="47223" cy="4602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86" extrusionOk="0">
                    <a:moveTo>
                      <a:pt x="608" y="0"/>
                    </a:moveTo>
                    <a:cubicBezTo>
                      <a:pt x="517" y="0"/>
                      <a:pt x="396" y="31"/>
                      <a:pt x="304" y="92"/>
                    </a:cubicBezTo>
                    <a:cubicBezTo>
                      <a:pt x="244" y="122"/>
                      <a:pt x="152" y="183"/>
                      <a:pt x="92" y="304"/>
                    </a:cubicBezTo>
                    <a:cubicBezTo>
                      <a:pt x="92" y="335"/>
                      <a:pt x="61" y="335"/>
                      <a:pt x="61" y="395"/>
                    </a:cubicBezTo>
                    <a:cubicBezTo>
                      <a:pt x="1" y="456"/>
                      <a:pt x="1" y="547"/>
                      <a:pt x="1" y="608"/>
                    </a:cubicBezTo>
                    <a:cubicBezTo>
                      <a:pt x="1" y="699"/>
                      <a:pt x="1" y="760"/>
                      <a:pt x="61" y="851"/>
                    </a:cubicBezTo>
                    <a:cubicBezTo>
                      <a:pt x="92" y="912"/>
                      <a:pt x="122" y="1003"/>
                      <a:pt x="152" y="1034"/>
                    </a:cubicBezTo>
                    <a:cubicBezTo>
                      <a:pt x="213" y="1095"/>
                      <a:pt x="274" y="1155"/>
                      <a:pt x="365" y="1155"/>
                    </a:cubicBezTo>
                    <a:cubicBezTo>
                      <a:pt x="426" y="1186"/>
                      <a:pt x="517" y="1186"/>
                      <a:pt x="578" y="1186"/>
                    </a:cubicBezTo>
                    <a:cubicBezTo>
                      <a:pt x="608" y="1186"/>
                      <a:pt x="700" y="1186"/>
                      <a:pt x="730" y="1155"/>
                    </a:cubicBezTo>
                    <a:cubicBezTo>
                      <a:pt x="852" y="1095"/>
                      <a:pt x="912" y="1064"/>
                      <a:pt x="1004" y="1003"/>
                    </a:cubicBezTo>
                    <a:lnTo>
                      <a:pt x="1125" y="882"/>
                    </a:lnTo>
                    <a:cubicBezTo>
                      <a:pt x="1156" y="760"/>
                      <a:pt x="1186" y="699"/>
                      <a:pt x="1186" y="578"/>
                    </a:cubicBezTo>
                    <a:cubicBezTo>
                      <a:pt x="1216" y="578"/>
                      <a:pt x="1216" y="517"/>
                      <a:pt x="1216" y="456"/>
                    </a:cubicBezTo>
                    <a:cubicBezTo>
                      <a:pt x="1216" y="426"/>
                      <a:pt x="1186" y="335"/>
                      <a:pt x="1156" y="304"/>
                    </a:cubicBezTo>
                    <a:cubicBezTo>
                      <a:pt x="1125" y="244"/>
                      <a:pt x="1034" y="152"/>
                      <a:pt x="912" y="92"/>
                    </a:cubicBezTo>
                    <a:cubicBezTo>
                      <a:pt x="821" y="31"/>
                      <a:pt x="730" y="0"/>
                      <a:pt x="608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7"/>
              <p:cNvSpPr/>
              <p:nvPr/>
            </p:nvSpPr>
            <p:spPr>
              <a:xfrm>
                <a:off x="7392044" y="3936913"/>
                <a:ext cx="55449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399" extrusionOk="0">
                    <a:moveTo>
                      <a:pt x="699" y="0"/>
                    </a:moveTo>
                    <a:cubicBezTo>
                      <a:pt x="638" y="0"/>
                      <a:pt x="517" y="0"/>
                      <a:pt x="456" y="61"/>
                    </a:cubicBezTo>
                    <a:cubicBezTo>
                      <a:pt x="365" y="122"/>
                      <a:pt x="304" y="152"/>
                      <a:pt x="213" y="213"/>
                    </a:cubicBezTo>
                    <a:cubicBezTo>
                      <a:pt x="152" y="304"/>
                      <a:pt x="122" y="365"/>
                      <a:pt x="61" y="456"/>
                    </a:cubicBezTo>
                    <a:cubicBezTo>
                      <a:pt x="31" y="517"/>
                      <a:pt x="0" y="608"/>
                      <a:pt x="0" y="699"/>
                    </a:cubicBezTo>
                    <a:cubicBezTo>
                      <a:pt x="0" y="791"/>
                      <a:pt x="0" y="821"/>
                      <a:pt x="31" y="912"/>
                    </a:cubicBezTo>
                    <a:cubicBezTo>
                      <a:pt x="61" y="1034"/>
                      <a:pt x="91" y="1125"/>
                      <a:pt x="213" y="1216"/>
                    </a:cubicBezTo>
                    <a:cubicBezTo>
                      <a:pt x="243" y="1247"/>
                      <a:pt x="304" y="1277"/>
                      <a:pt x="365" y="1338"/>
                    </a:cubicBezTo>
                    <a:cubicBezTo>
                      <a:pt x="487" y="1398"/>
                      <a:pt x="608" y="1398"/>
                      <a:pt x="699" y="1398"/>
                    </a:cubicBezTo>
                    <a:cubicBezTo>
                      <a:pt x="790" y="1398"/>
                      <a:pt x="912" y="1398"/>
                      <a:pt x="973" y="1338"/>
                    </a:cubicBezTo>
                    <a:cubicBezTo>
                      <a:pt x="1064" y="1277"/>
                      <a:pt x="1125" y="1247"/>
                      <a:pt x="1216" y="1186"/>
                    </a:cubicBezTo>
                    <a:cubicBezTo>
                      <a:pt x="1277" y="1095"/>
                      <a:pt x="1307" y="1034"/>
                      <a:pt x="1368" y="943"/>
                    </a:cubicBezTo>
                    <a:cubicBezTo>
                      <a:pt x="1398" y="882"/>
                      <a:pt x="1429" y="791"/>
                      <a:pt x="1429" y="669"/>
                    </a:cubicBezTo>
                    <a:cubicBezTo>
                      <a:pt x="1429" y="608"/>
                      <a:pt x="1429" y="578"/>
                      <a:pt x="1398" y="487"/>
                    </a:cubicBezTo>
                    <a:cubicBezTo>
                      <a:pt x="1368" y="365"/>
                      <a:pt x="1338" y="274"/>
                      <a:pt x="1216" y="183"/>
                    </a:cubicBezTo>
                    <a:cubicBezTo>
                      <a:pt x="1186" y="152"/>
                      <a:pt x="1125" y="122"/>
                      <a:pt x="1064" y="61"/>
                    </a:cubicBezTo>
                    <a:cubicBezTo>
                      <a:pt x="942" y="0"/>
                      <a:pt x="821" y="0"/>
                      <a:pt x="699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7"/>
              <p:cNvSpPr/>
              <p:nvPr/>
            </p:nvSpPr>
            <p:spPr>
              <a:xfrm>
                <a:off x="6564071" y="3892096"/>
                <a:ext cx="6255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0"/>
                    </a:moveTo>
                    <a:cubicBezTo>
                      <a:pt x="699" y="0"/>
                      <a:pt x="578" y="0"/>
                      <a:pt x="517" y="91"/>
                    </a:cubicBezTo>
                    <a:cubicBezTo>
                      <a:pt x="396" y="122"/>
                      <a:pt x="335" y="152"/>
                      <a:pt x="244" y="243"/>
                    </a:cubicBezTo>
                    <a:cubicBezTo>
                      <a:pt x="183" y="304"/>
                      <a:pt x="122" y="395"/>
                      <a:pt x="92" y="487"/>
                    </a:cubicBezTo>
                    <a:cubicBezTo>
                      <a:pt x="61" y="578"/>
                      <a:pt x="0" y="699"/>
                      <a:pt x="0" y="791"/>
                    </a:cubicBezTo>
                    <a:cubicBezTo>
                      <a:pt x="0" y="882"/>
                      <a:pt x="0" y="943"/>
                      <a:pt x="61" y="1034"/>
                    </a:cubicBezTo>
                    <a:cubicBezTo>
                      <a:pt x="92" y="1186"/>
                      <a:pt x="152" y="1307"/>
                      <a:pt x="244" y="1368"/>
                    </a:cubicBezTo>
                    <a:cubicBezTo>
                      <a:pt x="274" y="1429"/>
                      <a:pt x="365" y="1459"/>
                      <a:pt x="396" y="1490"/>
                    </a:cubicBezTo>
                    <a:cubicBezTo>
                      <a:pt x="517" y="1550"/>
                      <a:pt x="669" y="1611"/>
                      <a:pt x="821" y="1611"/>
                    </a:cubicBezTo>
                    <a:cubicBezTo>
                      <a:pt x="912" y="1611"/>
                      <a:pt x="1034" y="1611"/>
                      <a:pt x="1125" y="1520"/>
                    </a:cubicBezTo>
                    <a:cubicBezTo>
                      <a:pt x="1216" y="1490"/>
                      <a:pt x="1307" y="1459"/>
                      <a:pt x="1368" y="1368"/>
                    </a:cubicBezTo>
                    <a:cubicBezTo>
                      <a:pt x="1459" y="1307"/>
                      <a:pt x="1490" y="1216"/>
                      <a:pt x="1520" y="1125"/>
                    </a:cubicBezTo>
                    <a:cubicBezTo>
                      <a:pt x="1581" y="1034"/>
                      <a:pt x="1611" y="912"/>
                      <a:pt x="1611" y="821"/>
                    </a:cubicBezTo>
                    <a:cubicBezTo>
                      <a:pt x="1581" y="730"/>
                      <a:pt x="1581" y="669"/>
                      <a:pt x="1581" y="578"/>
                    </a:cubicBezTo>
                    <a:cubicBezTo>
                      <a:pt x="1551" y="426"/>
                      <a:pt x="1459" y="304"/>
                      <a:pt x="1399" y="243"/>
                    </a:cubicBezTo>
                    <a:cubicBezTo>
                      <a:pt x="1338" y="213"/>
                      <a:pt x="1277" y="152"/>
                      <a:pt x="1216" y="122"/>
                    </a:cubicBezTo>
                    <a:cubicBezTo>
                      <a:pt x="1125" y="61"/>
                      <a:pt x="973" y="0"/>
                      <a:pt x="821" y="0"/>
                    </a:cubicBezTo>
                    <a:close/>
                  </a:path>
                </a:pathLst>
              </a:custGeom>
              <a:solidFill>
                <a:srgbClr val="FFA6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7"/>
              <p:cNvSpPr/>
              <p:nvPr/>
            </p:nvSpPr>
            <p:spPr>
              <a:xfrm>
                <a:off x="7097182" y="3154880"/>
                <a:ext cx="82572" cy="88547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282" extrusionOk="0">
                    <a:moveTo>
                      <a:pt x="1013" y="1"/>
                    </a:moveTo>
                    <a:cubicBezTo>
                      <a:pt x="458" y="1"/>
                      <a:pt x="0" y="478"/>
                      <a:pt x="0" y="1127"/>
                    </a:cubicBezTo>
                    <a:cubicBezTo>
                      <a:pt x="0" y="1765"/>
                      <a:pt x="456" y="2251"/>
                      <a:pt x="1064" y="2282"/>
                    </a:cubicBezTo>
                    <a:cubicBezTo>
                      <a:pt x="1642" y="2282"/>
                      <a:pt x="2128" y="1795"/>
                      <a:pt x="2128" y="1157"/>
                    </a:cubicBezTo>
                    <a:cubicBezTo>
                      <a:pt x="2128" y="519"/>
                      <a:pt x="1672" y="2"/>
                      <a:pt x="1064" y="2"/>
                    </a:cubicBezTo>
                    <a:cubicBezTo>
                      <a:pt x="1047" y="1"/>
                      <a:pt x="1030" y="1"/>
                      <a:pt x="1013" y="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7"/>
              <p:cNvSpPr/>
              <p:nvPr/>
            </p:nvSpPr>
            <p:spPr>
              <a:xfrm>
                <a:off x="7110142" y="3135246"/>
                <a:ext cx="109733" cy="6573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694" extrusionOk="0">
                    <a:moveTo>
                      <a:pt x="2406" y="0"/>
                    </a:moveTo>
                    <a:cubicBezTo>
                      <a:pt x="2260" y="0"/>
                      <a:pt x="2048" y="362"/>
                      <a:pt x="1460" y="630"/>
                    </a:cubicBezTo>
                    <a:cubicBezTo>
                      <a:pt x="912" y="873"/>
                      <a:pt x="639" y="782"/>
                      <a:pt x="396" y="964"/>
                    </a:cubicBezTo>
                    <a:cubicBezTo>
                      <a:pt x="1" y="1268"/>
                      <a:pt x="700" y="1693"/>
                      <a:pt x="700" y="1693"/>
                    </a:cubicBezTo>
                    <a:cubicBezTo>
                      <a:pt x="1824" y="1693"/>
                      <a:pt x="2827" y="295"/>
                      <a:pt x="2463" y="22"/>
                    </a:cubicBezTo>
                    <a:cubicBezTo>
                      <a:pt x="2444" y="7"/>
                      <a:pt x="2426" y="0"/>
                      <a:pt x="2406" y="0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7"/>
              <p:cNvSpPr/>
              <p:nvPr/>
            </p:nvSpPr>
            <p:spPr>
              <a:xfrm>
                <a:off x="6772830" y="3146615"/>
                <a:ext cx="82611" cy="88547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282" extrusionOk="0">
                    <a:moveTo>
                      <a:pt x="1116" y="1"/>
                    </a:moveTo>
                    <a:cubicBezTo>
                      <a:pt x="1099" y="1"/>
                      <a:pt x="1081" y="1"/>
                      <a:pt x="1064" y="2"/>
                    </a:cubicBezTo>
                    <a:cubicBezTo>
                      <a:pt x="456" y="2"/>
                      <a:pt x="0" y="489"/>
                      <a:pt x="0" y="1127"/>
                    </a:cubicBezTo>
                    <a:cubicBezTo>
                      <a:pt x="0" y="1796"/>
                      <a:pt x="487" y="2282"/>
                      <a:pt x="1064" y="2282"/>
                    </a:cubicBezTo>
                    <a:cubicBezTo>
                      <a:pt x="1672" y="2252"/>
                      <a:pt x="2128" y="1735"/>
                      <a:pt x="2128" y="1096"/>
                    </a:cubicBezTo>
                    <a:cubicBezTo>
                      <a:pt x="2128" y="477"/>
                      <a:pt x="1670" y="1"/>
                      <a:pt x="1116" y="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7"/>
              <p:cNvSpPr/>
              <p:nvPr/>
            </p:nvSpPr>
            <p:spPr>
              <a:xfrm>
                <a:off x="6733911" y="3126981"/>
                <a:ext cx="109733" cy="6573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694" extrusionOk="0">
                    <a:moveTo>
                      <a:pt x="422" y="1"/>
                    </a:moveTo>
                    <a:cubicBezTo>
                      <a:pt x="402" y="1"/>
                      <a:pt x="383" y="7"/>
                      <a:pt x="365" y="22"/>
                    </a:cubicBezTo>
                    <a:cubicBezTo>
                      <a:pt x="0" y="265"/>
                      <a:pt x="1003" y="1694"/>
                      <a:pt x="2128" y="1694"/>
                    </a:cubicBezTo>
                    <a:cubicBezTo>
                      <a:pt x="2128" y="1694"/>
                      <a:pt x="2827" y="1268"/>
                      <a:pt x="2432" y="964"/>
                    </a:cubicBezTo>
                    <a:cubicBezTo>
                      <a:pt x="2158" y="782"/>
                      <a:pt x="1915" y="843"/>
                      <a:pt x="1368" y="630"/>
                    </a:cubicBezTo>
                    <a:cubicBezTo>
                      <a:pt x="780" y="362"/>
                      <a:pt x="568" y="1"/>
                      <a:pt x="422" y="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7"/>
              <p:cNvSpPr/>
              <p:nvPr/>
            </p:nvSpPr>
            <p:spPr>
              <a:xfrm>
                <a:off x="6726849" y="2973826"/>
                <a:ext cx="12463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063" extrusionOk="0">
                    <a:moveTo>
                      <a:pt x="2052" y="1"/>
                    </a:moveTo>
                    <a:cubicBezTo>
                      <a:pt x="1918" y="1"/>
                      <a:pt x="1780" y="16"/>
                      <a:pt x="1641" y="48"/>
                    </a:cubicBezTo>
                    <a:cubicBezTo>
                      <a:pt x="699" y="230"/>
                      <a:pt x="243" y="929"/>
                      <a:pt x="122" y="1325"/>
                    </a:cubicBezTo>
                    <a:cubicBezTo>
                      <a:pt x="0" y="1750"/>
                      <a:pt x="182" y="1902"/>
                      <a:pt x="426" y="2024"/>
                    </a:cubicBezTo>
                    <a:cubicBezTo>
                      <a:pt x="475" y="2051"/>
                      <a:pt x="538" y="2063"/>
                      <a:pt x="610" y="2063"/>
                    </a:cubicBezTo>
                    <a:cubicBezTo>
                      <a:pt x="937" y="2063"/>
                      <a:pt x="1442" y="1825"/>
                      <a:pt x="1641" y="1750"/>
                    </a:cubicBezTo>
                    <a:cubicBezTo>
                      <a:pt x="2371" y="1446"/>
                      <a:pt x="3040" y="1476"/>
                      <a:pt x="3161" y="838"/>
                    </a:cubicBezTo>
                    <a:cubicBezTo>
                      <a:pt x="3211" y="337"/>
                      <a:pt x="2682" y="1"/>
                      <a:pt x="2052" y="1"/>
                    </a:cubicBezTo>
                    <a:close/>
                  </a:path>
                </a:pathLst>
              </a:custGeom>
              <a:solidFill>
                <a:srgbClr val="4D1B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7"/>
              <p:cNvSpPr/>
              <p:nvPr/>
            </p:nvSpPr>
            <p:spPr>
              <a:xfrm>
                <a:off x="7117825" y="3003316"/>
                <a:ext cx="124440" cy="7962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52" extrusionOk="0">
                    <a:moveTo>
                      <a:pt x="1183" y="1"/>
                    </a:moveTo>
                    <a:cubicBezTo>
                      <a:pt x="546" y="1"/>
                      <a:pt x="1" y="337"/>
                      <a:pt x="76" y="838"/>
                    </a:cubicBezTo>
                    <a:cubicBezTo>
                      <a:pt x="167" y="1476"/>
                      <a:pt x="866" y="1446"/>
                      <a:pt x="1596" y="1750"/>
                    </a:cubicBezTo>
                    <a:cubicBezTo>
                      <a:pt x="1774" y="1826"/>
                      <a:pt x="2293" y="2052"/>
                      <a:pt x="2636" y="2052"/>
                    </a:cubicBezTo>
                    <a:cubicBezTo>
                      <a:pt x="2702" y="2052"/>
                      <a:pt x="2762" y="2043"/>
                      <a:pt x="2812" y="2023"/>
                    </a:cubicBezTo>
                    <a:cubicBezTo>
                      <a:pt x="3025" y="1902"/>
                      <a:pt x="3207" y="1750"/>
                      <a:pt x="3116" y="1324"/>
                    </a:cubicBezTo>
                    <a:cubicBezTo>
                      <a:pt x="2994" y="929"/>
                      <a:pt x="2538" y="230"/>
                      <a:pt x="1596" y="48"/>
                    </a:cubicBezTo>
                    <a:cubicBezTo>
                      <a:pt x="1458" y="16"/>
                      <a:pt x="1318" y="1"/>
                      <a:pt x="1183" y="1"/>
                    </a:cubicBezTo>
                    <a:close/>
                  </a:path>
                </a:pathLst>
              </a:custGeom>
              <a:solidFill>
                <a:srgbClr val="4D1B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7"/>
              <p:cNvSpPr/>
              <p:nvPr/>
            </p:nvSpPr>
            <p:spPr>
              <a:xfrm>
                <a:off x="6557009" y="4061431"/>
                <a:ext cx="76325" cy="64330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6579" extrusionOk="0">
                    <a:moveTo>
                      <a:pt x="1908" y="1"/>
                    </a:moveTo>
                    <a:cubicBezTo>
                      <a:pt x="1887" y="1"/>
                      <a:pt x="1859" y="4"/>
                      <a:pt x="1824" y="13"/>
                    </a:cubicBezTo>
                    <a:cubicBezTo>
                      <a:pt x="1793" y="13"/>
                      <a:pt x="1763" y="13"/>
                      <a:pt x="1702" y="44"/>
                    </a:cubicBezTo>
                    <a:cubicBezTo>
                      <a:pt x="1368" y="712"/>
                      <a:pt x="1033" y="1351"/>
                      <a:pt x="760" y="1989"/>
                    </a:cubicBezTo>
                    <a:cubicBezTo>
                      <a:pt x="486" y="2688"/>
                      <a:pt x="243" y="3357"/>
                      <a:pt x="91" y="4086"/>
                    </a:cubicBezTo>
                    <a:cubicBezTo>
                      <a:pt x="30" y="4269"/>
                      <a:pt x="0" y="4451"/>
                      <a:pt x="0" y="4664"/>
                    </a:cubicBezTo>
                    <a:cubicBezTo>
                      <a:pt x="0" y="4846"/>
                      <a:pt x="0" y="5028"/>
                      <a:pt x="30" y="5211"/>
                    </a:cubicBezTo>
                    <a:cubicBezTo>
                      <a:pt x="91" y="5606"/>
                      <a:pt x="182" y="5971"/>
                      <a:pt x="274" y="6335"/>
                    </a:cubicBezTo>
                    <a:cubicBezTo>
                      <a:pt x="456" y="7004"/>
                      <a:pt x="730" y="7703"/>
                      <a:pt x="1033" y="8372"/>
                    </a:cubicBezTo>
                    <a:lnTo>
                      <a:pt x="1094" y="8494"/>
                    </a:lnTo>
                    <a:lnTo>
                      <a:pt x="1094" y="8676"/>
                    </a:lnTo>
                    <a:cubicBezTo>
                      <a:pt x="1094" y="8828"/>
                      <a:pt x="1064" y="8980"/>
                      <a:pt x="1064" y="9162"/>
                    </a:cubicBezTo>
                    <a:lnTo>
                      <a:pt x="942" y="10196"/>
                    </a:lnTo>
                    <a:cubicBezTo>
                      <a:pt x="881" y="10864"/>
                      <a:pt x="790" y="11594"/>
                      <a:pt x="699" y="12293"/>
                    </a:cubicBezTo>
                    <a:cubicBezTo>
                      <a:pt x="486" y="13691"/>
                      <a:pt x="304" y="15089"/>
                      <a:pt x="152" y="16488"/>
                    </a:cubicBezTo>
                    <a:cubicBezTo>
                      <a:pt x="152" y="16548"/>
                      <a:pt x="152" y="16579"/>
                      <a:pt x="182" y="16579"/>
                    </a:cubicBezTo>
                    <a:cubicBezTo>
                      <a:pt x="243" y="16579"/>
                      <a:pt x="274" y="16579"/>
                      <a:pt x="274" y="16548"/>
                    </a:cubicBezTo>
                    <a:cubicBezTo>
                      <a:pt x="699" y="15181"/>
                      <a:pt x="1003" y="13813"/>
                      <a:pt x="1307" y="12415"/>
                    </a:cubicBezTo>
                    <a:cubicBezTo>
                      <a:pt x="1459" y="11685"/>
                      <a:pt x="1550" y="10986"/>
                      <a:pt x="1672" y="10287"/>
                    </a:cubicBezTo>
                    <a:cubicBezTo>
                      <a:pt x="1763" y="9922"/>
                      <a:pt x="1793" y="9588"/>
                      <a:pt x="1824" y="9223"/>
                    </a:cubicBezTo>
                    <a:cubicBezTo>
                      <a:pt x="1854" y="9010"/>
                      <a:pt x="1854" y="8828"/>
                      <a:pt x="1854" y="8646"/>
                    </a:cubicBezTo>
                    <a:cubicBezTo>
                      <a:pt x="1854" y="8524"/>
                      <a:pt x="1854" y="8463"/>
                      <a:pt x="1824" y="8311"/>
                    </a:cubicBezTo>
                    <a:cubicBezTo>
                      <a:pt x="1824" y="8250"/>
                      <a:pt x="1824" y="8220"/>
                      <a:pt x="1793" y="8159"/>
                    </a:cubicBezTo>
                    <a:lnTo>
                      <a:pt x="1763" y="8068"/>
                    </a:lnTo>
                    <a:lnTo>
                      <a:pt x="1733" y="7946"/>
                    </a:lnTo>
                    <a:cubicBezTo>
                      <a:pt x="1459" y="7339"/>
                      <a:pt x="1185" y="6670"/>
                      <a:pt x="1003" y="6032"/>
                    </a:cubicBezTo>
                    <a:cubicBezTo>
                      <a:pt x="912" y="5667"/>
                      <a:pt x="851" y="5363"/>
                      <a:pt x="760" y="5028"/>
                    </a:cubicBezTo>
                    <a:cubicBezTo>
                      <a:pt x="760" y="4877"/>
                      <a:pt x="730" y="4725"/>
                      <a:pt x="730" y="4573"/>
                    </a:cubicBezTo>
                    <a:cubicBezTo>
                      <a:pt x="730" y="4421"/>
                      <a:pt x="730" y="4238"/>
                      <a:pt x="760" y="4086"/>
                    </a:cubicBezTo>
                    <a:cubicBezTo>
                      <a:pt x="881" y="3448"/>
                      <a:pt x="1064" y="2749"/>
                      <a:pt x="1277" y="2080"/>
                    </a:cubicBezTo>
                    <a:cubicBezTo>
                      <a:pt x="1489" y="1381"/>
                      <a:pt x="1733" y="743"/>
                      <a:pt x="1945" y="44"/>
                    </a:cubicBezTo>
                    <a:cubicBezTo>
                      <a:pt x="1967" y="22"/>
                      <a:pt x="1958" y="1"/>
                      <a:pt x="1908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7"/>
              <p:cNvSpPr/>
              <p:nvPr/>
            </p:nvSpPr>
            <p:spPr>
              <a:xfrm>
                <a:off x="7350758" y="4039508"/>
                <a:ext cx="140387" cy="66523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7144" extrusionOk="0">
                    <a:moveTo>
                      <a:pt x="31" y="1"/>
                    </a:moveTo>
                    <a:cubicBezTo>
                      <a:pt x="0" y="61"/>
                      <a:pt x="0" y="92"/>
                      <a:pt x="0" y="122"/>
                    </a:cubicBezTo>
                    <a:cubicBezTo>
                      <a:pt x="304" y="821"/>
                      <a:pt x="608" y="1490"/>
                      <a:pt x="882" y="2189"/>
                    </a:cubicBezTo>
                    <a:cubicBezTo>
                      <a:pt x="1125" y="2858"/>
                      <a:pt x="1399" y="3587"/>
                      <a:pt x="1551" y="4256"/>
                    </a:cubicBezTo>
                    <a:cubicBezTo>
                      <a:pt x="1642" y="4621"/>
                      <a:pt x="1672" y="4955"/>
                      <a:pt x="1672" y="5290"/>
                    </a:cubicBezTo>
                    <a:cubicBezTo>
                      <a:pt x="1672" y="5624"/>
                      <a:pt x="1642" y="5989"/>
                      <a:pt x="1551" y="6323"/>
                    </a:cubicBezTo>
                    <a:cubicBezTo>
                      <a:pt x="1490" y="6657"/>
                      <a:pt x="1368" y="6961"/>
                      <a:pt x="1186" y="7265"/>
                    </a:cubicBezTo>
                    <a:cubicBezTo>
                      <a:pt x="1095" y="7417"/>
                      <a:pt x="973" y="7569"/>
                      <a:pt x="912" y="7812"/>
                    </a:cubicBezTo>
                    <a:cubicBezTo>
                      <a:pt x="882" y="7964"/>
                      <a:pt x="821" y="8056"/>
                      <a:pt x="821" y="8208"/>
                    </a:cubicBezTo>
                    <a:cubicBezTo>
                      <a:pt x="791" y="8359"/>
                      <a:pt x="821" y="8511"/>
                      <a:pt x="882" y="8603"/>
                    </a:cubicBezTo>
                    <a:cubicBezTo>
                      <a:pt x="1247" y="10031"/>
                      <a:pt x="1642" y="11490"/>
                      <a:pt x="2098" y="12888"/>
                    </a:cubicBezTo>
                    <a:cubicBezTo>
                      <a:pt x="2493" y="14287"/>
                      <a:pt x="3010" y="15715"/>
                      <a:pt x="3496" y="17113"/>
                    </a:cubicBezTo>
                    <a:cubicBezTo>
                      <a:pt x="3496" y="17144"/>
                      <a:pt x="3526" y="17144"/>
                      <a:pt x="3557" y="17144"/>
                    </a:cubicBezTo>
                    <a:cubicBezTo>
                      <a:pt x="3617" y="17144"/>
                      <a:pt x="3617" y="17113"/>
                      <a:pt x="3617" y="17083"/>
                    </a:cubicBezTo>
                    <a:cubicBezTo>
                      <a:pt x="3344" y="15594"/>
                      <a:pt x="3010" y="14135"/>
                      <a:pt x="2645" y="12706"/>
                    </a:cubicBezTo>
                    <a:cubicBezTo>
                      <a:pt x="2310" y="11247"/>
                      <a:pt x="1946" y="9849"/>
                      <a:pt x="1551" y="8420"/>
                    </a:cubicBezTo>
                    <a:cubicBezTo>
                      <a:pt x="1520" y="8208"/>
                      <a:pt x="1520" y="8177"/>
                      <a:pt x="1551" y="8056"/>
                    </a:cubicBezTo>
                    <a:cubicBezTo>
                      <a:pt x="1581" y="7964"/>
                      <a:pt x="1702" y="7752"/>
                      <a:pt x="1794" y="7600"/>
                    </a:cubicBezTo>
                    <a:cubicBezTo>
                      <a:pt x="1976" y="7265"/>
                      <a:pt x="2128" y="6840"/>
                      <a:pt x="2189" y="6475"/>
                    </a:cubicBezTo>
                    <a:cubicBezTo>
                      <a:pt x="2280" y="6080"/>
                      <a:pt x="2310" y="5685"/>
                      <a:pt x="2310" y="5290"/>
                    </a:cubicBezTo>
                    <a:cubicBezTo>
                      <a:pt x="2310" y="4864"/>
                      <a:pt x="2219" y="4499"/>
                      <a:pt x="2128" y="4104"/>
                    </a:cubicBezTo>
                    <a:cubicBezTo>
                      <a:pt x="1672" y="2645"/>
                      <a:pt x="912" y="1338"/>
                      <a:pt x="122" y="92"/>
                    </a:cubicBezTo>
                    <a:cubicBezTo>
                      <a:pt x="61" y="61"/>
                      <a:pt x="31" y="61"/>
                      <a:pt x="31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7"/>
              <p:cNvSpPr/>
              <p:nvPr/>
            </p:nvSpPr>
            <p:spPr>
              <a:xfrm>
                <a:off x="5262008" y="1322357"/>
                <a:ext cx="1539148" cy="1135857"/>
              </a:xfrm>
              <a:custGeom>
                <a:avLst/>
                <a:gdLst/>
                <a:ahLst/>
                <a:cxnLst/>
                <a:rect l="l" t="t" r="r" b="b"/>
                <a:pathLst>
                  <a:path w="35108" h="23011" extrusionOk="0">
                    <a:moveTo>
                      <a:pt x="17569" y="1"/>
                    </a:moveTo>
                    <a:cubicBezTo>
                      <a:pt x="7873" y="1"/>
                      <a:pt x="0" y="5138"/>
                      <a:pt x="0" y="11490"/>
                    </a:cubicBezTo>
                    <a:cubicBezTo>
                      <a:pt x="0" y="17843"/>
                      <a:pt x="7873" y="23010"/>
                      <a:pt x="17569" y="23010"/>
                    </a:cubicBezTo>
                    <a:cubicBezTo>
                      <a:pt x="27265" y="23010"/>
                      <a:pt x="35107" y="17843"/>
                      <a:pt x="35107" y="11490"/>
                    </a:cubicBezTo>
                    <a:cubicBezTo>
                      <a:pt x="35107" y="5138"/>
                      <a:pt x="27265" y="1"/>
                      <a:pt x="175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7"/>
              <p:cNvSpPr/>
              <p:nvPr/>
            </p:nvSpPr>
            <p:spPr>
              <a:xfrm>
                <a:off x="5811570" y="2332570"/>
                <a:ext cx="495430" cy="489804"/>
              </a:xfrm>
              <a:custGeom>
                <a:avLst/>
                <a:gdLst/>
                <a:ahLst/>
                <a:cxnLst/>
                <a:rect l="l" t="t" r="r" b="b"/>
                <a:pathLst>
                  <a:path w="12768" h="12623" extrusionOk="0">
                    <a:moveTo>
                      <a:pt x="4253" y="1"/>
                    </a:moveTo>
                    <a:cubicBezTo>
                      <a:pt x="2051" y="1"/>
                      <a:pt x="1" y="2592"/>
                      <a:pt x="1" y="2592"/>
                    </a:cubicBezTo>
                    <a:cubicBezTo>
                      <a:pt x="5533" y="12045"/>
                      <a:pt x="12767" y="12622"/>
                      <a:pt x="12767" y="12622"/>
                    </a:cubicBezTo>
                    <a:cubicBezTo>
                      <a:pt x="8208" y="9796"/>
                      <a:pt x="5928" y="586"/>
                      <a:pt x="5928" y="586"/>
                    </a:cubicBezTo>
                    <a:cubicBezTo>
                      <a:pt x="5381" y="168"/>
                      <a:pt x="4812" y="1"/>
                      <a:pt x="4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8" name="Google Shape;1018;p47"/>
            <p:cNvSpPr txBox="1"/>
            <p:nvPr/>
          </p:nvSpPr>
          <p:spPr>
            <a:xfrm>
              <a:off x="5225501" y="705833"/>
              <a:ext cx="2130805" cy="110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lt1"/>
                  </a:solidFill>
                  <a:latin typeface="Bowlby One"/>
                  <a:ea typeface="Bowlby One"/>
                  <a:cs typeface="Bowlby One"/>
                  <a:sym typeface="Bowlby One"/>
                </a:rPr>
                <a:t>Let’s go!</a:t>
              </a:r>
              <a:endParaRPr sz="3000" dirty="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8CD12C-80DC-4A19-9368-0BFBAD34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836C954-183C-4C90-88E9-49882C458F6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34276D06-4512-4EF2-B8D8-DB0E93DF2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50441EF-A6F3-4235-BF0A-570FB6BA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1" y="243034"/>
            <a:ext cx="8369140" cy="46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nics Subject for High School - 9th Grade: Spanish by Slidesgo">
  <a:themeElements>
    <a:clrScheme name="Simple Light">
      <a:dk1>
        <a:srgbClr val="451700"/>
      </a:dk1>
      <a:lt1>
        <a:srgbClr val="FFFFFF"/>
      </a:lt1>
      <a:dk2>
        <a:srgbClr val="D68C60"/>
      </a:dk2>
      <a:lt2>
        <a:srgbClr val="FC9DB8"/>
      </a:lt2>
      <a:accent1>
        <a:srgbClr val="FFCA66"/>
      </a:accent1>
      <a:accent2>
        <a:srgbClr val="49D5E8"/>
      </a:accent2>
      <a:accent3>
        <a:srgbClr val="004968"/>
      </a:accent3>
      <a:accent4>
        <a:srgbClr val="76BC5A"/>
      </a:accent4>
      <a:accent5>
        <a:srgbClr val="F8637C"/>
      </a:accent5>
      <a:accent6>
        <a:srgbClr val="FFF6F0"/>
      </a:accent6>
      <a:hlink>
        <a:srgbClr val="0049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672</Words>
  <Application>Microsoft Office PowerPoint</Application>
  <PresentationFormat>如螢幕大小 (16:9)</PresentationFormat>
  <Paragraphs>129</Paragraphs>
  <Slides>32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標楷體</vt:lpstr>
      <vt:lpstr>Darker Grotesque SemiBold</vt:lpstr>
      <vt:lpstr>微軟正黑體</vt:lpstr>
      <vt:lpstr>全真綜藝體</vt:lpstr>
      <vt:lpstr>華康雅宋體</vt:lpstr>
      <vt:lpstr>Arial</vt:lpstr>
      <vt:lpstr>Arial Black</vt:lpstr>
      <vt:lpstr>Manrope</vt:lpstr>
      <vt:lpstr>Bowlby One</vt:lpstr>
      <vt:lpstr>Phonics Subject for High School - 9th Grade: Spanish by Slidesgo</vt:lpstr>
      <vt:lpstr>雙語教學說明會 Bilingual Teaching</vt:lpstr>
      <vt:lpstr>目標與定義</vt:lpstr>
      <vt:lpstr>-這是你心中的雙語教學嗎？</vt:lpstr>
      <vt:lpstr>雙語教學 不等於 全英語教學</vt:lpstr>
      <vt:lpstr>目標與定義</vt:lpstr>
      <vt:lpstr>PowerPoint 簡報</vt:lpstr>
      <vt:lpstr>雙語教學的定義</vt:lpstr>
      <vt:lpstr>面向與策略</vt:lpstr>
      <vt:lpstr>PowerPoint 簡報</vt:lpstr>
      <vt:lpstr>雙語活動學校(C類)</vt:lpstr>
      <vt:lpstr>雙語活動學校(C類)</vt:lpstr>
      <vt:lpstr>雙語活動學校(B類)</vt:lpstr>
      <vt:lpstr>雙語活動學校(B類)</vt:lpstr>
      <vt:lpstr>PowerPoint 簡報</vt:lpstr>
      <vt:lpstr>PowerPoint 簡報</vt:lpstr>
      <vt:lpstr>台南市的目標：雙語學校數</vt:lpstr>
      <vt:lpstr>本校實施方式</vt:lpstr>
      <vt:lpstr>課室英語</vt:lpstr>
      <vt:lpstr>一年級</vt:lpstr>
      <vt:lpstr>二年級</vt:lpstr>
      <vt:lpstr>三年級</vt:lpstr>
      <vt:lpstr>四年級</vt:lpstr>
      <vt:lpstr>五年級</vt:lpstr>
      <vt:lpstr>六年級</vt:lpstr>
      <vt:lpstr>請協助調查</vt:lpstr>
      <vt:lpstr>PowerPoint 簡報</vt:lpstr>
      <vt:lpstr>PowerPoint 簡報</vt:lpstr>
      <vt:lpstr>本校目標</vt:lpstr>
      <vt:lpstr>下學期英語活動</vt:lpstr>
      <vt:lpstr>PowerPoint 簡報</vt:lpstr>
      <vt:lpstr>Q &amp; 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雙語教學說明會 Bilingual Teaching</dc:title>
  <dc:creator>user</dc:creator>
  <cp:lastModifiedBy>Jasmine Liu</cp:lastModifiedBy>
  <cp:revision>44</cp:revision>
  <dcterms:modified xsi:type="dcterms:W3CDTF">2022-01-11T01:09:27Z</dcterms:modified>
</cp:coreProperties>
</file>