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66" r:id="rId4"/>
    <p:sldId id="267" r:id="rId5"/>
    <p:sldId id="287" r:id="rId6"/>
    <p:sldId id="258" r:id="rId7"/>
    <p:sldId id="261" r:id="rId8"/>
    <p:sldId id="285" r:id="rId9"/>
    <p:sldId id="262" r:id="rId10"/>
    <p:sldId id="270" r:id="rId11"/>
    <p:sldId id="278" r:id="rId12"/>
    <p:sldId id="263" r:id="rId13"/>
    <p:sldId id="292" r:id="rId14"/>
    <p:sldId id="291" r:id="rId15"/>
    <p:sldId id="281" r:id="rId16"/>
    <p:sldId id="265" r:id="rId17"/>
    <p:sldId id="309" r:id="rId18"/>
    <p:sldId id="277" r:id="rId19"/>
    <p:sldId id="279" r:id="rId20"/>
    <p:sldId id="276" r:id="rId21"/>
    <p:sldId id="289" r:id="rId22"/>
    <p:sldId id="269" r:id="rId23"/>
    <p:sldId id="268" r:id="rId24"/>
    <p:sldId id="305" r:id="rId25"/>
    <p:sldId id="271" r:id="rId26"/>
    <p:sldId id="273" r:id="rId27"/>
    <p:sldId id="293" r:id="rId28"/>
    <p:sldId id="274" r:id="rId29"/>
    <p:sldId id="294" r:id="rId30"/>
    <p:sldId id="295" r:id="rId31"/>
    <p:sldId id="297" r:id="rId32"/>
    <p:sldId id="303" r:id="rId33"/>
    <p:sldId id="298" r:id="rId34"/>
    <p:sldId id="299" r:id="rId35"/>
    <p:sldId id="304" r:id="rId36"/>
    <p:sldId id="301" r:id="rId37"/>
    <p:sldId id="302" r:id="rId38"/>
    <p:sldId id="282" r:id="rId39"/>
    <p:sldId id="288" r:id="rId40"/>
    <p:sldId id="283" r:id="rId41"/>
    <p:sldId id="284" r:id="rId42"/>
    <p:sldId id="307" r:id="rId43"/>
    <p:sldId id="308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あくあフォント" pitchFamily="1" charset="-128"/>
        <a:ea typeface="あくあフォント" pitchFamily="1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あくあフォント" pitchFamily="1" charset="-128"/>
        <a:ea typeface="あくあフォント" pitchFamily="1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あくあフォント" pitchFamily="1" charset="-128"/>
        <a:ea typeface="あくあフォント" pitchFamily="1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あくあフォント" pitchFamily="1" charset="-128"/>
        <a:ea typeface="あくあフォント" pitchFamily="1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あくあフォント" pitchFamily="1" charset="-128"/>
        <a:ea typeface="あくあフォント" pitchFamily="1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あくあフォント" pitchFamily="1" charset="-128"/>
        <a:ea typeface="あくあフォント" pitchFamily="1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あくあフォント" pitchFamily="1" charset="-128"/>
        <a:ea typeface="あくあフォント" pitchFamily="1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あくあフォント" pitchFamily="1" charset="-128"/>
        <a:ea typeface="あくあフォント" pitchFamily="1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あくあフォント" pitchFamily="1" charset="-128"/>
        <a:ea typeface="あくあフォント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339933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4" autoAdjust="0"/>
    <p:restoredTop sz="94692" autoAdjust="0"/>
  </p:normalViewPr>
  <p:slideViewPr>
    <p:cSldViewPr snapToGrid="0">
      <p:cViewPr varScale="1">
        <p:scale>
          <a:sx n="79" d="100"/>
          <a:sy n="79" d="100"/>
        </p:scale>
        <p:origin x="1498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4F0387-3706-4629-A62E-C980CDF64540}" type="doc">
      <dgm:prSet loTypeId="urn:microsoft.com/office/officeart/2005/8/layout/hList7" loCatId="list" qsTypeId="urn:microsoft.com/office/officeart/2005/8/quickstyle/simple1" qsCatId="simple" csTypeId="urn:microsoft.com/office/officeart/2005/8/colors/accent2_5" csCatId="accent2" phldr="1"/>
      <dgm:spPr/>
    </dgm:pt>
    <dgm:pt modelId="{74CB3AC0-612A-4CAD-A920-B75C0ADE6859}">
      <dgm:prSet phldrT="[文字]" custT="1"/>
      <dgm:spPr/>
      <dgm:t>
        <a:bodyPr/>
        <a:lstStyle/>
        <a:p>
          <a:r>
            <a:rPr lang="zh-TW" altLang="en-US" sz="2800" dirty="0" smtClean="0">
              <a:latin typeface="微軟正黑體" pitchFamily="34" charset="-120"/>
              <a:ea typeface="微軟正黑體" pitchFamily="34" charset="-120"/>
            </a:rPr>
            <a:t>引發正向情緒</a:t>
          </a:r>
          <a:endParaRPr lang="zh-TW" altLang="en-US" sz="2800" dirty="0">
            <a:latin typeface="微軟正黑體" pitchFamily="34" charset="-120"/>
            <a:ea typeface="微軟正黑體" pitchFamily="34" charset="-120"/>
          </a:endParaRPr>
        </a:p>
      </dgm:t>
    </dgm:pt>
    <dgm:pt modelId="{480F8E76-7A45-4BD6-A16D-AD8D00AE4EA7}" type="parTrans" cxnId="{8901A166-8981-422D-8D50-389C81C227B2}">
      <dgm:prSet/>
      <dgm:spPr/>
    </dgm:pt>
    <dgm:pt modelId="{EAAC3FEA-4D07-48BC-B3FD-2A0181C4DF31}" type="sibTrans" cxnId="{8901A166-8981-422D-8D50-389C81C227B2}">
      <dgm:prSet/>
      <dgm:spPr/>
    </dgm:pt>
    <dgm:pt modelId="{3C0DB2FA-27F0-4089-9EE1-6C12FBC25357}">
      <dgm:prSet phldrT="[文字]" custT="1"/>
      <dgm:spPr/>
      <dgm:t>
        <a:bodyPr/>
        <a:lstStyle/>
        <a:p>
          <a:r>
            <a:rPr lang="zh-TW" altLang="en-US" sz="2800" dirty="0" smtClean="0">
              <a:latin typeface="微軟正黑體" pitchFamily="34" charset="-120"/>
              <a:ea typeface="微軟正黑體" pitchFamily="34" charset="-120"/>
            </a:rPr>
            <a:t>找到意義價值</a:t>
          </a:r>
          <a:endParaRPr lang="zh-TW" altLang="en-US" sz="2800" dirty="0">
            <a:latin typeface="微軟正黑體" pitchFamily="34" charset="-120"/>
            <a:ea typeface="微軟正黑體" pitchFamily="34" charset="-120"/>
          </a:endParaRPr>
        </a:p>
      </dgm:t>
    </dgm:pt>
    <dgm:pt modelId="{281F2DD3-44A3-4C0B-8AF8-FD66ACF47B11}" type="parTrans" cxnId="{04B5FC51-283B-461A-86FB-1D01FAFF3620}">
      <dgm:prSet/>
      <dgm:spPr/>
    </dgm:pt>
    <dgm:pt modelId="{4C7C026B-FD89-4754-A8CA-11A0B37093CB}" type="sibTrans" cxnId="{04B5FC51-283B-461A-86FB-1D01FAFF3620}">
      <dgm:prSet/>
      <dgm:spPr/>
    </dgm:pt>
    <dgm:pt modelId="{5AFCB858-489B-4883-8A34-590666E6B971}">
      <dgm:prSet phldrT="[文字]" custT="1"/>
      <dgm:spPr/>
      <dgm:t>
        <a:bodyPr/>
        <a:lstStyle/>
        <a:p>
          <a:r>
            <a:rPr lang="zh-TW" altLang="en-US" sz="2800" dirty="0" smtClean="0">
              <a:latin typeface="微軟正黑體" pitchFamily="34" charset="-120"/>
              <a:ea typeface="微軟正黑體" pitchFamily="34" charset="-120"/>
            </a:rPr>
            <a:t>獲得幸福快樂</a:t>
          </a:r>
          <a:endParaRPr lang="zh-TW" altLang="en-US" sz="2800" dirty="0">
            <a:latin typeface="微軟正黑體" pitchFamily="34" charset="-120"/>
            <a:ea typeface="微軟正黑體" pitchFamily="34" charset="-120"/>
          </a:endParaRPr>
        </a:p>
      </dgm:t>
    </dgm:pt>
    <dgm:pt modelId="{7D9DA54E-9CA0-4254-A991-A1B91E1DA897}" type="parTrans" cxnId="{FAF104AF-9F05-48F9-B9FD-60D82A1288DE}">
      <dgm:prSet/>
      <dgm:spPr/>
    </dgm:pt>
    <dgm:pt modelId="{FE87732B-AF53-4987-A93A-BCB40970AFD5}" type="sibTrans" cxnId="{FAF104AF-9F05-48F9-B9FD-60D82A1288DE}">
      <dgm:prSet/>
      <dgm:spPr/>
    </dgm:pt>
    <dgm:pt modelId="{62626AE0-CB43-4E16-A494-4EA4679BE1D0}" type="pres">
      <dgm:prSet presAssocID="{154F0387-3706-4629-A62E-C980CDF64540}" presName="Name0" presStyleCnt="0">
        <dgm:presLayoutVars>
          <dgm:dir/>
          <dgm:resizeHandles val="exact"/>
        </dgm:presLayoutVars>
      </dgm:prSet>
      <dgm:spPr/>
    </dgm:pt>
    <dgm:pt modelId="{85B713C0-8229-46BC-94F5-8A5C0B0D828E}" type="pres">
      <dgm:prSet presAssocID="{154F0387-3706-4629-A62E-C980CDF64540}" presName="fgShape" presStyleLbl="fgShp" presStyleIdx="0" presStyleCnt="1"/>
      <dgm:spPr/>
    </dgm:pt>
    <dgm:pt modelId="{152D94BC-899C-41C4-942A-CDFA698538A5}" type="pres">
      <dgm:prSet presAssocID="{154F0387-3706-4629-A62E-C980CDF64540}" presName="linComp" presStyleCnt="0"/>
      <dgm:spPr/>
    </dgm:pt>
    <dgm:pt modelId="{EBDECE1F-B520-4858-9E2F-5BD6CD161410}" type="pres">
      <dgm:prSet presAssocID="{74CB3AC0-612A-4CAD-A920-B75C0ADE6859}" presName="compNode" presStyleCnt="0"/>
      <dgm:spPr/>
    </dgm:pt>
    <dgm:pt modelId="{CD66E417-C207-426D-8C07-C9222A4E1ED1}" type="pres">
      <dgm:prSet presAssocID="{74CB3AC0-612A-4CAD-A920-B75C0ADE6859}" presName="bkgdShape" presStyleLbl="node1" presStyleIdx="0" presStyleCnt="3"/>
      <dgm:spPr/>
      <dgm:t>
        <a:bodyPr/>
        <a:lstStyle/>
        <a:p>
          <a:endParaRPr lang="zh-TW" altLang="en-US"/>
        </a:p>
      </dgm:t>
    </dgm:pt>
    <dgm:pt modelId="{448DBC42-87E7-4A66-85AE-37E12954B313}" type="pres">
      <dgm:prSet presAssocID="{74CB3AC0-612A-4CAD-A920-B75C0ADE6859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A6C5CE4-ECE5-44D1-820C-9F258B3E1474}" type="pres">
      <dgm:prSet presAssocID="{74CB3AC0-612A-4CAD-A920-B75C0ADE6859}" presName="invisiNode" presStyleLbl="node1" presStyleIdx="0" presStyleCnt="3"/>
      <dgm:spPr/>
    </dgm:pt>
    <dgm:pt modelId="{165B792B-76FF-43DB-B6E1-40F5DE3D6172}" type="pres">
      <dgm:prSet presAssocID="{74CB3AC0-612A-4CAD-A920-B75C0ADE6859}" presName="imagNode" presStyleLbl="fgImgPlace1" presStyleIdx="0" presStyleCnt="3"/>
      <dgm:spPr/>
    </dgm:pt>
    <dgm:pt modelId="{ECF9EDEB-AF10-4561-A277-F59DDD97B363}" type="pres">
      <dgm:prSet presAssocID="{EAAC3FEA-4D07-48BC-B3FD-2A0181C4DF31}" presName="sibTrans" presStyleLbl="sibTrans2D1" presStyleIdx="0" presStyleCnt="0"/>
      <dgm:spPr/>
    </dgm:pt>
    <dgm:pt modelId="{218A739A-2370-4B48-96BE-8D0FA77358CA}" type="pres">
      <dgm:prSet presAssocID="{3C0DB2FA-27F0-4089-9EE1-6C12FBC25357}" presName="compNode" presStyleCnt="0"/>
      <dgm:spPr/>
    </dgm:pt>
    <dgm:pt modelId="{6C55F2AC-4036-43CF-81B8-902ED8F21E2E}" type="pres">
      <dgm:prSet presAssocID="{3C0DB2FA-27F0-4089-9EE1-6C12FBC25357}" presName="bkgdShape" presStyleLbl="node1" presStyleIdx="1" presStyleCnt="3"/>
      <dgm:spPr/>
      <dgm:t>
        <a:bodyPr/>
        <a:lstStyle/>
        <a:p>
          <a:endParaRPr lang="zh-TW" altLang="en-US"/>
        </a:p>
      </dgm:t>
    </dgm:pt>
    <dgm:pt modelId="{79FB3570-0BC0-48C0-A042-402D9784F553}" type="pres">
      <dgm:prSet presAssocID="{3C0DB2FA-27F0-4089-9EE1-6C12FBC2535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5B7820D-4AA8-4DD3-893F-7C6DAB58A06D}" type="pres">
      <dgm:prSet presAssocID="{3C0DB2FA-27F0-4089-9EE1-6C12FBC25357}" presName="invisiNode" presStyleLbl="node1" presStyleIdx="1" presStyleCnt="3"/>
      <dgm:spPr/>
    </dgm:pt>
    <dgm:pt modelId="{1E30C5F3-5468-425A-B602-C92A7F0C2965}" type="pres">
      <dgm:prSet presAssocID="{3C0DB2FA-27F0-4089-9EE1-6C12FBC25357}" presName="imagNode" presStyleLbl="fgImgPlace1" presStyleIdx="1" presStyleCnt="3"/>
      <dgm:spPr/>
    </dgm:pt>
    <dgm:pt modelId="{65523FD1-A47B-4C8E-820B-B517F52AB87C}" type="pres">
      <dgm:prSet presAssocID="{4C7C026B-FD89-4754-A8CA-11A0B37093CB}" presName="sibTrans" presStyleLbl="sibTrans2D1" presStyleIdx="0" presStyleCnt="0"/>
      <dgm:spPr/>
    </dgm:pt>
    <dgm:pt modelId="{5042443F-8303-4BC7-B425-14C8F2BEED6F}" type="pres">
      <dgm:prSet presAssocID="{5AFCB858-489B-4883-8A34-590666E6B971}" presName="compNode" presStyleCnt="0"/>
      <dgm:spPr/>
    </dgm:pt>
    <dgm:pt modelId="{BB30CA45-21AD-4DE9-80C3-6014B0BB9F7B}" type="pres">
      <dgm:prSet presAssocID="{5AFCB858-489B-4883-8A34-590666E6B971}" presName="bkgdShape" presStyleLbl="node1" presStyleIdx="2" presStyleCnt="3"/>
      <dgm:spPr/>
      <dgm:t>
        <a:bodyPr/>
        <a:lstStyle/>
        <a:p>
          <a:endParaRPr lang="zh-TW" altLang="en-US"/>
        </a:p>
      </dgm:t>
    </dgm:pt>
    <dgm:pt modelId="{DE8E5CE4-1ED7-4AEC-8A08-BFC059BAE2E2}" type="pres">
      <dgm:prSet presAssocID="{5AFCB858-489B-4883-8A34-590666E6B971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C8893D7-8D98-44A4-ABA1-847FCAA4AF5C}" type="pres">
      <dgm:prSet presAssocID="{5AFCB858-489B-4883-8A34-590666E6B971}" presName="invisiNode" presStyleLbl="node1" presStyleIdx="2" presStyleCnt="3"/>
      <dgm:spPr/>
    </dgm:pt>
    <dgm:pt modelId="{0642E6CA-CABA-4DC8-B8E9-2458A80AF47B}" type="pres">
      <dgm:prSet presAssocID="{5AFCB858-489B-4883-8A34-590666E6B971}" presName="imagNode" presStyleLbl="fgImgPlace1" presStyleIdx="2" presStyleCnt="3"/>
      <dgm:spPr/>
    </dgm:pt>
  </dgm:ptLst>
  <dgm:cxnLst>
    <dgm:cxn modelId="{3E95D9F8-4D9C-4676-AFF7-EC38E64D2E82}" type="presOf" srcId="{5AFCB858-489B-4883-8A34-590666E6B971}" destId="{DE8E5CE4-1ED7-4AEC-8A08-BFC059BAE2E2}" srcOrd="1" destOrd="0" presId="urn:microsoft.com/office/officeart/2005/8/layout/hList7"/>
    <dgm:cxn modelId="{CA3AEE8D-6A4A-4304-9978-78A1D4D02E34}" type="presOf" srcId="{74CB3AC0-612A-4CAD-A920-B75C0ADE6859}" destId="{CD66E417-C207-426D-8C07-C9222A4E1ED1}" srcOrd="0" destOrd="0" presId="urn:microsoft.com/office/officeart/2005/8/layout/hList7"/>
    <dgm:cxn modelId="{901B1AC3-D24C-4672-8C40-C473F4790B60}" type="presOf" srcId="{154F0387-3706-4629-A62E-C980CDF64540}" destId="{62626AE0-CB43-4E16-A494-4EA4679BE1D0}" srcOrd="0" destOrd="0" presId="urn:microsoft.com/office/officeart/2005/8/layout/hList7"/>
    <dgm:cxn modelId="{2E05331B-960F-4CF7-B27E-C3BC1B4EAF09}" type="presOf" srcId="{EAAC3FEA-4D07-48BC-B3FD-2A0181C4DF31}" destId="{ECF9EDEB-AF10-4561-A277-F59DDD97B363}" srcOrd="0" destOrd="0" presId="urn:microsoft.com/office/officeart/2005/8/layout/hList7"/>
    <dgm:cxn modelId="{04B5FC51-283B-461A-86FB-1D01FAFF3620}" srcId="{154F0387-3706-4629-A62E-C980CDF64540}" destId="{3C0DB2FA-27F0-4089-9EE1-6C12FBC25357}" srcOrd="1" destOrd="0" parTransId="{281F2DD3-44A3-4C0B-8AF8-FD66ACF47B11}" sibTransId="{4C7C026B-FD89-4754-A8CA-11A0B37093CB}"/>
    <dgm:cxn modelId="{65BCB280-38FB-4AAB-A8B1-9EF7AF1465D3}" type="presOf" srcId="{3C0DB2FA-27F0-4089-9EE1-6C12FBC25357}" destId="{6C55F2AC-4036-43CF-81B8-902ED8F21E2E}" srcOrd="0" destOrd="0" presId="urn:microsoft.com/office/officeart/2005/8/layout/hList7"/>
    <dgm:cxn modelId="{8901A166-8981-422D-8D50-389C81C227B2}" srcId="{154F0387-3706-4629-A62E-C980CDF64540}" destId="{74CB3AC0-612A-4CAD-A920-B75C0ADE6859}" srcOrd="0" destOrd="0" parTransId="{480F8E76-7A45-4BD6-A16D-AD8D00AE4EA7}" sibTransId="{EAAC3FEA-4D07-48BC-B3FD-2A0181C4DF31}"/>
    <dgm:cxn modelId="{C8F832B3-9DB8-4638-BB75-84CC4D7E4B38}" type="presOf" srcId="{4C7C026B-FD89-4754-A8CA-11A0B37093CB}" destId="{65523FD1-A47B-4C8E-820B-B517F52AB87C}" srcOrd="0" destOrd="0" presId="urn:microsoft.com/office/officeart/2005/8/layout/hList7"/>
    <dgm:cxn modelId="{FAF104AF-9F05-48F9-B9FD-60D82A1288DE}" srcId="{154F0387-3706-4629-A62E-C980CDF64540}" destId="{5AFCB858-489B-4883-8A34-590666E6B971}" srcOrd="2" destOrd="0" parTransId="{7D9DA54E-9CA0-4254-A991-A1B91E1DA897}" sibTransId="{FE87732B-AF53-4987-A93A-BCB40970AFD5}"/>
    <dgm:cxn modelId="{9FB9F599-12A3-4227-B01E-313C85CE2DF1}" type="presOf" srcId="{5AFCB858-489B-4883-8A34-590666E6B971}" destId="{BB30CA45-21AD-4DE9-80C3-6014B0BB9F7B}" srcOrd="0" destOrd="0" presId="urn:microsoft.com/office/officeart/2005/8/layout/hList7"/>
    <dgm:cxn modelId="{948BE0D1-BFC3-4AE5-8C9E-D69FFD46FB3B}" type="presOf" srcId="{74CB3AC0-612A-4CAD-A920-B75C0ADE6859}" destId="{448DBC42-87E7-4A66-85AE-37E12954B313}" srcOrd="1" destOrd="0" presId="urn:microsoft.com/office/officeart/2005/8/layout/hList7"/>
    <dgm:cxn modelId="{774494F3-8B75-41A8-99D1-9FC713788C31}" type="presOf" srcId="{3C0DB2FA-27F0-4089-9EE1-6C12FBC25357}" destId="{79FB3570-0BC0-48C0-A042-402D9784F553}" srcOrd="1" destOrd="0" presId="urn:microsoft.com/office/officeart/2005/8/layout/hList7"/>
    <dgm:cxn modelId="{D6F6EF4F-8F2F-497B-9258-14100FCBBAAA}" type="presParOf" srcId="{62626AE0-CB43-4E16-A494-4EA4679BE1D0}" destId="{85B713C0-8229-46BC-94F5-8A5C0B0D828E}" srcOrd="0" destOrd="0" presId="urn:microsoft.com/office/officeart/2005/8/layout/hList7"/>
    <dgm:cxn modelId="{241D2047-B1F7-4603-9B1F-F1C9D8DF275A}" type="presParOf" srcId="{62626AE0-CB43-4E16-A494-4EA4679BE1D0}" destId="{152D94BC-899C-41C4-942A-CDFA698538A5}" srcOrd="1" destOrd="0" presId="urn:microsoft.com/office/officeart/2005/8/layout/hList7"/>
    <dgm:cxn modelId="{7E65C764-60D7-4776-B404-907D05D24DDA}" type="presParOf" srcId="{152D94BC-899C-41C4-942A-CDFA698538A5}" destId="{EBDECE1F-B520-4858-9E2F-5BD6CD161410}" srcOrd="0" destOrd="0" presId="urn:microsoft.com/office/officeart/2005/8/layout/hList7"/>
    <dgm:cxn modelId="{E58FE996-6E72-44D5-97BF-11260BFCF440}" type="presParOf" srcId="{EBDECE1F-B520-4858-9E2F-5BD6CD161410}" destId="{CD66E417-C207-426D-8C07-C9222A4E1ED1}" srcOrd="0" destOrd="0" presId="urn:microsoft.com/office/officeart/2005/8/layout/hList7"/>
    <dgm:cxn modelId="{9F2EDC1D-6183-42BC-A183-8EACC0779122}" type="presParOf" srcId="{EBDECE1F-B520-4858-9E2F-5BD6CD161410}" destId="{448DBC42-87E7-4A66-85AE-37E12954B313}" srcOrd="1" destOrd="0" presId="urn:microsoft.com/office/officeart/2005/8/layout/hList7"/>
    <dgm:cxn modelId="{CDDD909D-B464-43BD-8FF8-88AB45FC3102}" type="presParOf" srcId="{EBDECE1F-B520-4858-9E2F-5BD6CD161410}" destId="{5A6C5CE4-ECE5-44D1-820C-9F258B3E1474}" srcOrd="2" destOrd="0" presId="urn:microsoft.com/office/officeart/2005/8/layout/hList7"/>
    <dgm:cxn modelId="{5762A9D3-51A2-4995-BFE0-C8741475E19B}" type="presParOf" srcId="{EBDECE1F-B520-4858-9E2F-5BD6CD161410}" destId="{165B792B-76FF-43DB-B6E1-40F5DE3D6172}" srcOrd="3" destOrd="0" presId="urn:microsoft.com/office/officeart/2005/8/layout/hList7"/>
    <dgm:cxn modelId="{C0A1F8F6-9E6D-4072-8600-EA2835D9A57D}" type="presParOf" srcId="{152D94BC-899C-41C4-942A-CDFA698538A5}" destId="{ECF9EDEB-AF10-4561-A277-F59DDD97B363}" srcOrd="1" destOrd="0" presId="urn:microsoft.com/office/officeart/2005/8/layout/hList7"/>
    <dgm:cxn modelId="{FF522AAB-53FF-478C-BAFD-8A8B2EBA16C6}" type="presParOf" srcId="{152D94BC-899C-41C4-942A-CDFA698538A5}" destId="{218A739A-2370-4B48-96BE-8D0FA77358CA}" srcOrd="2" destOrd="0" presId="urn:microsoft.com/office/officeart/2005/8/layout/hList7"/>
    <dgm:cxn modelId="{FB60D751-3FEE-4D72-96EC-8383B506B620}" type="presParOf" srcId="{218A739A-2370-4B48-96BE-8D0FA77358CA}" destId="{6C55F2AC-4036-43CF-81B8-902ED8F21E2E}" srcOrd="0" destOrd="0" presId="urn:microsoft.com/office/officeart/2005/8/layout/hList7"/>
    <dgm:cxn modelId="{9DB93919-94E3-45D0-8C6B-C4600F47B78A}" type="presParOf" srcId="{218A739A-2370-4B48-96BE-8D0FA77358CA}" destId="{79FB3570-0BC0-48C0-A042-402D9784F553}" srcOrd="1" destOrd="0" presId="urn:microsoft.com/office/officeart/2005/8/layout/hList7"/>
    <dgm:cxn modelId="{91CC55C6-FD78-4432-8347-B3FB432100B2}" type="presParOf" srcId="{218A739A-2370-4B48-96BE-8D0FA77358CA}" destId="{C5B7820D-4AA8-4DD3-893F-7C6DAB58A06D}" srcOrd="2" destOrd="0" presId="urn:microsoft.com/office/officeart/2005/8/layout/hList7"/>
    <dgm:cxn modelId="{88559AA8-FED9-4D3E-BAE7-B80E5B81CEE2}" type="presParOf" srcId="{218A739A-2370-4B48-96BE-8D0FA77358CA}" destId="{1E30C5F3-5468-425A-B602-C92A7F0C2965}" srcOrd="3" destOrd="0" presId="urn:microsoft.com/office/officeart/2005/8/layout/hList7"/>
    <dgm:cxn modelId="{EA882CE4-3DEF-41D3-A9BA-4B1DB3706892}" type="presParOf" srcId="{152D94BC-899C-41C4-942A-CDFA698538A5}" destId="{65523FD1-A47B-4C8E-820B-B517F52AB87C}" srcOrd="3" destOrd="0" presId="urn:microsoft.com/office/officeart/2005/8/layout/hList7"/>
    <dgm:cxn modelId="{833FDF6C-362A-4D06-ADC6-F0FE672B814C}" type="presParOf" srcId="{152D94BC-899C-41C4-942A-CDFA698538A5}" destId="{5042443F-8303-4BC7-B425-14C8F2BEED6F}" srcOrd="4" destOrd="0" presId="urn:microsoft.com/office/officeart/2005/8/layout/hList7"/>
    <dgm:cxn modelId="{D8E6DEED-2BD5-4327-AD14-282618D446E7}" type="presParOf" srcId="{5042443F-8303-4BC7-B425-14C8F2BEED6F}" destId="{BB30CA45-21AD-4DE9-80C3-6014B0BB9F7B}" srcOrd="0" destOrd="0" presId="urn:microsoft.com/office/officeart/2005/8/layout/hList7"/>
    <dgm:cxn modelId="{A316FEF8-7D81-4860-BC42-82738FC6AF57}" type="presParOf" srcId="{5042443F-8303-4BC7-B425-14C8F2BEED6F}" destId="{DE8E5CE4-1ED7-4AEC-8A08-BFC059BAE2E2}" srcOrd="1" destOrd="0" presId="urn:microsoft.com/office/officeart/2005/8/layout/hList7"/>
    <dgm:cxn modelId="{32AD96B5-FB90-4B07-9AC4-3C7EBCE8557D}" type="presParOf" srcId="{5042443F-8303-4BC7-B425-14C8F2BEED6F}" destId="{2C8893D7-8D98-44A4-ABA1-847FCAA4AF5C}" srcOrd="2" destOrd="0" presId="urn:microsoft.com/office/officeart/2005/8/layout/hList7"/>
    <dgm:cxn modelId="{D4288605-FABE-472A-AA31-0E2F3D84D4EB}" type="presParOf" srcId="{5042443F-8303-4BC7-B425-14C8F2BEED6F}" destId="{0642E6CA-CABA-4DC8-B8E9-2458A80AF47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C1B6B7-8651-473B-BADA-262165ECA60A}" type="doc">
      <dgm:prSet loTypeId="urn:microsoft.com/office/officeart/2005/8/layout/h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82CCE5EC-0A32-4B9B-8CD3-80C447032D84}">
      <dgm:prSet phldrT="[文字]"/>
      <dgm:spPr/>
      <dgm:t>
        <a:bodyPr/>
        <a:lstStyle/>
        <a:p>
          <a:r>
            <a:rPr lang="en-US" altLang="zh-TW" smtClean="0"/>
            <a:t>50%</a:t>
          </a:r>
          <a:r>
            <a:rPr lang="zh-TW" altLang="en-US" smtClean="0"/>
            <a:t>遺傳</a:t>
          </a:r>
          <a:endParaRPr lang="zh-TW" altLang="en-US" dirty="0"/>
        </a:p>
      </dgm:t>
    </dgm:pt>
    <dgm:pt modelId="{70ACF21D-7C2B-4852-85BB-8E6EFBE3F761}" type="parTrans" cxnId="{244DCB4C-3DBE-412E-AB70-978FAC047B16}">
      <dgm:prSet/>
      <dgm:spPr/>
      <dgm:t>
        <a:bodyPr/>
        <a:lstStyle/>
        <a:p>
          <a:endParaRPr lang="zh-TW" altLang="en-US"/>
        </a:p>
      </dgm:t>
    </dgm:pt>
    <dgm:pt modelId="{647C5671-7FE9-4286-BE8C-D1EE307D8662}" type="sibTrans" cxnId="{244DCB4C-3DBE-412E-AB70-978FAC047B16}">
      <dgm:prSet/>
      <dgm:spPr/>
      <dgm:t>
        <a:bodyPr/>
        <a:lstStyle/>
        <a:p>
          <a:endParaRPr lang="zh-TW" altLang="en-US"/>
        </a:p>
      </dgm:t>
    </dgm:pt>
    <dgm:pt modelId="{2A994E2B-5134-4691-BFB0-349623F8A9CA}">
      <dgm:prSet phldrT="[文字]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altLang="zh-TW" smtClean="0"/>
            <a:t>40%</a:t>
          </a:r>
          <a:r>
            <a:rPr lang="zh-TW" altLang="en-US" smtClean="0"/>
            <a:t>掌</a:t>
          </a:r>
          <a:r>
            <a:rPr lang="zh-TW" altLang="en-US" dirty="0" smtClean="0"/>
            <a:t>控在自己</a:t>
          </a:r>
          <a:endParaRPr lang="zh-TW" altLang="en-US" dirty="0"/>
        </a:p>
      </dgm:t>
    </dgm:pt>
    <dgm:pt modelId="{B07E7F56-71B5-4C23-86F1-B4D3109F81B0}" type="parTrans" cxnId="{76923200-06A9-4C1F-BE38-8FBF3BA96F39}">
      <dgm:prSet/>
      <dgm:spPr/>
      <dgm:t>
        <a:bodyPr/>
        <a:lstStyle/>
        <a:p>
          <a:endParaRPr lang="zh-TW" altLang="en-US"/>
        </a:p>
      </dgm:t>
    </dgm:pt>
    <dgm:pt modelId="{DA1EAFD6-FDA6-421C-9FEC-F2022ECA3244}" type="sibTrans" cxnId="{76923200-06A9-4C1F-BE38-8FBF3BA96F39}">
      <dgm:prSet/>
      <dgm:spPr/>
      <dgm:t>
        <a:bodyPr/>
        <a:lstStyle/>
        <a:p>
          <a:endParaRPr lang="zh-TW" altLang="en-US"/>
        </a:p>
      </dgm:t>
    </dgm:pt>
    <dgm:pt modelId="{D16815CD-5932-43E2-A681-D7B33C66988F}">
      <dgm:prSet/>
      <dgm:spPr/>
      <dgm:t>
        <a:bodyPr/>
        <a:lstStyle/>
        <a:p>
          <a:r>
            <a:rPr lang="zh-TW" altLang="en-US" dirty="0" smtClean="0"/>
            <a:t> </a:t>
          </a:r>
          <a:endParaRPr lang="zh-TW" altLang="en-US" dirty="0"/>
        </a:p>
      </dgm:t>
    </dgm:pt>
    <dgm:pt modelId="{757B9486-B67E-4644-A6B9-62BAD2C33B7C}" type="parTrans" cxnId="{9451ABCA-064D-487F-AB88-37BA6B11CDDA}">
      <dgm:prSet/>
      <dgm:spPr/>
      <dgm:t>
        <a:bodyPr/>
        <a:lstStyle/>
        <a:p>
          <a:endParaRPr lang="zh-TW" altLang="en-US"/>
        </a:p>
      </dgm:t>
    </dgm:pt>
    <dgm:pt modelId="{A274CDD7-6632-4ED3-9E66-C35246C4F35A}" type="sibTrans" cxnId="{9451ABCA-064D-487F-AB88-37BA6B11CDDA}">
      <dgm:prSet/>
      <dgm:spPr/>
      <dgm:t>
        <a:bodyPr/>
        <a:lstStyle/>
        <a:p>
          <a:endParaRPr lang="zh-TW" altLang="en-US"/>
        </a:p>
      </dgm:t>
    </dgm:pt>
    <dgm:pt modelId="{1873D6A9-C8BA-4BBD-AF30-8B2971DC6AD2}">
      <dgm:prSet phldrT="[文字]"/>
      <dgm:spPr/>
      <dgm:t>
        <a:bodyPr/>
        <a:lstStyle/>
        <a:p>
          <a:r>
            <a:rPr lang="en-US" altLang="zh-TW" dirty="0" smtClean="0"/>
            <a:t>10%</a:t>
          </a:r>
          <a:r>
            <a:rPr lang="zh-TW" altLang="en-US" dirty="0" smtClean="0"/>
            <a:t>環境</a:t>
          </a:r>
          <a:endParaRPr lang="zh-TW" altLang="en-US" dirty="0"/>
        </a:p>
      </dgm:t>
    </dgm:pt>
    <dgm:pt modelId="{4E92F459-7568-44F4-B8CA-4344E2B30758}" type="sibTrans" cxnId="{F10CCBD5-B8A6-4376-AABE-EDE318FAFECB}">
      <dgm:prSet/>
      <dgm:spPr/>
      <dgm:t>
        <a:bodyPr/>
        <a:lstStyle/>
        <a:p>
          <a:endParaRPr lang="zh-TW" altLang="en-US"/>
        </a:p>
      </dgm:t>
    </dgm:pt>
    <dgm:pt modelId="{EFC7B29F-F373-4E6A-B295-7CA868C9AF39}" type="parTrans" cxnId="{F10CCBD5-B8A6-4376-AABE-EDE318FAFECB}">
      <dgm:prSet/>
      <dgm:spPr/>
      <dgm:t>
        <a:bodyPr/>
        <a:lstStyle/>
        <a:p>
          <a:endParaRPr lang="zh-TW" altLang="en-US"/>
        </a:p>
      </dgm:t>
    </dgm:pt>
    <dgm:pt modelId="{BA8DFA76-EA88-40DE-8E65-74BB3EC5B985}" type="pres">
      <dgm:prSet presAssocID="{80C1B6B7-8651-473B-BADA-262165ECA60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A2D3DC0-7441-4BAE-9EE5-FC8DEDDDE832}" type="pres">
      <dgm:prSet presAssocID="{82CCE5EC-0A32-4B9B-8CD3-80C447032D84}" presName="composite" presStyleCnt="0"/>
      <dgm:spPr/>
    </dgm:pt>
    <dgm:pt modelId="{F2A002B7-9F3F-4DBB-95E9-7133B372AD62}" type="pres">
      <dgm:prSet presAssocID="{82CCE5EC-0A32-4B9B-8CD3-80C447032D84}" presName="parTx" presStyleLbl="alignNode1" presStyleIdx="0" presStyleCnt="3" custScaleY="1630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0F4C674-02D0-4607-AB42-9B61CF0C93FB}" type="pres">
      <dgm:prSet presAssocID="{82CCE5EC-0A32-4B9B-8CD3-80C447032D84}" presName="desTx" presStyleLbl="alignAccFollowNode1" presStyleIdx="0" presStyleCnt="3" custScaleY="307566" custLinFactY="1876092" custLinFactNeighborX="-103" custLinFactNeighborY="19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8B53139-E442-497C-999D-19AD05B80B8D}" type="pres">
      <dgm:prSet presAssocID="{647C5671-7FE9-4286-BE8C-D1EE307D8662}" presName="space" presStyleCnt="0"/>
      <dgm:spPr/>
    </dgm:pt>
    <dgm:pt modelId="{1C26CEAE-D81D-49C7-8A90-2488661A2807}" type="pres">
      <dgm:prSet presAssocID="{1873D6A9-C8BA-4BBD-AF30-8B2971DC6AD2}" presName="composite" presStyleCnt="0"/>
      <dgm:spPr/>
    </dgm:pt>
    <dgm:pt modelId="{E628CAC4-CC7A-4787-963B-048784F2CD40}" type="pres">
      <dgm:prSet presAssocID="{1873D6A9-C8BA-4BBD-AF30-8B2971DC6AD2}" presName="parTx" presStyleLbl="alignNode1" presStyleIdx="1" presStyleCnt="3" custScaleY="157250" custLinFactNeighborX="1103" custLinFactNeighborY="37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681E0D3-C407-44C7-A6F6-D0295FA74A7F}" type="pres">
      <dgm:prSet presAssocID="{1873D6A9-C8BA-4BBD-AF30-8B2971DC6AD2}" presName="desTx" presStyleLbl="alignAccFollowNode1" presStyleIdx="1" presStyleCnt="3" custScaleY="295740" custLinFactX="-100000" custLinFactY="3769297" custLinFactNeighborX="-170207" custLinFactNeighborY="38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9273939-C069-404A-AC10-0D6FB5BB772A}" type="pres">
      <dgm:prSet presAssocID="{4E92F459-7568-44F4-B8CA-4344E2B30758}" presName="space" presStyleCnt="0"/>
      <dgm:spPr/>
    </dgm:pt>
    <dgm:pt modelId="{1774441A-C56C-4AB2-A47D-2AB65E1D77BA}" type="pres">
      <dgm:prSet presAssocID="{2A994E2B-5134-4691-BFB0-349623F8A9CA}" presName="composite" presStyleCnt="0"/>
      <dgm:spPr/>
    </dgm:pt>
    <dgm:pt modelId="{C9F0FA85-C757-487F-B080-450BCE0FE395}" type="pres">
      <dgm:prSet presAssocID="{2A994E2B-5134-4691-BFB0-349623F8A9CA}" presName="parTx" presStyleLbl="alignNode1" presStyleIdx="2" presStyleCnt="3" custScaleY="154006" custLinFactNeighborX="-2757" custLinFactNeighborY="-18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8E7A88B-0317-48DD-B986-2CAF6FAAA2BB}" type="pres">
      <dgm:prSet presAssocID="{2A994E2B-5134-4691-BFB0-349623F8A9CA}" presName="desTx" presStyleLbl="alignAccFollowNode1" presStyleIdx="2" presStyleCnt="3" custScaleX="96343" custScaleY="306410" custLinFactX="100000" custLinFactY="5600000" custLinFactNeighborX="128641" custLinFactNeighborY="564536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440CBE1-9814-45AE-B987-05B489B00453}" type="presOf" srcId="{2A994E2B-5134-4691-BFB0-349623F8A9CA}" destId="{C9F0FA85-C757-487F-B080-450BCE0FE395}" srcOrd="0" destOrd="0" presId="urn:microsoft.com/office/officeart/2005/8/layout/hList1"/>
    <dgm:cxn modelId="{76923200-06A9-4C1F-BE38-8FBF3BA96F39}" srcId="{80C1B6B7-8651-473B-BADA-262165ECA60A}" destId="{2A994E2B-5134-4691-BFB0-349623F8A9CA}" srcOrd="2" destOrd="0" parTransId="{B07E7F56-71B5-4C23-86F1-B4D3109F81B0}" sibTransId="{DA1EAFD6-FDA6-421C-9FEC-F2022ECA3244}"/>
    <dgm:cxn modelId="{D9832B48-8403-4624-BB80-70BBB5C82B20}" type="presOf" srcId="{82CCE5EC-0A32-4B9B-8CD3-80C447032D84}" destId="{F2A002B7-9F3F-4DBB-95E9-7133B372AD62}" srcOrd="0" destOrd="0" presId="urn:microsoft.com/office/officeart/2005/8/layout/hList1"/>
    <dgm:cxn modelId="{148ECC6C-657E-4229-A14B-C089F99E71F7}" type="presOf" srcId="{D16815CD-5932-43E2-A681-D7B33C66988F}" destId="{80F4C674-02D0-4607-AB42-9B61CF0C93FB}" srcOrd="0" destOrd="0" presId="urn:microsoft.com/office/officeart/2005/8/layout/hList1"/>
    <dgm:cxn modelId="{BCD046EB-653E-4969-9970-18163A217D21}" type="presOf" srcId="{1873D6A9-C8BA-4BBD-AF30-8B2971DC6AD2}" destId="{E628CAC4-CC7A-4787-963B-048784F2CD40}" srcOrd="0" destOrd="0" presId="urn:microsoft.com/office/officeart/2005/8/layout/hList1"/>
    <dgm:cxn modelId="{9451ABCA-064D-487F-AB88-37BA6B11CDDA}" srcId="{82CCE5EC-0A32-4B9B-8CD3-80C447032D84}" destId="{D16815CD-5932-43E2-A681-D7B33C66988F}" srcOrd="0" destOrd="0" parTransId="{757B9486-B67E-4644-A6B9-62BAD2C33B7C}" sibTransId="{A274CDD7-6632-4ED3-9E66-C35246C4F35A}"/>
    <dgm:cxn modelId="{244DCB4C-3DBE-412E-AB70-978FAC047B16}" srcId="{80C1B6B7-8651-473B-BADA-262165ECA60A}" destId="{82CCE5EC-0A32-4B9B-8CD3-80C447032D84}" srcOrd="0" destOrd="0" parTransId="{70ACF21D-7C2B-4852-85BB-8E6EFBE3F761}" sibTransId="{647C5671-7FE9-4286-BE8C-D1EE307D8662}"/>
    <dgm:cxn modelId="{F10CCBD5-B8A6-4376-AABE-EDE318FAFECB}" srcId="{80C1B6B7-8651-473B-BADA-262165ECA60A}" destId="{1873D6A9-C8BA-4BBD-AF30-8B2971DC6AD2}" srcOrd="1" destOrd="0" parTransId="{EFC7B29F-F373-4E6A-B295-7CA868C9AF39}" sibTransId="{4E92F459-7568-44F4-B8CA-4344E2B30758}"/>
    <dgm:cxn modelId="{B4D4E43A-B648-425B-A733-46A4BD28AABC}" type="presOf" srcId="{80C1B6B7-8651-473B-BADA-262165ECA60A}" destId="{BA8DFA76-EA88-40DE-8E65-74BB3EC5B985}" srcOrd="0" destOrd="0" presId="urn:microsoft.com/office/officeart/2005/8/layout/hList1"/>
    <dgm:cxn modelId="{2422174D-4F6A-4E40-BB01-A66D511C8E2B}" type="presParOf" srcId="{BA8DFA76-EA88-40DE-8E65-74BB3EC5B985}" destId="{2A2D3DC0-7441-4BAE-9EE5-FC8DEDDDE832}" srcOrd="0" destOrd="0" presId="urn:microsoft.com/office/officeart/2005/8/layout/hList1"/>
    <dgm:cxn modelId="{70A73726-6A49-49E1-86C2-D0D08AB6CBED}" type="presParOf" srcId="{2A2D3DC0-7441-4BAE-9EE5-FC8DEDDDE832}" destId="{F2A002B7-9F3F-4DBB-95E9-7133B372AD62}" srcOrd="0" destOrd="0" presId="urn:microsoft.com/office/officeart/2005/8/layout/hList1"/>
    <dgm:cxn modelId="{8EA4F595-B3B2-47FD-9196-6C3B00170281}" type="presParOf" srcId="{2A2D3DC0-7441-4BAE-9EE5-FC8DEDDDE832}" destId="{80F4C674-02D0-4607-AB42-9B61CF0C93FB}" srcOrd="1" destOrd="0" presId="urn:microsoft.com/office/officeart/2005/8/layout/hList1"/>
    <dgm:cxn modelId="{CDD7C681-712B-4409-8FA8-CA6F0AB2ED75}" type="presParOf" srcId="{BA8DFA76-EA88-40DE-8E65-74BB3EC5B985}" destId="{F8B53139-E442-497C-999D-19AD05B80B8D}" srcOrd="1" destOrd="0" presId="urn:microsoft.com/office/officeart/2005/8/layout/hList1"/>
    <dgm:cxn modelId="{0F91DB1B-7314-419E-8904-DFF34000AD50}" type="presParOf" srcId="{BA8DFA76-EA88-40DE-8E65-74BB3EC5B985}" destId="{1C26CEAE-D81D-49C7-8A90-2488661A2807}" srcOrd="2" destOrd="0" presId="urn:microsoft.com/office/officeart/2005/8/layout/hList1"/>
    <dgm:cxn modelId="{46CCB0FC-E0BD-40E6-A1FC-399BA2627B1A}" type="presParOf" srcId="{1C26CEAE-D81D-49C7-8A90-2488661A2807}" destId="{E628CAC4-CC7A-4787-963B-048784F2CD40}" srcOrd="0" destOrd="0" presId="urn:microsoft.com/office/officeart/2005/8/layout/hList1"/>
    <dgm:cxn modelId="{EB8FAC50-7949-4B80-8055-0ED2918C2CFC}" type="presParOf" srcId="{1C26CEAE-D81D-49C7-8A90-2488661A2807}" destId="{B681E0D3-C407-44C7-A6F6-D0295FA74A7F}" srcOrd="1" destOrd="0" presId="urn:microsoft.com/office/officeart/2005/8/layout/hList1"/>
    <dgm:cxn modelId="{7DE0E818-060B-478B-A418-035EE9471371}" type="presParOf" srcId="{BA8DFA76-EA88-40DE-8E65-74BB3EC5B985}" destId="{29273939-C069-404A-AC10-0D6FB5BB772A}" srcOrd="3" destOrd="0" presId="urn:microsoft.com/office/officeart/2005/8/layout/hList1"/>
    <dgm:cxn modelId="{3C97CACA-C0C5-457A-AA5A-BF4BD2AA8B8E}" type="presParOf" srcId="{BA8DFA76-EA88-40DE-8E65-74BB3EC5B985}" destId="{1774441A-C56C-4AB2-A47D-2AB65E1D77BA}" srcOrd="4" destOrd="0" presId="urn:microsoft.com/office/officeart/2005/8/layout/hList1"/>
    <dgm:cxn modelId="{8E3522E6-CA4E-47CF-B47D-983481293A4C}" type="presParOf" srcId="{1774441A-C56C-4AB2-A47D-2AB65E1D77BA}" destId="{C9F0FA85-C757-487F-B080-450BCE0FE395}" srcOrd="0" destOrd="0" presId="urn:microsoft.com/office/officeart/2005/8/layout/hList1"/>
    <dgm:cxn modelId="{EDD139B6-1C45-4CA8-8E3C-BDE48E515FA8}" type="presParOf" srcId="{1774441A-C56C-4AB2-A47D-2AB65E1D77BA}" destId="{58E7A88B-0317-48DD-B986-2CAF6FAAA2B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6E417-C207-426D-8C07-C9222A4E1ED1}">
      <dsp:nvSpPr>
        <dsp:cNvPr id="0" name=""/>
        <dsp:cNvSpPr/>
      </dsp:nvSpPr>
      <dsp:spPr>
        <a:xfrm>
          <a:off x="1631" y="0"/>
          <a:ext cx="2538933" cy="411480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微軟正黑體" pitchFamily="34" charset="-120"/>
              <a:ea typeface="微軟正黑體" pitchFamily="34" charset="-120"/>
            </a:rPr>
            <a:t>引發正向情緒</a:t>
          </a:r>
          <a:endParaRPr lang="zh-TW" altLang="en-US" sz="28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1631" y="1645920"/>
        <a:ext cx="2538933" cy="1645920"/>
      </dsp:txXfrm>
    </dsp:sp>
    <dsp:sp modelId="{165B792B-76FF-43DB-B6E1-40F5DE3D6172}">
      <dsp:nvSpPr>
        <dsp:cNvPr id="0" name=""/>
        <dsp:cNvSpPr/>
      </dsp:nvSpPr>
      <dsp:spPr>
        <a:xfrm>
          <a:off x="585984" y="246888"/>
          <a:ext cx="1370228" cy="1370228"/>
        </a:xfrm>
        <a:prstGeom prst="ellipse">
          <a:avLst/>
        </a:prstGeom>
        <a:solidFill>
          <a:schemeClr val="accent2">
            <a:tint val="5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55F2AC-4036-43CF-81B8-902ED8F21E2E}">
      <dsp:nvSpPr>
        <dsp:cNvPr id="0" name=""/>
        <dsp:cNvSpPr/>
      </dsp:nvSpPr>
      <dsp:spPr>
        <a:xfrm>
          <a:off x="2616733" y="0"/>
          <a:ext cx="2538933" cy="411480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微軟正黑體" pitchFamily="34" charset="-120"/>
              <a:ea typeface="微軟正黑體" pitchFamily="34" charset="-120"/>
            </a:rPr>
            <a:t>找到意義價值</a:t>
          </a:r>
          <a:endParaRPr lang="zh-TW" altLang="en-US" sz="28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2616733" y="1645920"/>
        <a:ext cx="2538933" cy="1645920"/>
      </dsp:txXfrm>
    </dsp:sp>
    <dsp:sp modelId="{1E30C5F3-5468-425A-B602-C92A7F0C2965}">
      <dsp:nvSpPr>
        <dsp:cNvPr id="0" name=""/>
        <dsp:cNvSpPr/>
      </dsp:nvSpPr>
      <dsp:spPr>
        <a:xfrm>
          <a:off x="3201085" y="246888"/>
          <a:ext cx="1370228" cy="1370228"/>
        </a:xfrm>
        <a:prstGeom prst="ellipse">
          <a:avLst/>
        </a:prstGeom>
        <a:solidFill>
          <a:schemeClr val="accent2">
            <a:tint val="50000"/>
            <a:alpha val="90000"/>
            <a:hueOff val="0"/>
            <a:satOff val="-1549"/>
            <a:lumOff val="5513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30CA45-21AD-4DE9-80C3-6014B0BB9F7B}">
      <dsp:nvSpPr>
        <dsp:cNvPr id="0" name=""/>
        <dsp:cNvSpPr/>
      </dsp:nvSpPr>
      <dsp:spPr>
        <a:xfrm>
          <a:off x="5231834" y="0"/>
          <a:ext cx="2538933" cy="411480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微軟正黑體" pitchFamily="34" charset="-120"/>
              <a:ea typeface="微軟正黑體" pitchFamily="34" charset="-120"/>
            </a:rPr>
            <a:t>獲得幸福快樂</a:t>
          </a:r>
          <a:endParaRPr lang="zh-TW" altLang="en-US" sz="28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5231834" y="1645920"/>
        <a:ext cx="2538933" cy="1645920"/>
      </dsp:txXfrm>
    </dsp:sp>
    <dsp:sp modelId="{0642E6CA-CABA-4DC8-B8E9-2458A80AF47B}">
      <dsp:nvSpPr>
        <dsp:cNvPr id="0" name=""/>
        <dsp:cNvSpPr/>
      </dsp:nvSpPr>
      <dsp:spPr>
        <a:xfrm>
          <a:off x="5816187" y="246888"/>
          <a:ext cx="1370228" cy="1370228"/>
        </a:xfrm>
        <a:prstGeom prst="ellipse">
          <a:avLst/>
        </a:prstGeom>
        <a:solidFill>
          <a:schemeClr val="accent2">
            <a:tint val="50000"/>
            <a:alpha val="90000"/>
            <a:hueOff val="0"/>
            <a:satOff val="-3098"/>
            <a:lumOff val="11026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B713C0-8229-46BC-94F5-8A5C0B0D828E}">
      <dsp:nvSpPr>
        <dsp:cNvPr id="0" name=""/>
        <dsp:cNvSpPr/>
      </dsp:nvSpPr>
      <dsp:spPr>
        <a:xfrm>
          <a:off x="310895" y="3291840"/>
          <a:ext cx="7150608" cy="617220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A002B7-9F3F-4DBB-95E9-7133B372AD62}">
      <dsp:nvSpPr>
        <dsp:cNvPr id="0" name=""/>
        <dsp:cNvSpPr/>
      </dsp:nvSpPr>
      <dsp:spPr>
        <a:xfrm>
          <a:off x="2475" y="1124906"/>
          <a:ext cx="2413924" cy="154769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smtClean="0"/>
            <a:t>50%</a:t>
          </a:r>
          <a:r>
            <a:rPr lang="zh-TW" altLang="en-US" sz="1400" kern="1200" smtClean="0"/>
            <a:t>遺傳</a:t>
          </a:r>
          <a:endParaRPr lang="zh-TW" altLang="en-US" sz="1400" kern="1200" dirty="0"/>
        </a:p>
      </dsp:txBody>
      <dsp:txXfrm>
        <a:off x="2475" y="1124906"/>
        <a:ext cx="2413924" cy="1547697"/>
      </dsp:txXfrm>
    </dsp:sp>
    <dsp:sp modelId="{80F4C674-02D0-4607-AB42-9B61CF0C93FB}">
      <dsp:nvSpPr>
        <dsp:cNvPr id="0" name=""/>
        <dsp:cNvSpPr/>
      </dsp:nvSpPr>
      <dsp:spPr>
        <a:xfrm>
          <a:off x="0" y="2421338"/>
          <a:ext cx="2413924" cy="319133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kern="1200" dirty="0" smtClean="0"/>
            <a:t> </a:t>
          </a:r>
          <a:endParaRPr lang="zh-TW" altLang="en-US" sz="1400" kern="1200" dirty="0"/>
        </a:p>
      </dsp:txBody>
      <dsp:txXfrm>
        <a:off x="0" y="2421338"/>
        <a:ext cx="2413924" cy="3191335"/>
      </dsp:txXfrm>
    </dsp:sp>
    <dsp:sp modelId="{E628CAC4-CC7A-4787-963B-048784F2CD40}">
      <dsp:nvSpPr>
        <dsp:cNvPr id="0" name=""/>
        <dsp:cNvSpPr/>
      </dsp:nvSpPr>
      <dsp:spPr>
        <a:xfrm>
          <a:off x="2780975" y="1205353"/>
          <a:ext cx="2413924" cy="1492423"/>
        </a:xfrm>
        <a:prstGeom prst="rect">
          <a:avLst/>
        </a:prstGeom>
        <a:gradFill rotWithShape="0">
          <a:gsLst>
            <a:gs pos="0">
              <a:schemeClr val="accent5">
                <a:hueOff val="2571418"/>
                <a:satOff val="5874"/>
                <a:lumOff val="-16274"/>
                <a:alphaOff val="0"/>
                <a:tint val="50000"/>
                <a:satMod val="300000"/>
              </a:schemeClr>
            </a:gs>
            <a:gs pos="35000">
              <a:schemeClr val="accent5">
                <a:hueOff val="2571418"/>
                <a:satOff val="5874"/>
                <a:lumOff val="-16274"/>
                <a:alphaOff val="0"/>
                <a:tint val="37000"/>
                <a:satMod val="300000"/>
              </a:schemeClr>
            </a:gs>
            <a:gs pos="100000">
              <a:schemeClr val="accent5">
                <a:hueOff val="2571418"/>
                <a:satOff val="5874"/>
                <a:lumOff val="-16274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2571418"/>
              <a:satOff val="5874"/>
              <a:lumOff val="-16274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/>
            <a:t>10%</a:t>
          </a:r>
          <a:r>
            <a:rPr lang="zh-TW" altLang="en-US" sz="1400" kern="1200" dirty="0" smtClean="0"/>
            <a:t>環境</a:t>
          </a:r>
          <a:endParaRPr lang="zh-TW" altLang="en-US" sz="1400" kern="1200" dirty="0"/>
        </a:p>
      </dsp:txBody>
      <dsp:txXfrm>
        <a:off x="2780975" y="1205353"/>
        <a:ext cx="2413924" cy="1492423"/>
      </dsp:txXfrm>
    </dsp:sp>
    <dsp:sp modelId="{B681E0D3-C407-44C7-A6F6-D0295FA74A7F}">
      <dsp:nvSpPr>
        <dsp:cNvPr id="0" name=""/>
        <dsp:cNvSpPr/>
      </dsp:nvSpPr>
      <dsp:spPr>
        <a:xfrm>
          <a:off x="0" y="2544046"/>
          <a:ext cx="2413924" cy="3068627"/>
        </a:xfrm>
        <a:prstGeom prst="rect">
          <a:avLst/>
        </a:prstGeom>
        <a:solidFill>
          <a:schemeClr val="accent5">
            <a:tint val="40000"/>
            <a:alpha val="90000"/>
            <a:hueOff val="2630407"/>
            <a:satOff val="-5396"/>
            <a:lumOff val="-3394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2630407"/>
              <a:satOff val="-5396"/>
              <a:lumOff val="-339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F0FA85-C757-487F-B080-450BCE0FE395}">
      <dsp:nvSpPr>
        <dsp:cNvPr id="0" name=""/>
        <dsp:cNvSpPr/>
      </dsp:nvSpPr>
      <dsp:spPr>
        <a:xfrm>
          <a:off x="5439671" y="1131445"/>
          <a:ext cx="2413924" cy="1461635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9525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smtClean="0"/>
            <a:t>40%</a:t>
          </a:r>
          <a:r>
            <a:rPr lang="zh-TW" altLang="en-US" sz="1400" kern="1200" smtClean="0"/>
            <a:t>掌</a:t>
          </a:r>
          <a:r>
            <a:rPr lang="zh-TW" altLang="en-US" sz="1400" kern="1200" dirty="0" smtClean="0"/>
            <a:t>控在自己</a:t>
          </a:r>
          <a:endParaRPr lang="zh-TW" altLang="en-US" sz="1400" kern="1200" dirty="0"/>
        </a:p>
      </dsp:txBody>
      <dsp:txXfrm>
        <a:off x="5439671" y="1131445"/>
        <a:ext cx="2413924" cy="1461635"/>
      </dsp:txXfrm>
    </dsp:sp>
    <dsp:sp modelId="{58E7A88B-0317-48DD-B986-2CAF6FAAA2BB}">
      <dsp:nvSpPr>
        <dsp:cNvPr id="0" name=""/>
        <dsp:cNvSpPr/>
      </dsp:nvSpPr>
      <dsp:spPr>
        <a:xfrm>
          <a:off x="5596976" y="2433333"/>
          <a:ext cx="2325647" cy="3179340"/>
        </a:xfrm>
        <a:prstGeom prst="rect">
          <a:avLst/>
        </a:prstGeom>
        <a:solidFill>
          <a:schemeClr val="accent5">
            <a:tint val="40000"/>
            <a:alpha val="90000"/>
            <a:hueOff val="5260814"/>
            <a:satOff val="-10792"/>
            <a:lumOff val="-6789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5260814"/>
              <a:satOff val="-10792"/>
              <a:lumOff val="-678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 userDrawn="1"/>
        </p:nvGrpSpPr>
        <p:grpSpPr bwMode="auto">
          <a:xfrm>
            <a:off x="377825" y="2389188"/>
            <a:ext cx="1212850" cy="1277937"/>
            <a:chOff x="531" y="941"/>
            <a:chExt cx="3268" cy="3209"/>
          </a:xfrm>
        </p:grpSpPr>
        <p:sp>
          <p:nvSpPr>
            <p:cNvPr id="5123" name="Freeform 3"/>
            <p:cNvSpPr>
              <a:spLocks/>
            </p:cNvSpPr>
            <p:nvPr/>
          </p:nvSpPr>
          <p:spPr bwMode="auto">
            <a:xfrm>
              <a:off x="2612" y="1585"/>
              <a:ext cx="1187" cy="626"/>
            </a:xfrm>
            <a:custGeom>
              <a:avLst/>
              <a:gdLst/>
              <a:ahLst/>
              <a:cxnLst>
                <a:cxn ang="0">
                  <a:pos x="18" y="544"/>
                </a:cxn>
                <a:cxn ang="0">
                  <a:pos x="652" y="68"/>
                </a:cxn>
                <a:cxn ang="0">
                  <a:pos x="1103" y="135"/>
                </a:cxn>
                <a:cxn ang="0">
                  <a:pos x="1094" y="410"/>
                </a:cxn>
                <a:cxn ang="0">
                  <a:pos x="543" y="560"/>
                </a:cxn>
                <a:cxn ang="0">
                  <a:pos x="18" y="544"/>
                </a:cxn>
              </a:cxnLst>
              <a:rect l="0" t="0" r="r" b="b"/>
              <a:pathLst>
                <a:path w="1187" h="626">
                  <a:moveTo>
                    <a:pt x="18" y="544"/>
                  </a:moveTo>
                  <a:cubicBezTo>
                    <a:pt x="36" y="462"/>
                    <a:pt x="471" y="136"/>
                    <a:pt x="652" y="68"/>
                  </a:cubicBezTo>
                  <a:cubicBezTo>
                    <a:pt x="833" y="0"/>
                    <a:pt x="1029" y="78"/>
                    <a:pt x="1103" y="135"/>
                  </a:cubicBezTo>
                  <a:cubicBezTo>
                    <a:pt x="1177" y="192"/>
                    <a:pt x="1187" y="339"/>
                    <a:pt x="1094" y="410"/>
                  </a:cubicBezTo>
                  <a:cubicBezTo>
                    <a:pt x="1001" y="481"/>
                    <a:pt x="725" y="535"/>
                    <a:pt x="543" y="560"/>
                  </a:cubicBezTo>
                  <a:cubicBezTo>
                    <a:pt x="361" y="585"/>
                    <a:pt x="0" y="626"/>
                    <a:pt x="18" y="544"/>
                  </a:cubicBezTo>
                  <a:close/>
                </a:path>
              </a:pathLst>
            </a:custGeom>
            <a:noFill/>
            <a:ln w="38100" cmpd="sng">
              <a:solidFill>
                <a:srgbClr val="3399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auto">
            <a:xfrm>
              <a:off x="2099" y="941"/>
              <a:ext cx="598" cy="1208"/>
            </a:xfrm>
            <a:custGeom>
              <a:avLst/>
              <a:gdLst/>
              <a:ahLst/>
              <a:cxnLst>
                <a:cxn ang="0">
                  <a:pos x="556" y="1096"/>
                </a:cxn>
                <a:cxn ang="0">
                  <a:pos x="581" y="737"/>
                </a:cxn>
                <a:cxn ang="0">
                  <a:pos x="456" y="177"/>
                </a:cxn>
                <a:cxn ang="0">
                  <a:pos x="63" y="61"/>
                </a:cxn>
                <a:cxn ang="0">
                  <a:pos x="80" y="545"/>
                </a:cxn>
                <a:cxn ang="0">
                  <a:pos x="347" y="1071"/>
                </a:cxn>
                <a:cxn ang="0">
                  <a:pos x="506" y="1204"/>
                </a:cxn>
                <a:cxn ang="0">
                  <a:pos x="556" y="1096"/>
                </a:cxn>
              </a:cxnLst>
              <a:rect l="0" t="0" r="r" b="b"/>
              <a:pathLst>
                <a:path w="598" h="1208">
                  <a:moveTo>
                    <a:pt x="556" y="1096"/>
                  </a:moveTo>
                  <a:cubicBezTo>
                    <a:pt x="568" y="1018"/>
                    <a:pt x="598" y="890"/>
                    <a:pt x="581" y="737"/>
                  </a:cubicBezTo>
                  <a:cubicBezTo>
                    <a:pt x="564" y="584"/>
                    <a:pt x="542" y="290"/>
                    <a:pt x="456" y="177"/>
                  </a:cubicBezTo>
                  <a:cubicBezTo>
                    <a:pt x="370" y="64"/>
                    <a:pt x="126" y="0"/>
                    <a:pt x="63" y="61"/>
                  </a:cubicBezTo>
                  <a:cubicBezTo>
                    <a:pt x="0" y="122"/>
                    <a:pt x="33" y="377"/>
                    <a:pt x="80" y="545"/>
                  </a:cubicBezTo>
                  <a:cubicBezTo>
                    <a:pt x="127" y="713"/>
                    <a:pt x="276" y="961"/>
                    <a:pt x="347" y="1071"/>
                  </a:cubicBezTo>
                  <a:cubicBezTo>
                    <a:pt x="418" y="1181"/>
                    <a:pt x="473" y="1200"/>
                    <a:pt x="506" y="1204"/>
                  </a:cubicBezTo>
                  <a:cubicBezTo>
                    <a:pt x="539" y="1208"/>
                    <a:pt x="544" y="1174"/>
                    <a:pt x="556" y="1096"/>
                  </a:cubicBezTo>
                  <a:close/>
                </a:path>
              </a:pathLst>
            </a:custGeom>
            <a:noFill/>
            <a:ln w="38100" cap="flat" cmpd="sng">
              <a:solidFill>
                <a:srgbClr val="3399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auto">
            <a:xfrm>
              <a:off x="1481" y="2116"/>
              <a:ext cx="1144" cy="472"/>
            </a:xfrm>
            <a:custGeom>
              <a:avLst/>
              <a:gdLst/>
              <a:ahLst/>
              <a:cxnLst>
                <a:cxn ang="0">
                  <a:pos x="1132" y="21"/>
                </a:cxn>
                <a:cxn ang="0">
                  <a:pos x="1031" y="171"/>
                </a:cxn>
                <a:cxn ang="0">
                  <a:pos x="497" y="422"/>
                </a:cxn>
                <a:cxn ang="0">
                  <a:pos x="130" y="447"/>
                </a:cxn>
                <a:cxn ang="0">
                  <a:pos x="30" y="272"/>
                </a:cxn>
                <a:cxn ang="0">
                  <a:pos x="88" y="113"/>
                </a:cxn>
                <a:cxn ang="0">
                  <a:pos x="556" y="30"/>
                </a:cxn>
                <a:cxn ang="0">
                  <a:pos x="956" y="46"/>
                </a:cxn>
                <a:cxn ang="0">
                  <a:pos x="1132" y="21"/>
                </a:cxn>
              </a:cxnLst>
              <a:rect l="0" t="0" r="r" b="b"/>
              <a:pathLst>
                <a:path w="1144" h="472">
                  <a:moveTo>
                    <a:pt x="1132" y="21"/>
                  </a:moveTo>
                  <a:cubicBezTo>
                    <a:pt x="1144" y="42"/>
                    <a:pt x="1137" y="104"/>
                    <a:pt x="1031" y="171"/>
                  </a:cubicBezTo>
                  <a:cubicBezTo>
                    <a:pt x="925" y="238"/>
                    <a:pt x="647" y="376"/>
                    <a:pt x="497" y="422"/>
                  </a:cubicBezTo>
                  <a:cubicBezTo>
                    <a:pt x="347" y="468"/>
                    <a:pt x="208" y="472"/>
                    <a:pt x="130" y="447"/>
                  </a:cubicBezTo>
                  <a:cubicBezTo>
                    <a:pt x="52" y="422"/>
                    <a:pt x="37" y="328"/>
                    <a:pt x="30" y="272"/>
                  </a:cubicBezTo>
                  <a:cubicBezTo>
                    <a:pt x="23" y="216"/>
                    <a:pt x="0" y="153"/>
                    <a:pt x="88" y="113"/>
                  </a:cubicBezTo>
                  <a:cubicBezTo>
                    <a:pt x="176" y="73"/>
                    <a:pt x="411" y="41"/>
                    <a:pt x="556" y="30"/>
                  </a:cubicBezTo>
                  <a:cubicBezTo>
                    <a:pt x="701" y="19"/>
                    <a:pt x="864" y="45"/>
                    <a:pt x="956" y="46"/>
                  </a:cubicBezTo>
                  <a:cubicBezTo>
                    <a:pt x="1048" y="47"/>
                    <a:pt x="1120" y="0"/>
                    <a:pt x="1132" y="21"/>
                  </a:cubicBezTo>
                  <a:close/>
                </a:path>
              </a:pathLst>
            </a:custGeom>
            <a:noFill/>
            <a:ln w="38100" cap="flat" cmpd="sng">
              <a:solidFill>
                <a:srgbClr val="3399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auto">
            <a:xfrm>
              <a:off x="2597" y="2177"/>
              <a:ext cx="802" cy="818"/>
            </a:xfrm>
            <a:custGeom>
              <a:avLst/>
              <a:gdLst/>
              <a:ahLst/>
              <a:cxnLst>
                <a:cxn ang="0">
                  <a:pos x="42" y="21"/>
                </a:cxn>
                <a:cxn ang="0">
                  <a:pos x="201" y="346"/>
                </a:cxn>
                <a:cxn ang="0">
                  <a:pos x="418" y="680"/>
                </a:cxn>
                <a:cxn ang="0">
                  <a:pos x="702" y="797"/>
                </a:cxn>
                <a:cxn ang="0">
                  <a:pos x="760" y="555"/>
                </a:cxn>
                <a:cxn ang="0">
                  <a:pos x="451" y="221"/>
                </a:cxn>
                <a:cxn ang="0">
                  <a:pos x="42" y="21"/>
                </a:cxn>
              </a:cxnLst>
              <a:rect l="0" t="0" r="r" b="b"/>
              <a:pathLst>
                <a:path w="802" h="818">
                  <a:moveTo>
                    <a:pt x="42" y="21"/>
                  </a:moveTo>
                  <a:cubicBezTo>
                    <a:pt x="0" y="42"/>
                    <a:pt x="138" y="236"/>
                    <a:pt x="201" y="346"/>
                  </a:cubicBezTo>
                  <a:cubicBezTo>
                    <a:pt x="264" y="456"/>
                    <a:pt x="335" y="605"/>
                    <a:pt x="418" y="680"/>
                  </a:cubicBezTo>
                  <a:cubicBezTo>
                    <a:pt x="501" y="755"/>
                    <a:pt x="645" y="818"/>
                    <a:pt x="702" y="797"/>
                  </a:cubicBezTo>
                  <a:cubicBezTo>
                    <a:pt x="759" y="776"/>
                    <a:pt x="802" y="651"/>
                    <a:pt x="760" y="555"/>
                  </a:cubicBezTo>
                  <a:cubicBezTo>
                    <a:pt x="718" y="459"/>
                    <a:pt x="566" y="316"/>
                    <a:pt x="451" y="221"/>
                  </a:cubicBezTo>
                  <a:cubicBezTo>
                    <a:pt x="336" y="126"/>
                    <a:pt x="84" y="0"/>
                    <a:pt x="42" y="21"/>
                  </a:cubicBezTo>
                  <a:close/>
                </a:path>
              </a:pathLst>
            </a:custGeom>
            <a:noFill/>
            <a:ln w="38100" cap="flat" cmpd="sng">
              <a:solidFill>
                <a:srgbClr val="3399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auto">
            <a:xfrm>
              <a:off x="2352" y="2155"/>
              <a:ext cx="318" cy="1166"/>
            </a:xfrm>
            <a:custGeom>
              <a:avLst/>
              <a:gdLst/>
              <a:ahLst/>
              <a:cxnLst>
                <a:cxn ang="0">
                  <a:pos x="236" y="107"/>
                </a:cxn>
                <a:cxn ang="0">
                  <a:pos x="27" y="800"/>
                </a:cxn>
                <a:cxn ang="0">
                  <a:pos x="77" y="1101"/>
                </a:cxn>
                <a:cxn ang="0">
                  <a:pos x="286" y="1009"/>
                </a:cxn>
                <a:cxn ang="0">
                  <a:pos x="269" y="157"/>
                </a:cxn>
                <a:cxn ang="0">
                  <a:pos x="236" y="107"/>
                </a:cxn>
              </a:cxnLst>
              <a:rect l="0" t="0" r="r" b="b"/>
              <a:pathLst>
                <a:path w="318" h="1166">
                  <a:moveTo>
                    <a:pt x="236" y="107"/>
                  </a:moveTo>
                  <a:cubicBezTo>
                    <a:pt x="196" y="214"/>
                    <a:pt x="54" y="634"/>
                    <a:pt x="27" y="800"/>
                  </a:cubicBezTo>
                  <a:cubicBezTo>
                    <a:pt x="0" y="966"/>
                    <a:pt x="34" y="1066"/>
                    <a:pt x="77" y="1101"/>
                  </a:cubicBezTo>
                  <a:cubicBezTo>
                    <a:pt x="120" y="1136"/>
                    <a:pt x="254" y="1166"/>
                    <a:pt x="286" y="1009"/>
                  </a:cubicBezTo>
                  <a:cubicBezTo>
                    <a:pt x="318" y="852"/>
                    <a:pt x="273" y="307"/>
                    <a:pt x="269" y="157"/>
                  </a:cubicBezTo>
                  <a:cubicBezTo>
                    <a:pt x="265" y="7"/>
                    <a:pt x="276" y="0"/>
                    <a:pt x="236" y="107"/>
                  </a:cubicBezTo>
                  <a:close/>
                </a:path>
              </a:pathLst>
            </a:custGeom>
            <a:noFill/>
            <a:ln w="38100" cap="flat" cmpd="sng">
              <a:solidFill>
                <a:srgbClr val="3399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auto">
            <a:xfrm>
              <a:off x="1695" y="2271"/>
              <a:ext cx="901" cy="1879"/>
            </a:xfrm>
            <a:custGeom>
              <a:avLst/>
              <a:gdLst/>
              <a:ahLst/>
              <a:cxnLst>
                <a:cxn ang="0">
                  <a:pos x="901" y="0"/>
                </a:cxn>
                <a:cxn ang="0">
                  <a:pos x="576" y="343"/>
                </a:cxn>
                <a:cxn ang="0">
                  <a:pos x="250" y="785"/>
                </a:cxn>
                <a:cxn ang="0">
                  <a:pos x="66" y="1319"/>
                </a:cxn>
                <a:cxn ang="0">
                  <a:pos x="0" y="1879"/>
                </a:cxn>
              </a:cxnLst>
              <a:rect l="0" t="0" r="r" b="b"/>
              <a:pathLst>
                <a:path w="901" h="1879">
                  <a:moveTo>
                    <a:pt x="901" y="0"/>
                  </a:moveTo>
                  <a:cubicBezTo>
                    <a:pt x="793" y="106"/>
                    <a:pt x="685" y="212"/>
                    <a:pt x="576" y="343"/>
                  </a:cubicBezTo>
                  <a:cubicBezTo>
                    <a:pt x="467" y="474"/>
                    <a:pt x="335" y="622"/>
                    <a:pt x="250" y="785"/>
                  </a:cubicBezTo>
                  <a:cubicBezTo>
                    <a:pt x="165" y="948"/>
                    <a:pt x="108" y="1137"/>
                    <a:pt x="66" y="1319"/>
                  </a:cubicBezTo>
                  <a:cubicBezTo>
                    <a:pt x="24" y="1501"/>
                    <a:pt x="12" y="1690"/>
                    <a:pt x="0" y="1879"/>
                  </a:cubicBezTo>
                </a:path>
              </a:pathLst>
            </a:custGeom>
            <a:noFill/>
            <a:ln w="38100" cap="flat" cmpd="sng">
              <a:solidFill>
                <a:srgbClr val="3399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auto">
            <a:xfrm>
              <a:off x="1698" y="3738"/>
              <a:ext cx="836" cy="381"/>
            </a:xfrm>
            <a:custGeom>
              <a:avLst/>
              <a:gdLst/>
              <a:ahLst/>
              <a:cxnLst>
                <a:cxn ang="0">
                  <a:pos x="5" y="344"/>
                </a:cxn>
                <a:cxn ang="0">
                  <a:pos x="289" y="94"/>
                </a:cxn>
                <a:cxn ang="0">
                  <a:pos x="698" y="10"/>
                </a:cxn>
                <a:cxn ang="0">
                  <a:pos x="773" y="152"/>
                </a:cxn>
                <a:cxn ang="0">
                  <a:pos x="322" y="319"/>
                </a:cxn>
                <a:cxn ang="0">
                  <a:pos x="5" y="344"/>
                </a:cxn>
              </a:cxnLst>
              <a:rect l="0" t="0" r="r" b="b"/>
              <a:pathLst>
                <a:path w="836" h="381">
                  <a:moveTo>
                    <a:pt x="5" y="344"/>
                  </a:moveTo>
                  <a:cubicBezTo>
                    <a:pt x="0" y="307"/>
                    <a:pt x="174" y="150"/>
                    <a:pt x="289" y="94"/>
                  </a:cubicBezTo>
                  <a:cubicBezTo>
                    <a:pt x="404" y="38"/>
                    <a:pt x="617" y="0"/>
                    <a:pt x="698" y="10"/>
                  </a:cubicBezTo>
                  <a:cubicBezTo>
                    <a:pt x="779" y="20"/>
                    <a:pt x="836" y="101"/>
                    <a:pt x="773" y="152"/>
                  </a:cubicBezTo>
                  <a:cubicBezTo>
                    <a:pt x="710" y="203"/>
                    <a:pt x="447" y="283"/>
                    <a:pt x="322" y="319"/>
                  </a:cubicBezTo>
                  <a:cubicBezTo>
                    <a:pt x="197" y="355"/>
                    <a:pt x="10" y="381"/>
                    <a:pt x="5" y="344"/>
                  </a:cubicBezTo>
                  <a:close/>
                </a:path>
              </a:pathLst>
            </a:custGeom>
            <a:noFill/>
            <a:ln w="38100" cap="flat" cmpd="sng">
              <a:solidFill>
                <a:srgbClr val="3399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>
              <a:off x="531" y="3302"/>
              <a:ext cx="1194" cy="820"/>
            </a:xfrm>
            <a:custGeom>
              <a:avLst/>
              <a:gdLst/>
              <a:ahLst/>
              <a:cxnLst>
                <a:cxn ang="0">
                  <a:pos x="1180" y="780"/>
                </a:cxn>
                <a:cxn ang="0">
                  <a:pos x="1005" y="513"/>
                </a:cxn>
                <a:cxn ang="0">
                  <a:pos x="396" y="79"/>
                </a:cxn>
                <a:cxn ang="0">
                  <a:pos x="3" y="71"/>
                </a:cxn>
                <a:cxn ang="0">
                  <a:pos x="379" y="505"/>
                </a:cxn>
                <a:cxn ang="0">
                  <a:pos x="922" y="755"/>
                </a:cxn>
                <a:cxn ang="0">
                  <a:pos x="1180" y="780"/>
                </a:cxn>
              </a:cxnLst>
              <a:rect l="0" t="0" r="r" b="b"/>
              <a:pathLst>
                <a:path w="1194" h="820">
                  <a:moveTo>
                    <a:pt x="1180" y="780"/>
                  </a:moveTo>
                  <a:cubicBezTo>
                    <a:pt x="1194" y="740"/>
                    <a:pt x="1136" y="630"/>
                    <a:pt x="1005" y="513"/>
                  </a:cubicBezTo>
                  <a:cubicBezTo>
                    <a:pt x="874" y="396"/>
                    <a:pt x="563" y="153"/>
                    <a:pt x="396" y="79"/>
                  </a:cubicBezTo>
                  <a:cubicBezTo>
                    <a:pt x="229" y="5"/>
                    <a:pt x="6" y="0"/>
                    <a:pt x="3" y="71"/>
                  </a:cubicBezTo>
                  <a:cubicBezTo>
                    <a:pt x="0" y="142"/>
                    <a:pt x="226" y="391"/>
                    <a:pt x="379" y="505"/>
                  </a:cubicBezTo>
                  <a:cubicBezTo>
                    <a:pt x="532" y="619"/>
                    <a:pt x="790" y="709"/>
                    <a:pt x="922" y="755"/>
                  </a:cubicBezTo>
                  <a:cubicBezTo>
                    <a:pt x="1054" y="801"/>
                    <a:pt x="1166" y="820"/>
                    <a:pt x="1180" y="780"/>
                  </a:cubicBezTo>
                  <a:close/>
                </a:path>
              </a:pathLst>
            </a:custGeom>
            <a:noFill/>
            <a:ln w="38100" cap="flat" cmpd="sng">
              <a:solidFill>
                <a:srgbClr val="3399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>
              <a:off x="2485" y="2030"/>
              <a:ext cx="276" cy="273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270" y="232"/>
                </a:cxn>
                <a:cxn ang="0">
                  <a:pos x="69" y="249"/>
                </a:cxn>
                <a:cxn ang="0">
                  <a:pos x="3" y="90"/>
                </a:cxn>
                <a:cxn ang="0">
                  <a:pos x="103" y="24"/>
                </a:cxn>
              </a:cxnLst>
              <a:rect l="0" t="0" r="r" b="b"/>
              <a:pathLst>
                <a:path w="276" h="273">
                  <a:moveTo>
                    <a:pt x="103" y="24"/>
                  </a:moveTo>
                  <a:cubicBezTo>
                    <a:pt x="148" y="48"/>
                    <a:pt x="276" y="195"/>
                    <a:pt x="270" y="232"/>
                  </a:cubicBezTo>
                  <a:cubicBezTo>
                    <a:pt x="264" y="269"/>
                    <a:pt x="114" y="273"/>
                    <a:pt x="69" y="249"/>
                  </a:cubicBezTo>
                  <a:cubicBezTo>
                    <a:pt x="24" y="225"/>
                    <a:pt x="0" y="126"/>
                    <a:pt x="3" y="90"/>
                  </a:cubicBezTo>
                  <a:cubicBezTo>
                    <a:pt x="6" y="54"/>
                    <a:pt x="58" y="0"/>
                    <a:pt x="103" y="24"/>
                  </a:cubicBezTo>
                  <a:close/>
                </a:path>
              </a:pathLst>
            </a:custGeom>
            <a:solidFill>
              <a:schemeClr val="bg1"/>
            </a:solidFill>
            <a:ln w="38100" cmpd="sng">
              <a:solidFill>
                <a:srgbClr val="3399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5133" name="Freeform 13"/>
          <p:cNvSpPr>
            <a:spLocks/>
          </p:cNvSpPr>
          <p:nvPr userDrawn="1"/>
        </p:nvSpPr>
        <p:spPr bwMode="auto">
          <a:xfrm>
            <a:off x="14288" y="3556000"/>
            <a:ext cx="8861425" cy="298450"/>
          </a:xfrm>
          <a:custGeom>
            <a:avLst/>
            <a:gdLst/>
            <a:ahLst/>
            <a:cxnLst>
              <a:cxn ang="0">
                <a:pos x="0" y="67"/>
              </a:cxn>
              <a:cxn ang="0">
                <a:pos x="229" y="30"/>
              </a:cxn>
              <a:cxn ang="0">
                <a:pos x="644" y="86"/>
              </a:cxn>
              <a:cxn ang="0">
                <a:pos x="1103" y="76"/>
              </a:cxn>
              <a:cxn ang="0">
                <a:pos x="1564" y="67"/>
              </a:cxn>
              <a:cxn ang="0">
                <a:pos x="1830" y="104"/>
              </a:cxn>
              <a:cxn ang="0">
                <a:pos x="2318" y="72"/>
              </a:cxn>
              <a:cxn ang="0">
                <a:pos x="2787" y="2"/>
              </a:cxn>
              <a:cxn ang="0">
                <a:pos x="3174" y="86"/>
              </a:cxn>
              <a:cxn ang="0">
                <a:pos x="3578" y="104"/>
              </a:cxn>
              <a:cxn ang="0">
                <a:pos x="3716" y="81"/>
              </a:cxn>
              <a:cxn ang="0">
                <a:pos x="4056" y="90"/>
              </a:cxn>
              <a:cxn ang="0">
                <a:pos x="4461" y="58"/>
              </a:cxn>
              <a:cxn ang="0">
                <a:pos x="4746" y="76"/>
              </a:cxn>
              <a:cxn ang="0">
                <a:pos x="5051" y="39"/>
              </a:cxn>
              <a:cxn ang="0">
                <a:pos x="5235" y="122"/>
              </a:cxn>
              <a:cxn ang="0">
                <a:pos x="5391" y="178"/>
              </a:cxn>
              <a:cxn ang="0">
                <a:pos x="5582" y="64"/>
              </a:cxn>
            </a:cxnLst>
            <a:rect l="0" t="0" r="r" b="b"/>
            <a:pathLst>
              <a:path w="5582" h="188">
                <a:moveTo>
                  <a:pt x="0" y="67"/>
                </a:moveTo>
                <a:cubicBezTo>
                  <a:pt x="61" y="47"/>
                  <a:pt x="122" y="27"/>
                  <a:pt x="229" y="30"/>
                </a:cubicBezTo>
                <a:cubicBezTo>
                  <a:pt x="336" y="34"/>
                  <a:pt x="498" y="78"/>
                  <a:pt x="644" y="86"/>
                </a:cubicBezTo>
                <a:cubicBezTo>
                  <a:pt x="789" y="93"/>
                  <a:pt x="950" y="79"/>
                  <a:pt x="1103" y="76"/>
                </a:cubicBezTo>
                <a:cubicBezTo>
                  <a:pt x="1256" y="73"/>
                  <a:pt x="1443" y="62"/>
                  <a:pt x="1564" y="67"/>
                </a:cubicBezTo>
                <a:cubicBezTo>
                  <a:pt x="1685" y="71"/>
                  <a:pt x="1705" y="103"/>
                  <a:pt x="1830" y="104"/>
                </a:cubicBezTo>
                <a:cubicBezTo>
                  <a:pt x="1956" y="105"/>
                  <a:pt x="2158" y="89"/>
                  <a:pt x="2318" y="72"/>
                </a:cubicBezTo>
                <a:cubicBezTo>
                  <a:pt x="2477" y="55"/>
                  <a:pt x="2645" y="0"/>
                  <a:pt x="2787" y="2"/>
                </a:cubicBezTo>
                <a:cubicBezTo>
                  <a:pt x="2929" y="4"/>
                  <a:pt x="3042" y="68"/>
                  <a:pt x="3174" y="86"/>
                </a:cubicBezTo>
                <a:cubicBezTo>
                  <a:pt x="3306" y="103"/>
                  <a:pt x="3488" y="105"/>
                  <a:pt x="3578" y="104"/>
                </a:cubicBezTo>
                <a:cubicBezTo>
                  <a:pt x="3669" y="103"/>
                  <a:pt x="3637" y="83"/>
                  <a:pt x="3716" y="81"/>
                </a:cubicBezTo>
                <a:cubicBezTo>
                  <a:pt x="3795" y="78"/>
                  <a:pt x="3932" y="94"/>
                  <a:pt x="4056" y="90"/>
                </a:cubicBezTo>
                <a:cubicBezTo>
                  <a:pt x="4181" y="86"/>
                  <a:pt x="4346" y="60"/>
                  <a:pt x="4461" y="58"/>
                </a:cubicBezTo>
                <a:cubicBezTo>
                  <a:pt x="4576" y="56"/>
                  <a:pt x="4648" y="79"/>
                  <a:pt x="4746" y="76"/>
                </a:cubicBezTo>
                <a:cubicBezTo>
                  <a:pt x="4844" y="73"/>
                  <a:pt x="4969" y="31"/>
                  <a:pt x="5051" y="39"/>
                </a:cubicBezTo>
                <a:cubicBezTo>
                  <a:pt x="5132" y="47"/>
                  <a:pt x="5178" y="99"/>
                  <a:pt x="5235" y="122"/>
                </a:cubicBezTo>
                <a:cubicBezTo>
                  <a:pt x="5291" y="145"/>
                  <a:pt x="5333" y="188"/>
                  <a:pt x="5391" y="178"/>
                </a:cubicBezTo>
                <a:cubicBezTo>
                  <a:pt x="5449" y="168"/>
                  <a:pt x="5542" y="88"/>
                  <a:pt x="5582" y="64"/>
                </a:cubicBezTo>
              </a:path>
            </a:pathLst>
          </a:custGeom>
          <a:noFill/>
          <a:ln w="38100" cap="flat" cmpd="sng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ctrTitle"/>
          </p:nvPr>
        </p:nvSpPr>
        <p:spPr>
          <a:xfrm>
            <a:off x="1692275" y="2130425"/>
            <a:ext cx="676592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ja-JP" altLang="en-US"/>
          </a:p>
        </p:txBody>
      </p:sp>
      <p:sp>
        <p:nvSpPr>
          <p:cNvPr id="5164" name="Rectangle 4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b"/>
          <a:lstStyle>
            <a:lvl1pPr marL="0" indent="0" algn="r">
              <a:buFontTx/>
              <a:buNone/>
              <a:defRPr/>
            </a:lvl1pPr>
          </a:lstStyle>
          <a:p>
            <a:r>
              <a:rPr lang="zh-TW" altLang="en-US" smtClean="0"/>
              <a:t>按一下以編輯母片副標題樣式</a:t>
            </a:r>
            <a:endParaRPr lang="ja-JP" altLang="en-US"/>
          </a:p>
        </p:txBody>
      </p:sp>
      <p:sp>
        <p:nvSpPr>
          <p:cNvPr id="5165" name="Rectangle 4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166" name="Rectangle 4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167" name="Rectangle 4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9606323-03FD-4108-8E48-9346321DB3C5}" type="slidenum">
              <a:rPr lang="ja-JP" altLang="en-US"/>
              <a:pPr/>
              <a:t>‹#›</a:t>
            </a:fld>
            <a:endParaRPr lang="en-US" altLang="ja-JP"/>
          </a:p>
        </p:txBody>
      </p:sp>
      <p:sp>
        <p:nvSpPr>
          <p:cNvPr id="5168" name="Freeform 48"/>
          <p:cNvSpPr>
            <a:spLocks/>
          </p:cNvSpPr>
          <p:nvPr userDrawn="1"/>
        </p:nvSpPr>
        <p:spPr bwMode="auto">
          <a:xfrm>
            <a:off x="3059113" y="5576888"/>
            <a:ext cx="5689600" cy="169862"/>
          </a:xfrm>
          <a:custGeom>
            <a:avLst/>
            <a:gdLst/>
            <a:ahLst/>
            <a:cxnLst>
              <a:cxn ang="0">
                <a:pos x="0" y="53"/>
              </a:cxn>
              <a:cxn ang="0">
                <a:pos x="273" y="8"/>
              </a:cxn>
              <a:cxn ang="0">
                <a:pos x="817" y="53"/>
              </a:cxn>
              <a:cxn ang="0">
                <a:pos x="1407" y="8"/>
              </a:cxn>
              <a:cxn ang="0">
                <a:pos x="1906" y="99"/>
              </a:cxn>
              <a:cxn ang="0">
                <a:pos x="2359" y="53"/>
              </a:cxn>
              <a:cxn ang="0">
                <a:pos x="2586" y="53"/>
              </a:cxn>
              <a:cxn ang="0">
                <a:pos x="2858" y="53"/>
              </a:cxn>
              <a:cxn ang="0">
                <a:pos x="3085" y="99"/>
              </a:cxn>
              <a:cxn ang="0">
                <a:pos x="3312" y="99"/>
              </a:cxn>
              <a:cxn ang="0">
                <a:pos x="3448" y="53"/>
              </a:cxn>
              <a:cxn ang="0">
                <a:pos x="3584" y="53"/>
              </a:cxn>
            </a:cxnLst>
            <a:rect l="0" t="0" r="r" b="b"/>
            <a:pathLst>
              <a:path w="3584" h="107">
                <a:moveTo>
                  <a:pt x="0" y="53"/>
                </a:moveTo>
                <a:cubicBezTo>
                  <a:pt x="68" y="30"/>
                  <a:pt x="137" y="8"/>
                  <a:pt x="273" y="8"/>
                </a:cubicBezTo>
                <a:cubicBezTo>
                  <a:pt x="409" y="8"/>
                  <a:pt x="628" y="53"/>
                  <a:pt x="817" y="53"/>
                </a:cubicBezTo>
                <a:cubicBezTo>
                  <a:pt x="1006" y="53"/>
                  <a:pt x="1226" y="0"/>
                  <a:pt x="1407" y="8"/>
                </a:cubicBezTo>
                <a:cubicBezTo>
                  <a:pt x="1588" y="16"/>
                  <a:pt x="1747" y="92"/>
                  <a:pt x="1906" y="99"/>
                </a:cubicBezTo>
                <a:cubicBezTo>
                  <a:pt x="2065" y="106"/>
                  <a:pt x="2246" y="61"/>
                  <a:pt x="2359" y="53"/>
                </a:cubicBezTo>
                <a:cubicBezTo>
                  <a:pt x="2472" y="45"/>
                  <a:pt x="2503" y="53"/>
                  <a:pt x="2586" y="53"/>
                </a:cubicBezTo>
                <a:cubicBezTo>
                  <a:pt x="2669" y="53"/>
                  <a:pt x="2775" y="45"/>
                  <a:pt x="2858" y="53"/>
                </a:cubicBezTo>
                <a:cubicBezTo>
                  <a:pt x="2941" y="61"/>
                  <a:pt x="3009" y="91"/>
                  <a:pt x="3085" y="99"/>
                </a:cubicBezTo>
                <a:cubicBezTo>
                  <a:pt x="3161" y="107"/>
                  <a:pt x="3252" y="107"/>
                  <a:pt x="3312" y="99"/>
                </a:cubicBezTo>
                <a:cubicBezTo>
                  <a:pt x="3372" y="91"/>
                  <a:pt x="3403" y="61"/>
                  <a:pt x="3448" y="53"/>
                </a:cubicBezTo>
                <a:cubicBezTo>
                  <a:pt x="3493" y="45"/>
                  <a:pt x="3538" y="49"/>
                  <a:pt x="3584" y="53"/>
                </a:cubicBezTo>
              </a:path>
            </a:pathLst>
          </a:custGeom>
          <a:noFill/>
          <a:ln w="38100" cmpd="sng">
            <a:solidFill>
              <a:srgbClr val="33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grpSp>
        <p:nvGrpSpPr>
          <p:cNvPr id="5172" name="Group 52"/>
          <p:cNvGrpSpPr>
            <a:grpSpLocks/>
          </p:cNvGrpSpPr>
          <p:nvPr userDrawn="1"/>
        </p:nvGrpSpPr>
        <p:grpSpPr bwMode="auto">
          <a:xfrm>
            <a:off x="7831138" y="4470400"/>
            <a:ext cx="773112" cy="1263650"/>
            <a:chOff x="4933" y="2816"/>
            <a:chExt cx="487" cy="796"/>
          </a:xfrm>
        </p:grpSpPr>
        <p:grpSp>
          <p:nvGrpSpPr>
            <p:cNvPr id="5134" name="Group 14"/>
            <p:cNvGrpSpPr>
              <a:grpSpLocks/>
            </p:cNvGrpSpPr>
            <p:nvPr userDrawn="1"/>
          </p:nvGrpSpPr>
          <p:grpSpPr bwMode="auto">
            <a:xfrm>
              <a:off x="4933" y="2816"/>
              <a:ext cx="487" cy="796"/>
              <a:chOff x="1837" y="1586"/>
              <a:chExt cx="1139" cy="2032"/>
            </a:xfrm>
          </p:grpSpPr>
          <p:sp>
            <p:nvSpPr>
              <p:cNvPr id="5135" name="Freeform 15"/>
              <p:cNvSpPr>
                <a:spLocks/>
              </p:cNvSpPr>
              <p:nvPr/>
            </p:nvSpPr>
            <p:spPr bwMode="auto">
              <a:xfrm>
                <a:off x="2279" y="1586"/>
                <a:ext cx="117" cy="317"/>
              </a:xfrm>
              <a:custGeom>
                <a:avLst/>
                <a:gdLst/>
                <a:ahLst/>
                <a:cxnLst>
                  <a:cxn ang="0">
                    <a:pos x="117" y="0"/>
                  </a:cxn>
                  <a:cxn ang="0">
                    <a:pos x="50" y="42"/>
                  </a:cxn>
                  <a:cxn ang="0">
                    <a:pos x="8" y="175"/>
                  </a:cxn>
                  <a:cxn ang="0">
                    <a:pos x="0" y="317"/>
                  </a:cxn>
                </a:cxnLst>
                <a:rect l="0" t="0" r="r" b="b"/>
                <a:pathLst>
                  <a:path w="117" h="317">
                    <a:moveTo>
                      <a:pt x="117" y="0"/>
                    </a:moveTo>
                    <a:cubicBezTo>
                      <a:pt x="92" y="6"/>
                      <a:pt x="68" y="13"/>
                      <a:pt x="50" y="42"/>
                    </a:cubicBezTo>
                    <a:cubicBezTo>
                      <a:pt x="32" y="71"/>
                      <a:pt x="16" y="129"/>
                      <a:pt x="8" y="175"/>
                    </a:cubicBezTo>
                    <a:cubicBezTo>
                      <a:pt x="0" y="221"/>
                      <a:pt x="0" y="269"/>
                      <a:pt x="0" y="317"/>
                    </a:cubicBezTo>
                  </a:path>
                </a:pathLst>
              </a:custGeom>
              <a:noFill/>
              <a:ln w="28575" cmpd="sng">
                <a:solidFill>
                  <a:srgbClr val="33993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136" name="Freeform 16"/>
              <p:cNvSpPr>
                <a:spLocks/>
              </p:cNvSpPr>
              <p:nvPr/>
            </p:nvSpPr>
            <p:spPr bwMode="auto">
              <a:xfrm>
                <a:off x="2129" y="1591"/>
                <a:ext cx="217" cy="271"/>
              </a:xfrm>
              <a:custGeom>
                <a:avLst/>
                <a:gdLst/>
                <a:ahLst/>
                <a:cxnLst>
                  <a:cxn ang="0">
                    <a:pos x="217" y="3"/>
                  </a:cxn>
                  <a:cxn ang="0">
                    <a:pos x="117" y="45"/>
                  </a:cxn>
                  <a:cxn ang="0">
                    <a:pos x="0" y="271"/>
                  </a:cxn>
                </a:cxnLst>
                <a:rect l="0" t="0" r="r" b="b"/>
                <a:pathLst>
                  <a:path w="217" h="271">
                    <a:moveTo>
                      <a:pt x="217" y="3"/>
                    </a:moveTo>
                    <a:cubicBezTo>
                      <a:pt x="185" y="1"/>
                      <a:pt x="153" y="0"/>
                      <a:pt x="117" y="45"/>
                    </a:cubicBezTo>
                    <a:cubicBezTo>
                      <a:pt x="81" y="90"/>
                      <a:pt x="40" y="180"/>
                      <a:pt x="0" y="271"/>
                    </a:cubicBezTo>
                  </a:path>
                </a:pathLst>
              </a:custGeom>
              <a:noFill/>
              <a:ln w="28575" cmpd="sng">
                <a:solidFill>
                  <a:srgbClr val="33993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137" name="Freeform 17"/>
              <p:cNvSpPr>
                <a:spLocks/>
              </p:cNvSpPr>
              <p:nvPr/>
            </p:nvSpPr>
            <p:spPr bwMode="auto">
              <a:xfrm>
                <a:off x="2387" y="1594"/>
                <a:ext cx="42" cy="2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6" y="176"/>
                  </a:cxn>
                  <a:cxn ang="0">
                    <a:pos x="42" y="259"/>
                  </a:cxn>
                </a:cxnLst>
                <a:rect l="0" t="0" r="r" b="b"/>
                <a:pathLst>
                  <a:path w="42" h="259">
                    <a:moveTo>
                      <a:pt x="0" y="0"/>
                    </a:moveTo>
                    <a:cubicBezTo>
                      <a:pt x="9" y="66"/>
                      <a:pt x="19" y="133"/>
                      <a:pt x="26" y="176"/>
                    </a:cubicBezTo>
                    <a:cubicBezTo>
                      <a:pt x="33" y="219"/>
                      <a:pt x="37" y="239"/>
                      <a:pt x="42" y="259"/>
                    </a:cubicBezTo>
                  </a:path>
                </a:pathLst>
              </a:custGeom>
              <a:noFill/>
              <a:ln w="28575" cap="flat" cmpd="sng">
                <a:solidFill>
                  <a:srgbClr val="3399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138" name="Freeform 18"/>
              <p:cNvSpPr>
                <a:spLocks/>
              </p:cNvSpPr>
              <p:nvPr/>
            </p:nvSpPr>
            <p:spPr bwMode="auto">
              <a:xfrm>
                <a:off x="2404" y="1594"/>
                <a:ext cx="242" cy="3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9" y="117"/>
                  </a:cxn>
                  <a:cxn ang="0">
                    <a:pos x="242" y="368"/>
                  </a:cxn>
                </a:cxnLst>
                <a:rect l="0" t="0" r="r" b="b"/>
                <a:pathLst>
                  <a:path w="242" h="368">
                    <a:moveTo>
                      <a:pt x="0" y="0"/>
                    </a:moveTo>
                    <a:cubicBezTo>
                      <a:pt x="59" y="28"/>
                      <a:pt x="119" y="56"/>
                      <a:pt x="159" y="117"/>
                    </a:cubicBezTo>
                    <a:cubicBezTo>
                      <a:pt x="199" y="178"/>
                      <a:pt x="220" y="273"/>
                      <a:pt x="242" y="368"/>
                    </a:cubicBezTo>
                  </a:path>
                </a:pathLst>
              </a:custGeom>
              <a:noFill/>
              <a:ln w="28575" cap="flat" cmpd="sng">
                <a:solidFill>
                  <a:srgbClr val="3399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139" name="Freeform 19"/>
              <p:cNvSpPr>
                <a:spLocks/>
              </p:cNvSpPr>
              <p:nvPr/>
            </p:nvSpPr>
            <p:spPr bwMode="auto">
              <a:xfrm>
                <a:off x="2049" y="1619"/>
                <a:ext cx="172" cy="501"/>
              </a:xfrm>
              <a:custGeom>
                <a:avLst/>
                <a:gdLst/>
                <a:ahLst/>
                <a:cxnLst>
                  <a:cxn ang="0">
                    <a:pos x="172" y="0"/>
                  </a:cxn>
                  <a:cxn ang="0">
                    <a:pos x="38" y="142"/>
                  </a:cxn>
                  <a:cxn ang="0">
                    <a:pos x="5" y="351"/>
                  </a:cxn>
                  <a:cxn ang="0">
                    <a:pos x="5" y="501"/>
                  </a:cxn>
                </a:cxnLst>
                <a:rect l="0" t="0" r="r" b="b"/>
                <a:pathLst>
                  <a:path w="172" h="501">
                    <a:moveTo>
                      <a:pt x="172" y="0"/>
                    </a:moveTo>
                    <a:cubicBezTo>
                      <a:pt x="119" y="41"/>
                      <a:pt x="66" y="83"/>
                      <a:pt x="38" y="142"/>
                    </a:cubicBezTo>
                    <a:cubicBezTo>
                      <a:pt x="10" y="201"/>
                      <a:pt x="10" y="291"/>
                      <a:pt x="5" y="351"/>
                    </a:cubicBezTo>
                    <a:cubicBezTo>
                      <a:pt x="0" y="411"/>
                      <a:pt x="2" y="456"/>
                      <a:pt x="5" y="501"/>
                    </a:cubicBezTo>
                  </a:path>
                </a:pathLst>
              </a:custGeom>
              <a:noFill/>
              <a:ln w="28575" cap="flat" cmpd="sng">
                <a:solidFill>
                  <a:srgbClr val="3399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140" name="Freeform 20"/>
              <p:cNvSpPr>
                <a:spLocks/>
              </p:cNvSpPr>
              <p:nvPr/>
            </p:nvSpPr>
            <p:spPr bwMode="auto">
              <a:xfrm>
                <a:off x="2529" y="1837"/>
                <a:ext cx="34" cy="1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4" y="150"/>
                  </a:cxn>
                </a:cxnLst>
                <a:rect l="0" t="0" r="r" b="b"/>
                <a:pathLst>
                  <a:path w="34" h="150">
                    <a:moveTo>
                      <a:pt x="0" y="0"/>
                    </a:moveTo>
                    <a:cubicBezTo>
                      <a:pt x="14" y="62"/>
                      <a:pt x="28" y="124"/>
                      <a:pt x="34" y="150"/>
                    </a:cubicBezTo>
                  </a:path>
                </a:pathLst>
              </a:custGeom>
              <a:noFill/>
              <a:ln w="28575" cap="flat" cmpd="sng">
                <a:solidFill>
                  <a:srgbClr val="3399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141" name="Freeform 21"/>
              <p:cNvSpPr>
                <a:spLocks/>
              </p:cNvSpPr>
              <p:nvPr/>
            </p:nvSpPr>
            <p:spPr bwMode="auto">
              <a:xfrm>
                <a:off x="2354" y="1770"/>
                <a:ext cx="9" cy="2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83"/>
                  </a:cxn>
                  <a:cxn ang="0">
                    <a:pos x="8" y="233"/>
                  </a:cxn>
                </a:cxnLst>
                <a:rect l="0" t="0" r="r" b="b"/>
                <a:pathLst>
                  <a:path w="9" h="233">
                    <a:moveTo>
                      <a:pt x="0" y="0"/>
                    </a:moveTo>
                    <a:cubicBezTo>
                      <a:pt x="3" y="22"/>
                      <a:pt x="7" y="44"/>
                      <a:pt x="8" y="83"/>
                    </a:cubicBezTo>
                    <a:cubicBezTo>
                      <a:pt x="9" y="122"/>
                      <a:pt x="8" y="177"/>
                      <a:pt x="8" y="233"/>
                    </a:cubicBezTo>
                  </a:path>
                </a:pathLst>
              </a:custGeom>
              <a:noFill/>
              <a:ln w="28575" cap="flat" cmpd="sng">
                <a:solidFill>
                  <a:srgbClr val="3399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142" name="Freeform 22"/>
              <p:cNvSpPr>
                <a:spLocks/>
              </p:cNvSpPr>
              <p:nvPr/>
            </p:nvSpPr>
            <p:spPr bwMode="auto">
              <a:xfrm>
                <a:off x="2471" y="1770"/>
                <a:ext cx="49" cy="33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42" y="208"/>
                  </a:cxn>
                  <a:cxn ang="0">
                    <a:pos x="0" y="334"/>
                  </a:cxn>
                </a:cxnLst>
                <a:rect l="0" t="0" r="r" b="b"/>
                <a:pathLst>
                  <a:path w="49" h="334">
                    <a:moveTo>
                      <a:pt x="42" y="0"/>
                    </a:moveTo>
                    <a:cubicBezTo>
                      <a:pt x="45" y="76"/>
                      <a:pt x="49" y="152"/>
                      <a:pt x="42" y="208"/>
                    </a:cubicBezTo>
                    <a:cubicBezTo>
                      <a:pt x="35" y="264"/>
                      <a:pt x="17" y="299"/>
                      <a:pt x="0" y="334"/>
                    </a:cubicBezTo>
                  </a:path>
                </a:pathLst>
              </a:custGeom>
              <a:noFill/>
              <a:ln w="28575" cap="flat" cmpd="sng">
                <a:solidFill>
                  <a:srgbClr val="3399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143" name="Freeform 23"/>
              <p:cNvSpPr>
                <a:spLocks/>
              </p:cNvSpPr>
              <p:nvPr/>
            </p:nvSpPr>
            <p:spPr bwMode="auto">
              <a:xfrm>
                <a:off x="2630" y="1920"/>
                <a:ext cx="108" cy="2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5" y="200"/>
                  </a:cxn>
                  <a:cxn ang="0">
                    <a:pos x="108" y="250"/>
                  </a:cxn>
                </a:cxnLst>
                <a:rect l="0" t="0" r="r" b="b"/>
                <a:pathLst>
                  <a:path w="108" h="250">
                    <a:moveTo>
                      <a:pt x="0" y="0"/>
                    </a:moveTo>
                    <a:cubicBezTo>
                      <a:pt x="28" y="79"/>
                      <a:pt x="57" y="158"/>
                      <a:pt x="75" y="200"/>
                    </a:cubicBezTo>
                    <a:cubicBezTo>
                      <a:pt x="93" y="242"/>
                      <a:pt x="100" y="246"/>
                      <a:pt x="108" y="250"/>
                    </a:cubicBezTo>
                  </a:path>
                </a:pathLst>
              </a:custGeom>
              <a:noFill/>
              <a:ln w="28575" cap="flat" cmpd="sng">
                <a:solidFill>
                  <a:srgbClr val="3399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144" name="Freeform 24"/>
              <p:cNvSpPr>
                <a:spLocks/>
              </p:cNvSpPr>
              <p:nvPr/>
            </p:nvSpPr>
            <p:spPr bwMode="auto">
              <a:xfrm>
                <a:off x="2087" y="1945"/>
                <a:ext cx="526" cy="304"/>
              </a:xfrm>
              <a:custGeom>
                <a:avLst/>
                <a:gdLst/>
                <a:ahLst/>
                <a:cxnLst>
                  <a:cxn ang="0">
                    <a:pos x="0" y="150"/>
                  </a:cxn>
                  <a:cxn ang="0">
                    <a:pos x="159" y="276"/>
                  </a:cxn>
                  <a:cxn ang="0">
                    <a:pos x="284" y="301"/>
                  </a:cxn>
                  <a:cxn ang="0">
                    <a:pos x="451" y="259"/>
                  </a:cxn>
                  <a:cxn ang="0">
                    <a:pos x="501" y="142"/>
                  </a:cxn>
                  <a:cxn ang="0">
                    <a:pos x="526" y="0"/>
                  </a:cxn>
                </a:cxnLst>
                <a:rect l="0" t="0" r="r" b="b"/>
                <a:pathLst>
                  <a:path w="526" h="304">
                    <a:moveTo>
                      <a:pt x="0" y="150"/>
                    </a:moveTo>
                    <a:cubicBezTo>
                      <a:pt x="56" y="200"/>
                      <a:pt x="112" y="251"/>
                      <a:pt x="159" y="276"/>
                    </a:cubicBezTo>
                    <a:cubicBezTo>
                      <a:pt x="206" y="301"/>
                      <a:pt x="235" y="304"/>
                      <a:pt x="284" y="301"/>
                    </a:cubicBezTo>
                    <a:cubicBezTo>
                      <a:pt x="333" y="298"/>
                      <a:pt x="415" y="285"/>
                      <a:pt x="451" y="259"/>
                    </a:cubicBezTo>
                    <a:cubicBezTo>
                      <a:pt x="487" y="233"/>
                      <a:pt x="489" y="185"/>
                      <a:pt x="501" y="142"/>
                    </a:cubicBezTo>
                    <a:cubicBezTo>
                      <a:pt x="513" y="99"/>
                      <a:pt x="519" y="49"/>
                      <a:pt x="526" y="0"/>
                    </a:cubicBezTo>
                  </a:path>
                </a:pathLst>
              </a:custGeom>
              <a:noFill/>
              <a:ln w="28575" cap="flat" cmpd="sng">
                <a:solidFill>
                  <a:srgbClr val="3399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145" name="Freeform 25"/>
              <p:cNvSpPr>
                <a:spLocks/>
              </p:cNvSpPr>
              <p:nvPr/>
            </p:nvSpPr>
            <p:spPr bwMode="auto">
              <a:xfrm>
                <a:off x="2151" y="1645"/>
                <a:ext cx="145" cy="584"/>
              </a:xfrm>
              <a:custGeom>
                <a:avLst/>
                <a:gdLst/>
                <a:ahLst/>
                <a:cxnLst>
                  <a:cxn ang="0">
                    <a:pos x="145" y="0"/>
                  </a:cxn>
                  <a:cxn ang="0">
                    <a:pos x="28" y="225"/>
                  </a:cxn>
                  <a:cxn ang="0">
                    <a:pos x="3" y="400"/>
                  </a:cxn>
                  <a:cxn ang="0">
                    <a:pos x="11" y="584"/>
                  </a:cxn>
                </a:cxnLst>
                <a:rect l="0" t="0" r="r" b="b"/>
                <a:pathLst>
                  <a:path w="145" h="584">
                    <a:moveTo>
                      <a:pt x="145" y="0"/>
                    </a:moveTo>
                    <a:cubicBezTo>
                      <a:pt x="98" y="79"/>
                      <a:pt x="52" y="158"/>
                      <a:pt x="28" y="225"/>
                    </a:cubicBezTo>
                    <a:cubicBezTo>
                      <a:pt x="4" y="292"/>
                      <a:pt x="6" y="340"/>
                      <a:pt x="3" y="400"/>
                    </a:cubicBezTo>
                    <a:cubicBezTo>
                      <a:pt x="0" y="460"/>
                      <a:pt x="5" y="522"/>
                      <a:pt x="11" y="584"/>
                    </a:cubicBezTo>
                  </a:path>
                </a:pathLst>
              </a:custGeom>
              <a:noFill/>
              <a:ln w="28575" cap="flat" cmpd="sng">
                <a:solidFill>
                  <a:srgbClr val="3399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146" name="Freeform 26"/>
              <p:cNvSpPr>
                <a:spLocks/>
              </p:cNvSpPr>
              <p:nvPr/>
            </p:nvSpPr>
            <p:spPr bwMode="auto">
              <a:xfrm>
                <a:off x="2102" y="1963"/>
                <a:ext cx="19" cy="359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250"/>
                  </a:cxn>
                  <a:cxn ang="0">
                    <a:pos x="19" y="359"/>
                  </a:cxn>
                </a:cxnLst>
                <a:rect l="0" t="0" r="r" b="b"/>
                <a:pathLst>
                  <a:path w="19" h="359">
                    <a:moveTo>
                      <a:pt x="3" y="0"/>
                    </a:moveTo>
                    <a:cubicBezTo>
                      <a:pt x="1" y="95"/>
                      <a:pt x="0" y="190"/>
                      <a:pt x="3" y="250"/>
                    </a:cubicBezTo>
                    <a:cubicBezTo>
                      <a:pt x="6" y="310"/>
                      <a:pt x="12" y="334"/>
                      <a:pt x="19" y="359"/>
                    </a:cubicBezTo>
                  </a:path>
                </a:pathLst>
              </a:custGeom>
              <a:noFill/>
              <a:ln w="28575" cap="flat" cmpd="sng">
                <a:solidFill>
                  <a:srgbClr val="3399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147" name="Freeform 27"/>
              <p:cNvSpPr>
                <a:spLocks/>
              </p:cNvSpPr>
              <p:nvPr/>
            </p:nvSpPr>
            <p:spPr bwMode="auto">
              <a:xfrm>
                <a:off x="2147" y="1891"/>
                <a:ext cx="116" cy="213"/>
              </a:xfrm>
              <a:custGeom>
                <a:avLst/>
                <a:gdLst/>
                <a:ahLst/>
                <a:cxnLst>
                  <a:cxn ang="0">
                    <a:pos x="116" y="63"/>
                  </a:cxn>
                  <a:cxn ang="0">
                    <a:pos x="58" y="5"/>
                  </a:cxn>
                  <a:cxn ang="0">
                    <a:pos x="8" y="96"/>
                  </a:cxn>
                  <a:cxn ang="0">
                    <a:pos x="8" y="172"/>
                  </a:cxn>
                  <a:cxn ang="0">
                    <a:pos x="58" y="213"/>
                  </a:cxn>
                </a:cxnLst>
                <a:rect l="0" t="0" r="r" b="b"/>
                <a:pathLst>
                  <a:path w="116" h="213">
                    <a:moveTo>
                      <a:pt x="116" y="63"/>
                    </a:moveTo>
                    <a:cubicBezTo>
                      <a:pt x="96" y="31"/>
                      <a:pt x="76" y="0"/>
                      <a:pt x="58" y="5"/>
                    </a:cubicBezTo>
                    <a:cubicBezTo>
                      <a:pt x="40" y="10"/>
                      <a:pt x="16" y="68"/>
                      <a:pt x="8" y="96"/>
                    </a:cubicBezTo>
                    <a:cubicBezTo>
                      <a:pt x="0" y="124"/>
                      <a:pt x="0" y="152"/>
                      <a:pt x="8" y="172"/>
                    </a:cubicBezTo>
                    <a:cubicBezTo>
                      <a:pt x="16" y="192"/>
                      <a:pt x="37" y="202"/>
                      <a:pt x="58" y="213"/>
                    </a:cubicBezTo>
                  </a:path>
                </a:pathLst>
              </a:custGeom>
              <a:noFill/>
              <a:ln w="28575" cap="flat" cmpd="sng">
                <a:solidFill>
                  <a:srgbClr val="3399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148" name="Freeform 28"/>
              <p:cNvSpPr>
                <a:spLocks/>
              </p:cNvSpPr>
              <p:nvPr/>
            </p:nvSpPr>
            <p:spPr bwMode="auto">
              <a:xfrm>
                <a:off x="2133" y="2237"/>
                <a:ext cx="246" cy="602"/>
              </a:xfrm>
              <a:custGeom>
                <a:avLst/>
                <a:gdLst/>
                <a:ahLst/>
                <a:cxnLst>
                  <a:cxn ang="0">
                    <a:pos x="129" y="0"/>
                  </a:cxn>
                  <a:cxn ang="0">
                    <a:pos x="79" y="59"/>
                  </a:cxn>
                  <a:cxn ang="0">
                    <a:pos x="46" y="259"/>
                  </a:cxn>
                  <a:cxn ang="0">
                    <a:pos x="4" y="493"/>
                  </a:cxn>
                  <a:cxn ang="0">
                    <a:pos x="71" y="560"/>
                  </a:cxn>
                  <a:cxn ang="0">
                    <a:pos x="121" y="576"/>
                  </a:cxn>
                  <a:cxn ang="0">
                    <a:pos x="196" y="401"/>
                  </a:cxn>
                  <a:cxn ang="0">
                    <a:pos x="246" y="217"/>
                  </a:cxn>
                </a:cxnLst>
                <a:rect l="0" t="0" r="r" b="b"/>
                <a:pathLst>
                  <a:path w="246" h="602">
                    <a:moveTo>
                      <a:pt x="129" y="0"/>
                    </a:moveTo>
                    <a:cubicBezTo>
                      <a:pt x="111" y="8"/>
                      <a:pt x="93" y="16"/>
                      <a:pt x="79" y="59"/>
                    </a:cubicBezTo>
                    <a:cubicBezTo>
                      <a:pt x="65" y="102"/>
                      <a:pt x="59" y="187"/>
                      <a:pt x="46" y="259"/>
                    </a:cubicBezTo>
                    <a:cubicBezTo>
                      <a:pt x="33" y="331"/>
                      <a:pt x="0" y="443"/>
                      <a:pt x="4" y="493"/>
                    </a:cubicBezTo>
                    <a:cubicBezTo>
                      <a:pt x="8" y="543"/>
                      <a:pt x="51" y="546"/>
                      <a:pt x="71" y="560"/>
                    </a:cubicBezTo>
                    <a:cubicBezTo>
                      <a:pt x="91" y="574"/>
                      <a:pt x="100" y="602"/>
                      <a:pt x="121" y="576"/>
                    </a:cubicBezTo>
                    <a:cubicBezTo>
                      <a:pt x="142" y="550"/>
                      <a:pt x="175" y="461"/>
                      <a:pt x="196" y="401"/>
                    </a:cubicBezTo>
                    <a:cubicBezTo>
                      <a:pt x="217" y="341"/>
                      <a:pt x="231" y="279"/>
                      <a:pt x="246" y="217"/>
                    </a:cubicBezTo>
                  </a:path>
                </a:pathLst>
              </a:custGeom>
              <a:noFill/>
              <a:ln w="28575" cap="flat" cmpd="sng">
                <a:solidFill>
                  <a:srgbClr val="3399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149" name="Freeform 29"/>
              <p:cNvSpPr>
                <a:spLocks/>
              </p:cNvSpPr>
              <p:nvPr/>
            </p:nvSpPr>
            <p:spPr bwMode="auto">
              <a:xfrm>
                <a:off x="2175" y="2230"/>
                <a:ext cx="428" cy="654"/>
              </a:xfrm>
              <a:custGeom>
                <a:avLst/>
                <a:gdLst/>
                <a:ahLst/>
                <a:cxnLst>
                  <a:cxn ang="0">
                    <a:pos x="296" y="0"/>
                  </a:cxn>
                  <a:cxn ang="0">
                    <a:pos x="329" y="142"/>
                  </a:cxn>
                  <a:cxn ang="0">
                    <a:pos x="371" y="342"/>
                  </a:cxn>
                  <a:cxn ang="0">
                    <a:pos x="413" y="576"/>
                  </a:cxn>
                  <a:cxn ang="0">
                    <a:pos x="279" y="626"/>
                  </a:cxn>
                  <a:cxn ang="0">
                    <a:pos x="87" y="651"/>
                  </a:cxn>
                  <a:cxn ang="0">
                    <a:pos x="12" y="643"/>
                  </a:cxn>
                  <a:cxn ang="0">
                    <a:pos x="12" y="584"/>
                  </a:cxn>
                </a:cxnLst>
                <a:rect l="0" t="0" r="r" b="b"/>
                <a:pathLst>
                  <a:path w="428" h="654">
                    <a:moveTo>
                      <a:pt x="296" y="0"/>
                    </a:moveTo>
                    <a:cubicBezTo>
                      <a:pt x="306" y="42"/>
                      <a:pt x="317" y="85"/>
                      <a:pt x="329" y="142"/>
                    </a:cubicBezTo>
                    <a:cubicBezTo>
                      <a:pt x="341" y="199"/>
                      <a:pt x="357" y="270"/>
                      <a:pt x="371" y="342"/>
                    </a:cubicBezTo>
                    <a:cubicBezTo>
                      <a:pt x="385" y="414"/>
                      <a:pt x="428" y="529"/>
                      <a:pt x="413" y="576"/>
                    </a:cubicBezTo>
                    <a:cubicBezTo>
                      <a:pt x="398" y="623"/>
                      <a:pt x="333" y="614"/>
                      <a:pt x="279" y="626"/>
                    </a:cubicBezTo>
                    <a:cubicBezTo>
                      <a:pt x="225" y="638"/>
                      <a:pt x="131" y="648"/>
                      <a:pt x="87" y="651"/>
                    </a:cubicBezTo>
                    <a:cubicBezTo>
                      <a:pt x="43" y="654"/>
                      <a:pt x="24" y="654"/>
                      <a:pt x="12" y="643"/>
                    </a:cubicBezTo>
                    <a:cubicBezTo>
                      <a:pt x="0" y="632"/>
                      <a:pt x="12" y="599"/>
                      <a:pt x="12" y="584"/>
                    </a:cubicBezTo>
                  </a:path>
                </a:pathLst>
              </a:custGeom>
              <a:noFill/>
              <a:ln w="28575" cap="flat" cmpd="sng">
                <a:solidFill>
                  <a:srgbClr val="3399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150" name="Freeform 30"/>
              <p:cNvSpPr>
                <a:spLocks/>
              </p:cNvSpPr>
              <p:nvPr/>
            </p:nvSpPr>
            <p:spPr bwMode="auto">
              <a:xfrm>
                <a:off x="2043" y="2755"/>
                <a:ext cx="169" cy="141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44" y="25"/>
                  </a:cxn>
                  <a:cxn ang="0">
                    <a:pos x="2" y="75"/>
                  </a:cxn>
                  <a:cxn ang="0">
                    <a:pos x="35" y="133"/>
                  </a:cxn>
                  <a:cxn ang="0">
                    <a:pos x="110" y="125"/>
                  </a:cxn>
                  <a:cxn ang="0">
                    <a:pos x="169" y="83"/>
                  </a:cxn>
                </a:cxnLst>
                <a:rect l="0" t="0" r="r" b="b"/>
                <a:pathLst>
                  <a:path w="169" h="141">
                    <a:moveTo>
                      <a:pt x="94" y="0"/>
                    </a:moveTo>
                    <a:cubicBezTo>
                      <a:pt x="76" y="6"/>
                      <a:pt x="59" y="13"/>
                      <a:pt x="44" y="25"/>
                    </a:cubicBezTo>
                    <a:cubicBezTo>
                      <a:pt x="29" y="37"/>
                      <a:pt x="4" y="57"/>
                      <a:pt x="2" y="75"/>
                    </a:cubicBezTo>
                    <a:cubicBezTo>
                      <a:pt x="0" y="93"/>
                      <a:pt x="17" y="125"/>
                      <a:pt x="35" y="133"/>
                    </a:cubicBezTo>
                    <a:cubicBezTo>
                      <a:pt x="53" y="141"/>
                      <a:pt x="88" y="133"/>
                      <a:pt x="110" y="125"/>
                    </a:cubicBezTo>
                    <a:cubicBezTo>
                      <a:pt x="132" y="117"/>
                      <a:pt x="150" y="100"/>
                      <a:pt x="169" y="83"/>
                    </a:cubicBezTo>
                  </a:path>
                </a:pathLst>
              </a:custGeom>
              <a:noFill/>
              <a:ln w="28575" cap="flat" cmpd="sng">
                <a:solidFill>
                  <a:srgbClr val="3399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151" name="Freeform 31"/>
              <p:cNvSpPr>
                <a:spLocks/>
              </p:cNvSpPr>
              <p:nvPr/>
            </p:nvSpPr>
            <p:spPr bwMode="auto">
              <a:xfrm>
                <a:off x="2328" y="2856"/>
                <a:ext cx="357" cy="3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6" y="117"/>
                  </a:cxn>
                  <a:cxn ang="0">
                    <a:pos x="167" y="292"/>
                  </a:cxn>
                  <a:cxn ang="0">
                    <a:pos x="234" y="292"/>
                  </a:cxn>
                  <a:cxn ang="0">
                    <a:pos x="301" y="242"/>
                  </a:cxn>
                  <a:cxn ang="0">
                    <a:pos x="268" y="142"/>
                  </a:cxn>
                  <a:cxn ang="0">
                    <a:pos x="184" y="8"/>
                  </a:cxn>
                </a:cxnLst>
                <a:rect l="0" t="0" r="r" b="b"/>
                <a:pathLst>
                  <a:path w="307" h="321">
                    <a:moveTo>
                      <a:pt x="0" y="0"/>
                    </a:moveTo>
                    <a:cubicBezTo>
                      <a:pt x="24" y="34"/>
                      <a:pt x="48" y="68"/>
                      <a:pt x="76" y="117"/>
                    </a:cubicBezTo>
                    <a:cubicBezTo>
                      <a:pt x="104" y="166"/>
                      <a:pt x="141" y="263"/>
                      <a:pt x="167" y="292"/>
                    </a:cubicBezTo>
                    <a:cubicBezTo>
                      <a:pt x="193" y="321"/>
                      <a:pt x="212" y="300"/>
                      <a:pt x="234" y="292"/>
                    </a:cubicBezTo>
                    <a:cubicBezTo>
                      <a:pt x="256" y="284"/>
                      <a:pt x="295" y="267"/>
                      <a:pt x="301" y="242"/>
                    </a:cubicBezTo>
                    <a:cubicBezTo>
                      <a:pt x="307" y="217"/>
                      <a:pt x="287" y="181"/>
                      <a:pt x="268" y="142"/>
                    </a:cubicBezTo>
                    <a:cubicBezTo>
                      <a:pt x="249" y="103"/>
                      <a:pt x="202" y="36"/>
                      <a:pt x="184" y="8"/>
                    </a:cubicBezTo>
                  </a:path>
                </a:pathLst>
              </a:custGeom>
              <a:noFill/>
              <a:ln w="28575" cap="flat" cmpd="sng">
                <a:solidFill>
                  <a:srgbClr val="3399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152" name="Freeform 32"/>
              <p:cNvSpPr>
                <a:spLocks/>
              </p:cNvSpPr>
              <p:nvPr/>
            </p:nvSpPr>
            <p:spPr bwMode="auto">
              <a:xfrm>
                <a:off x="2193" y="2889"/>
                <a:ext cx="207" cy="364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13" y="208"/>
                  </a:cxn>
                  <a:cxn ang="0">
                    <a:pos x="21" y="342"/>
                  </a:cxn>
                  <a:cxn ang="0">
                    <a:pos x="138" y="342"/>
                  </a:cxn>
                  <a:cxn ang="0">
                    <a:pos x="196" y="258"/>
                  </a:cxn>
                  <a:cxn ang="0">
                    <a:pos x="205" y="75"/>
                  </a:cxn>
                </a:cxnLst>
                <a:rect l="0" t="0" r="r" b="b"/>
                <a:pathLst>
                  <a:path w="207" h="364">
                    <a:moveTo>
                      <a:pt x="38" y="0"/>
                    </a:moveTo>
                    <a:cubicBezTo>
                      <a:pt x="27" y="75"/>
                      <a:pt x="16" y="151"/>
                      <a:pt x="13" y="208"/>
                    </a:cubicBezTo>
                    <a:cubicBezTo>
                      <a:pt x="10" y="265"/>
                      <a:pt x="0" y="320"/>
                      <a:pt x="21" y="342"/>
                    </a:cubicBezTo>
                    <a:cubicBezTo>
                      <a:pt x="42" y="364"/>
                      <a:pt x="109" y="356"/>
                      <a:pt x="138" y="342"/>
                    </a:cubicBezTo>
                    <a:cubicBezTo>
                      <a:pt x="167" y="328"/>
                      <a:pt x="185" y="302"/>
                      <a:pt x="196" y="258"/>
                    </a:cubicBezTo>
                    <a:cubicBezTo>
                      <a:pt x="207" y="214"/>
                      <a:pt x="206" y="144"/>
                      <a:pt x="205" y="75"/>
                    </a:cubicBezTo>
                  </a:path>
                </a:pathLst>
              </a:custGeom>
              <a:noFill/>
              <a:ln w="28575" cap="flat" cmpd="sng">
                <a:solidFill>
                  <a:srgbClr val="3399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153" name="Freeform 33"/>
              <p:cNvSpPr>
                <a:spLocks/>
              </p:cNvSpPr>
              <p:nvPr/>
            </p:nvSpPr>
            <p:spPr bwMode="auto">
              <a:xfrm>
                <a:off x="2588" y="3130"/>
                <a:ext cx="172" cy="213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58" y="151"/>
                  </a:cxn>
                  <a:cxn ang="0">
                    <a:pos x="108" y="209"/>
                  </a:cxn>
                  <a:cxn ang="0">
                    <a:pos x="167" y="176"/>
                  </a:cxn>
                  <a:cxn ang="0">
                    <a:pos x="75" y="0"/>
                  </a:cxn>
                </a:cxnLst>
                <a:rect l="0" t="0" r="r" b="b"/>
                <a:pathLst>
                  <a:path w="172" h="213">
                    <a:moveTo>
                      <a:pt x="0" y="34"/>
                    </a:moveTo>
                    <a:cubicBezTo>
                      <a:pt x="20" y="78"/>
                      <a:pt x="40" y="122"/>
                      <a:pt x="58" y="151"/>
                    </a:cubicBezTo>
                    <a:cubicBezTo>
                      <a:pt x="76" y="180"/>
                      <a:pt x="90" y="205"/>
                      <a:pt x="108" y="209"/>
                    </a:cubicBezTo>
                    <a:cubicBezTo>
                      <a:pt x="126" y="213"/>
                      <a:pt x="172" y="211"/>
                      <a:pt x="167" y="176"/>
                    </a:cubicBezTo>
                    <a:cubicBezTo>
                      <a:pt x="162" y="141"/>
                      <a:pt x="118" y="70"/>
                      <a:pt x="75" y="0"/>
                    </a:cubicBezTo>
                  </a:path>
                </a:pathLst>
              </a:custGeom>
              <a:noFill/>
              <a:ln w="28575" cap="flat" cmpd="sng">
                <a:solidFill>
                  <a:srgbClr val="3399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154" name="Freeform 34"/>
              <p:cNvSpPr>
                <a:spLocks/>
              </p:cNvSpPr>
              <p:nvPr/>
            </p:nvSpPr>
            <p:spPr bwMode="auto">
              <a:xfrm>
                <a:off x="2676" y="3227"/>
                <a:ext cx="300" cy="244"/>
              </a:xfrm>
              <a:custGeom>
                <a:avLst/>
                <a:gdLst/>
                <a:ahLst/>
                <a:cxnLst>
                  <a:cxn ang="0">
                    <a:pos x="80" y="69"/>
                  </a:cxn>
                  <a:cxn ang="0">
                    <a:pos x="117" y="81"/>
                  </a:cxn>
                  <a:cxn ang="0">
                    <a:pos x="180" y="55"/>
                  </a:cxn>
                  <a:cxn ang="0">
                    <a:pos x="216" y="6"/>
                  </a:cxn>
                  <a:cxn ang="0">
                    <a:pos x="282" y="18"/>
                  </a:cxn>
                  <a:cxn ang="0">
                    <a:pos x="294" y="81"/>
                  </a:cxn>
                  <a:cxn ang="0">
                    <a:pos x="246" y="141"/>
                  </a:cxn>
                  <a:cxn ang="0">
                    <a:pos x="178" y="180"/>
                  </a:cxn>
                  <a:cxn ang="0">
                    <a:pos x="73" y="230"/>
                  </a:cxn>
                  <a:cxn ang="0">
                    <a:pos x="25" y="223"/>
                  </a:cxn>
                  <a:cxn ang="0">
                    <a:pos x="0" y="106"/>
                  </a:cxn>
                </a:cxnLst>
                <a:rect l="0" t="0" r="r" b="b"/>
                <a:pathLst>
                  <a:path w="300" h="244">
                    <a:moveTo>
                      <a:pt x="80" y="69"/>
                    </a:moveTo>
                    <a:cubicBezTo>
                      <a:pt x="86" y="71"/>
                      <a:pt x="100" y="83"/>
                      <a:pt x="117" y="81"/>
                    </a:cubicBezTo>
                    <a:cubicBezTo>
                      <a:pt x="134" y="79"/>
                      <a:pt x="164" y="67"/>
                      <a:pt x="180" y="55"/>
                    </a:cubicBezTo>
                    <a:cubicBezTo>
                      <a:pt x="196" y="43"/>
                      <a:pt x="199" y="12"/>
                      <a:pt x="216" y="6"/>
                    </a:cubicBezTo>
                    <a:cubicBezTo>
                      <a:pt x="233" y="0"/>
                      <a:pt x="269" y="6"/>
                      <a:pt x="282" y="18"/>
                    </a:cubicBezTo>
                    <a:cubicBezTo>
                      <a:pt x="295" y="30"/>
                      <a:pt x="300" y="61"/>
                      <a:pt x="294" y="81"/>
                    </a:cubicBezTo>
                    <a:cubicBezTo>
                      <a:pt x="288" y="101"/>
                      <a:pt x="265" y="125"/>
                      <a:pt x="246" y="141"/>
                    </a:cubicBezTo>
                    <a:cubicBezTo>
                      <a:pt x="227" y="157"/>
                      <a:pt x="207" y="165"/>
                      <a:pt x="178" y="180"/>
                    </a:cubicBezTo>
                    <a:cubicBezTo>
                      <a:pt x="149" y="195"/>
                      <a:pt x="99" y="223"/>
                      <a:pt x="73" y="230"/>
                    </a:cubicBezTo>
                    <a:cubicBezTo>
                      <a:pt x="47" y="237"/>
                      <a:pt x="37" y="244"/>
                      <a:pt x="25" y="223"/>
                    </a:cubicBezTo>
                    <a:cubicBezTo>
                      <a:pt x="13" y="202"/>
                      <a:pt x="5" y="130"/>
                      <a:pt x="0" y="106"/>
                    </a:cubicBezTo>
                  </a:path>
                </a:pathLst>
              </a:custGeom>
              <a:noFill/>
              <a:ln w="28575" cap="flat" cmpd="sng">
                <a:solidFill>
                  <a:srgbClr val="3399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5155" name="Group 35"/>
              <p:cNvGrpSpPr>
                <a:grpSpLocks/>
              </p:cNvGrpSpPr>
              <p:nvPr/>
            </p:nvGrpSpPr>
            <p:grpSpPr bwMode="auto">
              <a:xfrm rot="1954443">
                <a:off x="2134" y="3277"/>
                <a:ext cx="388" cy="341"/>
                <a:chOff x="2246" y="3213"/>
                <a:chExt cx="388" cy="341"/>
              </a:xfrm>
            </p:grpSpPr>
            <p:sp>
              <p:nvSpPr>
                <p:cNvPr id="5156" name="Freeform 36"/>
                <p:cNvSpPr>
                  <a:spLocks/>
                </p:cNvSpPr>
                <p:nvPr/>
              </p:nvSpPr>
              <p:spPr bwMode="auto">
                <a:xfrm>
                  <a:off x="2246" y="3213"/>
                  <a:ext cx="172" cy="213"/>
                </a:xfrm>
                <a:custGeom>
                  <a:avLst/>
                  <a:gdLst/>
                  <a:ahLst/>
                  <a:cxnLst>
                    <a:cxn ang="0">
                      <a:pos x="0" y="34"/>
                    </a:cxn>
                    <a:cxn ang="0">
                      <a:pos x="58" y="151"/>
                    </a:cxn>
                    <a:cxn ang="0">
                      <a:pos x="108" y="209"/>
                    </a:cxn>
                    <a:cxn ang="0">
                      <a:pos x="167" y="176"/>
                    </a:cxn>
                    <a:cxn ang="0">
                      <a:pos x="75" y="0"/>
                    </a:cxn>
                  </a:cxnLst>
                  <a:rect l="0" t="0" r="r" b="b"/>
                  <a:pathLst>
                    <a:path w="172" h="213">
                      <a:moveTo>
                        <a:pt x="0" y="34"/>
                      </a:moveTo>
                      <a:cubicBezTo>
                        <a:pt x="20" y="78"/>
                        <a:pt x="40" y="122"/>
                        <a:pt x="58" y="151"/>
                      </a:cubicBezTo>
                      <a:cubicBezTo>
                        <a:pt x="76" y="180"/>
                        <a:pt x="90" y="205"/>
                        <a:pt x="108" y="209"/>
                      </a:cubicBezTo>
                      <a:cubicBezTo>
                        <a:pt x="126" y="213"/>
                        <a:pt x="172" y="211"/>
                        <a:pt x="167" y="176"/>
                      </a:cubicBezTo>
                      <a:cubicBezTo>
                        <a:pt x="162" y="141"/>
                        <a:pt x="118" y="70"/>
                        <a:pt x="75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33993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157" name="Freeform 37"/>
                <p:cNvSpPr>
                  <a:spLocks/>
                </p:cNvSpPr>
                <p:nvPr/>
              </p:nvSpPr>
              <p:spPr bwMode="auto">
                <a:xfrm>
                  <a:off x="2334" y="3310"/>
                  <a:ext cx="300" cy="244"/>
                </a:xfrm>
                <a:custGeom>
                  <a:avLst/>
                  <a:gdLst/>
                  <a:ahLst/>
                  <a:cxnLst>
                    <a:cxn ang="0">
                      <a:pos x="80" y="69"/>
                    </a:cxn>
                    <a:cxn ang="0">
                      <a:pos x="117" y="81"/>
                    </a:cxn>
                    <a:cxn ang="0">
                      <a:pos x="180" y="55"/>
                    </a:cxn>
                    <a:cxn ang="0">
                      <a:pos x="216" y="6"/>
                    </a:cxn>
                    <a:cxn ang="0">
                      <a:pos x="282" y="18"/>
                    </a:cxn>
                    <a:cxn ang="0">
                      <a:pos x="294" y="81"/>
                    </a:cxn>
                    <a:cxn ang="0">
                      <a:pos x="246" y="141"/>
                    </a:cxn>
                    <a:cxn ang="0">
                      <a:pos x="178" y="180"/>
                    </a:cxn>
                    <a:cxn ang="0">
                      <a:pos x="73" y="230"/>
                    </a:cxn>
                    <a:cxn ang="0">
                      <a:pos x="25" y="223"/>
                    </a:cxn>
                    <a:cxn ang="0">
                      <a:pos x="0" y="106"/>
                    </a:cxn>
                  </a:cxnLst>
                  <a:rect l="0" t="0" r="r" b="b"/>
                  <a:pathLst>
                    <a:path w="300" h="244">
                      <a:moveTo>
                        <a:pt x="80" y="69"/>
                      </a:moveTo>
                      <a:cubicBezTo>
                        <a:pt x="86" y="71"/>
                        <a:pt x="100" y="83"/>
                        <a:pt x="117" y="81"/>
                      </a:cubicBezTo>
                      <a:cubicBezTo>
                        <a:pt x="134" y="79"/>
                        <a:pt x="164" y="67"/>
                        <a:pt x="180" y="55"/>
                      </a:cubicBezTo>
                      <a:cubicBezTo>
                        <a:pt x="196" y="43"/>
                        <a:pt x="199" y="12"/>
                        <a:pt x="216" y="6"/>
                      </a:cubicBezTo>
                      <a:cubicBezTo>
                        <a:pt x="233" y="0"/>
                        <a:pt x="269" y="6"/>
                        <a:pt x="282" y="18"/>
                      </a:cubicBezTo>
                      <a:cubicBezTo>
                        <a:pt x="295" y="30"/>
                        <a:pt x="300" y="61"/>
                        <a:pt x="294" y="81"/>
                      </a:cubicBezTo>
                      <a:cubicBezTo>
                        <a:pt x="288" y="101"/>
                        <a:pt x="265" y="125"/>
                        <a:pt x="246" y="141"/>
                      </a:cubicBezTo>
                      <a:cubicBezTo>
                        <a:pt x="227" y="157"/>
                        <a:pt x="207" y="165"/>
                        <a:pt x="178" y="180"/>
                      </a:cubicBezTo>
                      <a:cubicBezTo>
                        <a:pt x="149" y="195"/>
                        <a:pt x="99" y="223"/>
                        <a:pt x="73" y="230"/>
                      </a:cubicBezTo>
                      <a:cubicBezTo>
                        <a:pt x="47" y="237"/>
                        <a:pt x="37" y="244"/>
                        <a:pt x="25" y="223"/>
                      </a:cubicBezTo>
                      <a:cubicBezTo>
                        <a:pt x="13" y="202"/>
                        <a:pt x="5" y="130"/>
                        <a:pt x="0" y="106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33993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5158" name="Freeform 38"/>
              <p:cNvSpPr>
                <a:spLocks/>
              </p:cNvSpPr>
              <p:nvPr/>
            </p:nvSpPr>
            <p:spPr bwMode="auto">
              <a:xfrm>
                <a:off x="1936" y="2503"/>
                <a:ext cx="200" cy="344"/>
              </a:xfrm>
              <a:custGeom>
                <a:avLst/>
                <a:gdLst/>
                <a:ahLst/>
                <a:cxnLst>
                  <a:cxn ang="0">
                    <a:pos x="101" y="344"/>
                  </a:cxn>
                  <a:cxn ang="0">
                    <a:pos x="134" y="202"/>
                  </a:cxn>
                  <a:cxn ang="0">
                    <a:pos x="159" y="68"/>
                  </a:cxn>
                  <a:cxn ang="0">
                    <a:pos x="109" y="51"/>
                  </a:cxn>
                  <a:cxn ang="0">
                    <a:pos x="51" y="102"/>
                  </a:cxn>
                  <a:cxn ang="0">
                    <a:pos x="1" y="118"/>
                  </a:cxn>
                  <a:cxn ang="0">
                    <a:pos x="42" y="60"/>
                  </a:cxn>
                  <a:cxn ang="0">
                    <a:pos x="84" y="18"/>
                  </a:cxn>
                  <a:cxn ang="0">
                    <a:pos x="151" y="1"/>
                  </a:cxn>
                  <a:cxn ang="0">
                    <a:pos x="193" y="26"/>
                  </a:cxn>
                  <a:cxn ang="0">
                    <a:pos x="193" y="110"/>
                  </a:cxn>
                  <a:cxn ang="0">
                    <a:pos x="176" y="185"/>
                  </a:cxn>
                  <a:cxn ang="0">
                    <a:pos x="151" y="344"/>
                  </a:cxn>
                </a:cxnLst>
                <a:rect l="0" t="0" r="r" b="b"/>
                <a:pathLst>
                  <a:path w="200" h="344">
                    <a:moveTo>
                      <a:pt x="101" y="344"/>
                    </a:moveTo>
                    <a:cubicBezTo>
                      <a:pt x="112" y="296"/>
                      <a:pt x="124" y="248"/>
                      <a:pt x="134" y="202"/>
                    </a:cubicBezTo>
                    <a:cubicBezTo>
                      <a:pt x="144" y="156"/>
                      <a:pt x="163" y="93"/>
                      <a:pt x="159" y="68"/>
                    </a:cubicBezTo>
                    <a:cubicBezTo>
                      <a:pt x="155" y="43"/>
                      <a:pt x="127" y="45"/>
                      <a:pt x="109" y="51"/>
                    </a:cubicBezTo>
                    <a:cubicBezTo>
                      <a:pt x="91" y="57"/>
                      <a:pt x="69" y="91"/>
                      <a:pt x="51" y="102"/>
                    </a:cubicBezTo>
                    <a:cubicBezTo>
                      <a:pt x="33" y="113"/>
                      <a:pt x="2" y="125"/>
                      <a:pt x="1" y="118"/>
                    </a:cubicBezTo>
                    <a:cubicBezTo>
                      <a:pt x="0" y="111"/>
                      <a:pt x="28" y="77"/>
                      <a:pt x="42" y="60"/>
                    </a:cubicBezTo>
                    <a:cubicBezTo>
                      <a:pt x="56" y="43"/>
                      <a:pt x="66" y="28"/>
                      <a:pt x="84" y="18"/>
                    </a:cubicBezTo>
                    <a:cubicBezTo>
                      <a:pt x="102" y="8"/>
                      <a:pt x="133" y="0"/>
                      <a:pt x="151" y="1"/>
                    </a:cubicBezTo>
                    <a:cubicBezTo>
                      <a:pt x="169" y="2"/>
                      <a:pt x="186" y="8"/>
                      <a:pt x="193" y="26"/>
                    </a:cubicBezTo>
                    <a:cubicBezTo>
                      <a:pt x="200" y="44"/>
                      <a:pt x="196" y="84"/>
                      <a:pt x="193" y="110"/>
                    </a:cubicBezTo>
                    <a:cubicBezTo>
                      <a:pt x="190" y="136"/>
                      <a:pt x="183" y="146"/>
                      <a:pt x="176" y="185"/>
                    </a:cubicBezTo>
                    <a:cubicBezTo>
                      <a:pt x="169" y="224"/>
                      <a:pt x="160" y="284"/>
                      <a:pt x="151" y="344"/>
                    </a:cubicBezTo>
                  </a:path>
                </a:pathLst>
              </a:custGeom>
              <a:noFill/>
              <a:ln w="28575" cap="flat" cmpd="sng">
                <a:solidFill>
                  <a:srgbClr val="3399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159" name="Freeform 39"/>
              <p:cNvSpPr>
                <a:spLocks/>
              </p:cNvSpPr>
              <p:nvPr/>
            </p:nvSpPr>
            <p:spPr bwMode="auto">
              <a:xfrm>
                <a:off x="1837" y="2711"/>
                <a:ext cx="310" cy="870"/>
              </a:xfrm>
              <a:custGeom>
                <a:avLst/>
                <a:gdLst/>
                <a:ahLst/>
                <a:cxnLst>
                  <a:cxn ang="0">
                    <a:pos x="174" y="35"/>
                  </a:cxn>
                  <a:cxn ang="0">
                    <a:pos x="174" y="127"/>
                  </a:cxn>
                  <a:cxn ang="0">
                    <a:pos x="225" y="102"/>
                  </a:cxn>
                  <a:cxn ang="0">
                    <a:pos x="225" y="152"/>
                  </a:cxn>
                  <a:cxn ang="0">
                    <a:pos x="300" y="94"/>
                  </a:cxn>
                  <a:cxn ang="0">
                    <a:pos x="283" y="169"/>
                  </a:cxn>
                  <a:cxn ang="0">
                    <a:pos x="233" y="269"/>
                  </a:cxn>
                  <a:cxn ang="0">
                    <a:pos x="166" y="478"/>
                  </a:cxn>
                  <a:cxn ang="0">
                    <a:pos x="74" y="803"/>
                  </a:cxn>
                  <a:cxn ang="0">
                    <a:pos x="8" y="870"/>
                  </a:cxn>
                  <a:cxn ang="0">
                    <a:pos x="24" y="803"/>
                  </a:cxn>
                  <a:cxn ang="0">
                    <a:pos x="24" y="687"/>
                  </a:cxn>
                  <a:cxn ang="0">
                    <a:pos x="91" y="336"/>
                  </a:cxn>
                  <a:cxn ang="0">
                    <a:pos x="174" y="35"/>
                  </a:cxn>
                </a:cxnLst>
                <a:rect l="0" t="0" r="r" b="b"/>
                <a:pathLst>
                  <a:path w="310" h="870">
                    <a:moveTo>
                      <a:pt x="174" y="35"/>
                    </a:moveTo>
                    <a:cubicBezTo>
                      <a:pt x="188" y="0"/>
                      <a:pt x="166" y="116"/>
                      <a:pt x="174" y="127"/>
                    </a:cubicBezTo>
                    <a:cubicBezTo>
                      <a:pt x="182" y="138"/>
                      <a:pt x="217" y="98"/>
                      <a:pt x="225" y="102"/>
                    </a:cubicBezTo>
                    <a:cubicBezTo>
                      <a:pt x="233" y="106"/>
                      <a:pt x="213" y="153"/>
                      <a:pt x="225" y="152"/>
                    </a:cubicBezTo>
                    <a:cubicBezTo>
                      <a:pt x="237" y="151"/>
                      <a:pt x="290" y="91"/>
                      <a:pt x="300" y="94"/>
                    </a:cubicBezTo>
                    <a:cubicBezTo>
                      <a:pt x="310" y="97"/>
                      <a:pt x="294" y="140"/>
                      <a:pt x="283" y="169"/>
                    </a:cubicBezTo>
                    <a:cubicBezTo>
                      <a:pt x="272" y="198"/>
                      <a:pt x="252" y="218"/>
                      <a:pt x="233" y="269"/>
                    </a:cubicBezTo>
                    <a:cubicBezTo>
                      <a:pt x="214" y="320"/>
                      <a:pt x="192" y="389"/>
                      <a:pt x="166" y="478"/>
                    </a:cubicBezTo>
                    <a:cubicBezTo>
                      <a:pt x="140" y="567"/>
                      <a:pt x="100" y="738"/>
                      <a:pt x="74" y="803"/>
                    </a:cubicBezTo>
                    <a:cubicBezTo>
                      <a:pt x="48" y="868"/>
                      <a:pt x="16" y="870"/>
                      <a:pt x="8" y="870"/>
                    </a:cubicBezTo>
                    <a:cubicBezTo>
                      <a:pt x="0" y="870"/>
                      <a:pt x="21" y="833"/>
                      <a:pt x="24" y="803"/>
                    </a:cubicBezTo>
                    <a:cubicBezTo>
                      <a:pt x="27" y="773"/>
                      <a:pt x="13" y="765"/>
                      <a:pt x="24" y="687"/>
                    </a:cubicBezTo>
                    <a:cubicBezTo>
                      <a:pt x="35" y="609"/>
                      <a:pt x="70" y="445"/>
                      <a:pt x="91" y="336"/>
                    </a:cubicBezTo>
                    <a:cubicBezTo>
                      <a:pt x="112" y="227"/>
                      <a:pt x="160" y="70"/>
                      <a:pt x="174" y="35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 cap="flat" cmpd="sng">
                <a:solidFill>
                  <a:srgbClr val="3399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160" name="Freeform 40"/>
              <p:cNvSpPr>
                <a:spLocks/>
              </p:cNvSpPr>
              <p:nvPr/>
            </p:nvSpPr>
            <p:spPr bwMode="auto">
              <a:xfrm>
                <a:off x="2337" y="2062"/>
                <a:ext cx="104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2" y="13"/>
                  </a:cxn>
                  <a:cxn ang="0">
                    <a:pos x="104" y="7"/>
                  </a:cxn>
                </a:cxnLst>
                <a:rect l="0" t="0" r="r" b="b"/>
                <a:pathLst>
                  <a:path w="104" h="14">
                    <a:moveTo>
                      <a:pt x="0" y="0"/>
                    </a:moveTo>
                    <a:cubicBezTo>
                      <a:pt x="10" y="2"/>
                      <a:pt x="45" y="12"/>
                      <a:pt x="62" y="13"/>
                    </a:cubicBezTo>
                    <a:cubicBezTo>
                      <a:pt x="79" y="14"/>
                      <a:pt x="95" y="8"/>
                      <a:pt x="104" y="7"/>
                    </a:cubicBezTo>
                  </a:path>
                </a:pathLst>
              </a:custGeom>
              <a:noFill/>
              <a:ln w="12700" cap="flat" cmpd="sng">
                <a:solidFill>
                  <a:srgbClr val="3399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161" name="Freeform 41"/>
              <p:cNvSpPr>
                <a:spLocks/>
              </p:cNvSpPr>
              <p:nvPr/>
            </p:nvSpPr>
            <p:spPr bwMode="auto">
              <a:xfrm>
                <a:off x="2503" y="2059"/>
                <a:ext cx="82" cy="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2" y="13"/>
                  </a:cxn>
                  <a:cxn ang="0">
                    <a:pos x="104" y="7"/>
                  </a:cxn>
                </a:cxnLst>
                <a:rect l="0" t="0" r="r" b="b"/>
                <a:pathLst>
                  <a:path w="104" h="14">
                    <a:moveTo>
                      <a:pt x="0" y="0"/>
                    </a:moveTo>
                    <a:cubicBezTo>
                      <a:pt x="10" y="2"/>
                      <a:pt x="45" y="12"/>
                      <a:pt x="62" y="13"/>
                    </a:cubicBezTo>
                    <a:cubicBezTo>
                      <a:pt x="79" y="14"/>
                      <a:pt x="95" y="8"/>
                      <a:pt x="104" y="7"/>
                    </a:cubicBezTo>
                  </a:path>
                </a:pathLst>
              </a:custGeom>
              <a:noFill/>
              <a:ln w="12700" cap="flat" cmpd="sng">
                <a:solidFill>
                  <a:srgbClr val="3399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162" name="Freeform 42"/>
              <p:cNvSpPr>
                <a:spLocks/>
              </p:cNvSpPr>
              <p:nvPr/>
            </p:nvSpPr>
            <p:spPr bwMode="auto">
              <a:xfrm>
                <a:off x="2401" y="2183"/>
                <a:ext cx="104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2" y="13"/>
                  </a:cxn>
                  <a:cxn ang="0">
                    <a:pos x="104" y="7"/>
                  </a:cxn>
                </a:cxnLst>
                <a:rect l="0" t="0" r="r" b="b"/>
                <a:pathLst>
                  <a:path w="104" h="14">
                    <a:moveTo>
                      <a:pt x="0" y="0"/>
                    </a:moveTo>
                    <a:cubicBezTo>
                      <a:pt x="10" y="2"/>
                      <a:pt x="45" y="12"/>
                      <a:pt x="62" y="13"/>
                    </a:cubicBezTo>
                    <a:cubicBezTo>
                      <a:pt x="79" y="14"/>
                      <a:pt x="95" y="8"/>
                      <a:pt x="104" y="7"/>
                    </a:cubicBezTo>
                  </a:path>
                </a:pathLst>
              </a:custGeom>
              <a:noFill/>
              <a:ln w="12700" cap="flat" cmpd="sng">
                <a:solidFill>
                  <a:srgbClr val="3399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5170" name="Freeform 50"/>
            <p:cNvSpPr>
              <a:spLocks/>
            </p:cNvSpPr>
            <p:nvPr userDrawn="1"/>
          </p:nvSpPr>
          <p:spPr bwMode="auto">
            <a:xfrm>
              <a:off x="5120" y="2922"/>
              <a:ext cx="60" cy="2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72"/>
                </a:cxn>
                <a:cxn ang="0">
                  <a:pos x="36" y="184"/>
                </a:cxn>
                <a:cxn ang="0">
                  <a:pos x="60" y="230"/>
                </a:cxn>
              </a:cxnLst>
              <a:rect l="0" t="0" r="r" b="b"/>
              <a:pathLst>
                <a:path w="60" h="230">
                  <a:moveTo>
                    <a:pt x="0" y="0"/>
                  </a:moveTo>
                  <a:cubicBezTo>
                    <a:pt x="4" y="20"/>
                    <a:pt x="8" y="41"/>
                    <a:pt x="14" y="72"/>
                  </a:cubicBezTo>
                  <a:cubicBezTo>
                    <a:pt x="20" y="103"/>
                    <a:pt x="28" y="158"/>
                    <a:pt x="36" y="184"/>
                  </a:cubicBezTo>
                  <a:cubicBezTo>
                    <a:pt x="44" y="210"/>
                    <a:pt x="52" y="220"/>
                    <a:pt x="60" y="230"/>
                  </a:cubicBezTo>
                </a:path>
              </a:pathLst>
            </a:custGeom>
            <a:noFill/>
            <a:ln w="28575" cap="flat" cmpd="sng">
              <a:solidFill>
                <a:srgbClr val="3399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2AC2AC-4776-4B29-A009-655637A19A55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549275"/>
            <a:ext cx="1943100" cy="55467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549275"/>
            <a:ext cx="5676900" cy="55467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831729-FB4B-433E-96F1-516473D039E8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3B2817-5D12-4877-B891-AA8FBC77BC47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B9DE0D-C271-4B02-9BA8-8E9C7F32E407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1EB2CE-4C51-4748-B037-8C4F3CF24049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A05111-625E-4545-84C2-317F80A9B80D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4F1664-64F6-4432-BE35-0DCD5A833CE3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6AA3DD-F571-4F88-B4FF-58786760EB79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F286C-66E6-4098-86BB-0EE6D969C729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2CE38F-7997-4B84-9FB3-357AAF02DC1F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377825" y="414338"/>
            <a:ext cx="1212850" cy="1277937"/>
            <a:chOff x="531" y="941"/>
            <a:chExt cx="3268" cy="3209"/>
          </a:xfrm>
        </p:grpSpPr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2612" y="1585"/>
              <a:ext cx="1187" cy="626"/>
            </a:xfrm>
            <a:custGeom>
              <a:avLst/>
              <a:gdLst/>
              <a:ahLst/>
              <a:cxnLst>
                <a:cxn ang="0">
                  <a:pos x="18" y="544"/>
                </a:cxn>
                <a:cxn ang="0">
                  <a:pos x="652" y="68"/>
                </a:cxn>
                <a:cxn ang="0">
                  <a:pos x="1103" y="135"/>
                </a:cxn>
                <a:cxn ang="0">
                  <a:pos x="1094" y="410"/>
                </a:cxn>
                <a:cxn ang="0">
                  <a:pos x="543" y="560"/>
                </a:cxn>
                <a:cxn ang="0">
                  <a:pos x="18" y="544"/>
                </a:cxn>
              </a:cxnLst>
              <a:rect l="0" t="0" r="r" b="b"/>
              <a:pathLst>
                <a:path w="1187" h="626">
                  <a:moveTo>
                    <a:pt x="18" y="544"/>
                  </a:moveTo>
                  <a:cubicBezTo>
                    <a:pt x="36" y="462"/>
                    <a:pt x="471" y="136"/>
                    <a:pt x="652" y="68"/>
                  </a:cubicBezTo>
                  <a:cubicBezTo>
                    <a:pt x="833" y="0"/>
                    <a:pt x="1029" y="78"/>
                    <a:pt x="1103" y="135"/>
                  </a:cubicBezTo>
                  <a:cubicBezTo>
                    <a:pt x="1177" y="192"/>
                    <a:pt x="1187" y="339"/>
                    <a:pt x="1094" y="410"/>
                  </a:cubicBezTo>
                  <a:cubicBezTo>
                    <a:pt x="1001" y="481"/>
                    <a:pt x="725" y="535"/>
                    <a:pt x="543" y="560"/>
                  </a:cubicBezTo>
                  <a:cubicBezTo>
                    <a:pt x="361" y="585"/>
                    <a:pt x="0" y="626"/>
                    <a:pt x="18" y="544"/>
                  </a:cubicBezTo>
                  <a:close/>
                </a:path>
              </a:pathLst>
            </a:custGeom>
            <a:noFill/>
            <a:ln w="38100" cmpd="sng">
              <a:solidFill>
                <a:srgbClr val="3399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2099" y="941"/>
              <a:ext cx="598" cy="1208"/>
            </a:xfrm>
            <a:custGeom>
              <a:avLst/>
              <a:gdLst/>
              <a:ahLst/>
              <a:cxnLst>
                <a:cxn ang="0">
                  <a:pos x="556" y="1096"/>
                </a:cxn>
                <a:cxn ang="0">
                  <a:pos x="581" y="737"/>
                </a:cxn>
                <a:cxn ang="0">
                  <a:pos x="456" y="177"/>
                </a:cxn>
                <a:cxn ang="0">
                  <a:pos x="63" y="61"/>
                </a:cxn>
                <a:cxn ang="0">
                  <a:pos x="80" y="545"/>
                </a:cxn>
                <a:cxn ang="0">
                  <a:pos x="347" y="1071"/>
                </a:cxn>
                <a:cxn ang="0">
                  <a:pos x="506" y="1204"/>
                </a:cxn>
                <a:cxn ang="0">
                  <a:pos x="556" y="1096"/>
                </a:cxn>
              </a:cxnLst>
              <a:rect l="0" t="0" r="r" b="b"/>
              <a:pathLst>
                <a:path w="598" h="1208">
                  <a:moveTo>
                    <a:pt x="556" y="1096"/>
                  </a:moveTo>
                  <a:cubicBezTo>
                    <a:pt x="568" y="1018"/>
                    <a:pt x="598" y="890"/>
                    <a:pt x="581" y="737"/>
                  </a:cubicBezTo>
                  <a:cubicBezTo>
                    <a:pt x="564" y="584"/>
                    <a:pt x="542" y="290"/>
                    <a:pt x="456" y="177"/>
                  </a:cubicBezTo>
                  <a:cubicBezTo>
                    <a:pt x="370" y="64"/>
                    <a:pt x="126" y="0"/>
                    <a:pt x="63" y="61"/>
                  </a:cubicBezTo>
                  <a:cubicBezTo>
                    <a:pt x="0" y="122"/>
                    <a:pt x="33" y="377"/>
                    <a:pt x="80" y="545"/>
                  </a:cubicBezTo>
                  <a:cubicBezTo>
                    <a:pt x="127" y="713"/>
                    <a:pt x="276" y="961"/>
                    <a:pt x="347" y="1071"/>
                  </a:cubicBezTo>
                  <a:cubicBezTo>
                    <a:pt x="418" y="1181"/>
                    <a:pt x="473" y="1200"/>
                    <a:pt x="506" y="1204"/>
                  </a:cubicBezTo>
                  <a:cubicBezTo>
                    <a:pt x="539" y="1208"/>
                    <a:pt x="544" y="1174"/>
                    <a:pt x="556" y="1096"/>
                  </a:cubicBezTo>
                  <a:close/>
                </a:path>
              </a:pathLst>
            </a:custGeom>
            <a:noFill/>
            <a:ln w="38100" cap="flat" cmpd="sng">
              <a:solidFill>
                <a:srgbClr val="3399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1481" y="2116"/>
              <a:ext cx="1144" cy="472"/>
            </a:xfrm>
            <a:custGeom>
              <a:avLst/>
              <a:gdLst/>
              <a:ahLst/>
              <a:cxnLst>
                <a:cxn ang="0">
                  <a:pos x="1132" y="21"/>
                </a:cxn>
                <a:cxn ang="0">
                  <a:pos x="1031" y="171"/>
                </a:cxn>
                <a:cxn ang="0">
                  <a:pos x="497" y="422"/>
                </a:cxn>
                <a:cxn ang="0">
                  <a:pos x="130" y="447"/>
                </a:cxn>
                <a:cxn ang="0">
                  <a:pos x="30" y="272"/>
                </a:cxn>
                <a:cxn ang="0">
                  <a:pos x="88" y="113"/>
                </a:cxn>
                <a:cxn ang="0">
                  <a:pos x="556" y="30"/>
                </a:cxn>
                <a:cxn ang="0">
                  <a:pos x="956" y="46"/>
                </a:cxn>
                <a:cxn ang="0">
                  <a:pos x="1132" y="21"/>
                </a:cxn>
              </a:cxnLst>
              <a:rect l="0" t="0" r="r" b="b"/>
              <a:pathLst>
                <a:path w="1144" h="472">
                  <a:moveTo>
                    <a:pt x="1132" y="21"/>
                  </a:moveTo>
                  <a:cubicBezTo>
                    <a:pt x="1144" y="42"/>
                    <a:pt x="1137" y="104"/>
                    <a:pt x="1031" y="171"/>
                  </a:cubicBezTo>
                  <a:cubicBezTo>
                    <a:pt x="925" y="238"/>
                    <a:pt x="647" y="376"/>
                    <a:pt x="497" y="422"/>
                  </a:cubicBezTo>
                  <a:cubicBezTo>
                    <a:pt x="347" y="468"/>
                    <a:pt x="208" y="472"/>
                    <a:pt x="130" y="447"/>
                  </a:cubicBezTo>
                  <a:cubicBezTo>
                    <a:pt x="52" y="422"/>
                    <a:pt x="37" y="328"/>
                    <a:pt x="30" y="272"/>
                  </a:cubicBezTo>
                  <a:cubicBezTo>
                    <a:pt x="23" y="216"/>
                    <a:pt x="0" y="153"/>
                    <a:pt x="88" y="113"/>
                  </a:cubicBezTo>
                  <a:cubicBezTo>
                    <a:pt x="176" y="73"/>
                    <a:pt x="411" y="41"/>
                    <a:pt x="556" y="30"/>
                  </a:cubicBezTo>
                  <a:cubicBezTo>
                    <a:pt x="701" y="19"/>
                    <a:pt x="864" y="45"/>
                    <a:pt x="956" y="46"/>
                  </a:cubicBezTo>
                  <a:cubicBezTo>
                    <a:pt x="1048" y="47"/>
                    <a:pt x="1120" y="0"/>
                    <a:pt x="1132" y="21"/>
                  </a:cubicBezTo>
                  <a:close/>
                </a:path>
              </a:pathLst>
            </a:custGeom>
            <a:noFill/>
            <a:ln w="38100" cap="flat" cmpd="sng">
              <a:solidFill>
                <a:srgbClr val="3399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2597" y="2177"/>
              <a:ext cx="802" cy="818"/>
            </a:xfrm>
            <a:custGeom>
              <a:avLst/>
              <a:gdLst/>
              <a:ahLst/>
              <a:cxnLst>
                <a:cxn ang="0">
                  <a:pos x="42" y="21"/>
                </a:cxn>
                <a:cxn ang="0">
                  <a:pos x="201" y="346"/>
                </a:cxn>
                <a:cxn ang="0">
                  <a:pos x="418" y="680"/>
                </a:cxn>
                <a:cxn ang="0">
                  <a:pos x="702" y="797"/>
                </a:cxn>
                <a:cxn ang="0">
                  <a:pos x="760" y="555"/>
                </a:cxn>
                <a:cxn ang="0">
                  <a:pos x="451" y="221"/>
                </a:cxn>
                <a:cxn ang="0">
                  <a:pos x="42" y="21"/>
                </a:cxn>
              </a:cxnLst>
              <a:rect l="0" t="0" r="r" b="b"/>
              <a:pathLst>
                <a:path w="802" h="818">
                  <a:moveTo>
                    <a:pt x="42" y="21"/>
                  </a:moveTo>
                  <a:cubicBezTo>
                    <a:pt x="0" y="42"/>
                    <a:pt x="138" y="236"/>
                    <a:pt x="201" y="346"/>
                  </a:cubicBezTo>
                  <a:cubicBezTo>
                    <a:pt x="264" y="456"/>
                    <a:pt x="335" y="605"/>
                    <a:pt x="418" y="680"/>
                  </a:cubicBezTo>
                  <a:cubicBezTo>
                    <a:pt x="501" y="755"/>
                    <a:pt x="645" y="818"/>
                    <a:pt x="702" y="797"/>
                  </a:cubicBezTo>
                  <a:cubicBezTo>
                    <a:pt x="759" y="776"/>
                    <a:pt x="802" y="651"/>
                    <a:pt x="760" y="555"/>
                  </a:cubicBezTo>
                  <a:cubicBezTo>
                    <a:pt x="718" y="459"/>
                    <a:pt x="566" y="316"/>
                    <a:pt x="451" y="221"/>
                  </a:cubicBezTo>
                  <a:cubicBezTo>
                    <a:pt x="336" y="126"/>
                    <a:pt x="84" y="0"/>
                    <a:pt x="42" y="21"/>
                  </a:cubicBezTo>
                  <a:close/>
                </a:path>
              </a:pathLst>
            </a:custGeom>
            <a:noFill/>
            <a:ln w="38100" cap="flat" cmpd="sng">
              <a:solidFill>
                <a:srgbClr val="3399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2352" y="2155"/>
              <a:ext cx="318" cy="1166"/>
            </a:xfrm>
            <a:custGeom>
              <a:avLst/>
              <a:gdLst/>
              <a:ahLst/>
              <a:cxnLst>
                <a:cxn ang="0">
                  <a:pos x="236" y="107"/>
                </a:cxn>
                <a:cxn ang="0">
                  <a:pos x="27" y="800"/>
                </a:cxn>
                <a:cxn ang="0">
                  <a:pos x="77" y="1101"/>
                </a:cxn>
                <a:cxn ang="0">
                  <a:pos x="286" y="1009"/>
                </a:cxn>
                <a:cxn ang="0">
                  <a:pos x="269" y="157"/>
                </a:cxn>
                <a:cxn ang="0">
                  <a:pos x="236" y="107"/>
                </a:cxn>
              </a:cxnLst>
              <a:rect l="0" t="0" r="r" b="b"/>
              <a:pathLst>
                <a:path w="318" h="1166">
                  <a:moveTo>
                    <a:pt x="236" y="107"/>
                  </a:moveTo>
                  <a:cubicBezTo>
                    <a:pt x="196" y="214"/>
                    <a:pt x="54" y="634"/>
                    <a:pt x="27" y="800"/>
                  </a:cubicBezTo>
                  <a:cubicBezTo>
                    <a:pt x="0" y="966"/>
                    <a:pt x="34" y="1066"/>
                    <a:pt x="77" y="1101"/>
                  </a:cubicBezTo>
                  <a:cubicBezTo>
                    <a:pt x="120" y="1136"/>
                    <a:pt x="254" y="1166"/>
                    <a:pt x="286" y="1009"/>
                  </a:cubicBezTo>
                  <a:cubicBezTo>
                    <a:pt x="318" y="852"/>
                    <a:pt x="273" y="307"/>
                    <a:pt x="269" y="157"/>
                  </a:cubicBezTo>
                  <a:cubicBezTo>
                    <a:pt x="265" y="7"/>
                    <a:pt x="276" y="0"/>
                    <a:pt x="236" y="107"/>
                  </a:cubicBezTo>
                  <a:close/>
                </a:path>
              </a:pathLst>
            </a:custGeom>
            <a:noFill/>
            <a:ln w="38100" cap="flat" cmpd="sng">
              <a:solidFill>
                <a:srgbClr val="3399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1695" y="2271"/>
              <a:ext cx="901" cy="1879"/>
            </a:xfrm>
            <a:custGeom>
              <a:avLst/>
              <a:gdLst/>
              <a:ahLst/>
              <a:cxnLst>
                <a:cxn ang="0">
                  <a:pos x="901" y="0"/>
                </a:cxn>
                <a:cxn ang="0">
                  <a:pos x="576" y="343"/>
                </a:cxn>
                <a:cxn ang="0">
                  <a:pos x="250" y="785"/>
                </a:cxn>
                <a:cxn ang="0">
                  <a:pos x="66" y="1319"/>
                </a:cxn>
                <a:cxn ang="0">
                  <a:pos x="0" y="1879"/>
                </a:cxn>
              </a:cxnLst>
              <a:rect l="0" t="0" r="r" b="b"/>
              <a:pathLst>
                <a:path w="901" h="1879">
                  <a:moveTo>
                    <a:pt x="901" y="0"/>
                  </a:moveTo>
                  <a:cubicBezTo>
                    <a:pt x="793" y="106"/>
                    <a:pt x="685" y="212"/>
                    <a:pt x="576" y="343"/>
                  </a:cubicBezTo>
                  <a:cubicBezTo>
                    <a:pt x="467" y="474"/>
                    <a:pt x="335" y="622"/>
                    <a:pt x="250" y="785"/>
                  </a:cubicBezTo>
                  <a:cubicBezTo>
                    <a:pt x="165" y="948"/>
                    <a:pt x="108" y="1137"/>
                    <a:pt x="66" y="1319"/>
                  </a:cubicBezTo>
                  <a:cubicBezTo>
                    <a:pt x="24" y="1501"/>
                    <a:pt x="12" y="1690"/>
                    <a:pt x="0" y="1879"/>
                  </a:cubicBezTo>
                </a:path>
              </a:pathLst>
            </a:custGeom>
            <a:noFill/>
            <a:ln w="38100" cap="flat" cmpd="sng">
              <a:solidFill>
                <a:srgbClr val="3399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1698" y="3738"/>
              <a:ext cx="836" cy="381"/>
            </a:xfrm>
            <a:custGeom>
              <a:avLst/>
              <a:gdLst/>
              <a:ahLst/>
              <a:cxnLst>
                <a:cxn ang="0">
                  <a:pos x="5" y="344"/>
                </a:cxn>
                <a:cxn ang="0">
                  <a:pos x="289" y="94"/>
                </a:cxn>
                <a:cxn ang="0">
                  <a:pos x="698" y="10"/>
                </a:cxn>
                <a:cxn ang="0">
                  <a:pos x="773" y="152"/>
                </a:cxn>
                <a:cxn ang="0">
                  <a:pos x="322" y="319"/>
                </a:cxn>
                <a:cxn ang="0">
                  <a:pos x="5" y="344"/>
                </a:cxn>
              </a:cxnLst>
              <a:rect l="0" t="0" r="r" b="b"/>
              <a:pathLst>
                <a:path w="836" h="381">
                  <a:moveTo>
                    <a:pt x="5" y="344"/>
                  </a:moveTo>
                  <a:cubicBezTo>
                    <a:pt x="0" y="307"/>
                    <a:pt x="174" y="150"/>
                    <a:pt x="289" y="94"/>
                  </a:cubicBezTo>
                  <a:cubicBezTo>
                    <a:pt x="404" y="38"/>
                    <a:pt x="617" y="0"/>
                    <a:pt x="698" y="10"/>
                  </a:cubicBezTo>
                  <a:cubicBezTo>
                    <a:pt x="779" y="20"/>
                    <a:pt x="836" y="101"/>
                    <a:pt x="773" y="152"/>
                  </a:cubicBezTo>
                  <a:cubicBezTo>
                    <a:pt x="710" y="203"/>
                    <a:pt x="447" y="283"/>
                    <a:pt x="322" y="319"/>
                  </a:cubicBezTo>
                  <a:cubicBezTo>
                    <a:pt x="197" y="355"/>
                    <a:pt x="10" y="381"/>
                    <a:pt x="5" y="344"/>
                  </a:cubicBezTo>
                  <a:close/>
                </a:path>
              </a:pathLst>
            </a:custGeom>
            <a:noFill/>
            <a:ln w="38100" cap="flat" cmpd="sng">
              <a:solidFill>
                <a:srgbClr val="3399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531" y="3302"/>
              <a:ext cx="1194" cy="820"/>
            </a:xfrm>
            <a:custGeom>
              <a:avLst/>
              <a:gdLst/>
              <a:ahLst/>
              <a:cxnLst>
                <a:cxn ang="0">
                  <a:pos x="1180" y="780"/>
                </a:cxn>
                <a:cxn ang="0">
                  <a:pos x="1005" y="513"/>
                </a:cxn>
                <a:cxn ang="0">
                  <a:pos x="396" y="79"/>
                </a:cxn>
                <a:cxn ang="0">
                  <a:pos x="3" y="71"/>
                </a:cxn>
                <a:cxn ang="0">
                  <a:pos x="379" y="505"/>
                </a:cxn>
                <a:cxn ang="0">
                  <a:pos x="922" y="755"/>
                </a:cxn>
                <a:cxn ang="0">
                  <a:pos x="1180" y="780"/>
                </a:cxn>
              </a:cxnLst>
              <a:rect l="0" t="0" r="r" b="b"/>
              <a:pathLst>
                <a:path w="1194" h="820">
                  <a:moveTo>
                    <a:pt x="1180" y="780"/>
                  </a:moveTo>
                  <a:cubicBezTo>
                    <a:pt x="1194" y="740"/>
                    <a:pt x="1136" y="630"/>
                    <a:pt x="1005" y="513"/>
                  </a:cubicBezTo>
                  <a:cubicBezTo>
                    <a:pt x="874" y="396"/>
                    <a:pt x="563" y="153"/>
                    <a:pt x="396" y="79"/>
                  </a:cubicBezTo>
                  <a:cubicBezTo>
                    <a:pt x="229" y="5"/>
                    <a:pt x="6" y="0"/>
                    <a:pt x="3" y="71"/>
                  </a:cubicBezTo>
                  <a:cubicBezTo>
                    <a:pt x="0" y="142"/>
                    <a:pt x="226" y="391"/>
                    <a:pt x="379" y="505"/>
                  </a:cubicBezTo>
                  <a:cubicBezTo>
                    <a:pt x="532" y="619"/>
                    <a:pt x="790" y="709"/>
                    <a:pt x="922" y="755"/>
                  </a:cubicBezTo>
                  <a:cubicBezTo>
                    <a:pt x="1054" y="801"/>
                    <a:pt x="1166" y="820"/>
                    <a:pt x="1180" y="780"/>
                  </a:cubicBezTo>
                  <a:close/>
                </a:path>
              </a:pathLst>
            </a:custGeom>
            <a:noFill/>
            <a:ln w="38100" cap="flat" cmpd="sng">
              <a:solidFill>
                <a:srgbClr val="3399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2485" y="2030"/>
              <a:ext cx="276" cy="273"/>
            </a:xfrm>
            <a:custGeom>
              <a:avLst/>
              <a:gdLst/>
              <a:ahLst/>
              <a:cxnLst>
                <a:cxn ang="0">
                  <a:pos x="103" y="24"/>
                </a:cxn>
                <a:cxn ang="0">
                  <a:pos x="270" y="232"/>
                </a:cxn>
                <a:cxn ang="0">
                  <a:pos x="69" y="249"/>
                </a:cxn>
                <a:cxn ang="0">
                  <a:pos x="3" y="90"/>
                </a:cxn>
                <a:cxn ang="0">
                  <a:pos x="103" y="24"/>
                </a:cxn>
              </a:cxnLst>
              <a:rect l="0" t="0" r="r" b="b"/>
              <a:pathLst>
                <a:path w="276" h="273">
                  <a:moveTo>
                    <a:pt x="103" y="24"/>
                  </a:moveTo>
                  <a:cubicBezTo>
                    <a:pt x="148" y="48"/>
                    <a:pt x="276" y="195"/>
                    <a:pt x="270" y="232"/>
                  </a:cubicBezTo>
                  <a:cubicBezTo>
                    <a:pt x="264" y="269"/>
                    <a:pt x="114" y="273"/>
                    <a:pt x="69" y="249"/>
                  </a:cubicBezTo>
                  <a:cubicBezTo>
                    <a:pt x="24" y="225"/>
                    <a:pt x="0" y="126"/>
                    <a:pt x="3" y="90"/>
                  </a:cubicBezTo>
                  <a:cubicBezTo>
                    <a:pt x="6" y="54"/>
                    <a:pt x="58" y="0"/>
                    <a:pt x="103" y="24"/>
                  </a:cubicBezTo>
                  <a:close/>
                </a:path>
              </a:pathLst>
            </a:custGeom>
            <a:solidFill>
              <a:schemeClr val="bg1"/>
            </a:solidFill>
            <a:ln w="38100" cmpd="sng">
              <a:solidFill>
                <a:srgbClr val="339933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041" name="Freeform 17"/>
          <p:cNvSpPr>
            <a:spLocks/>
          </p:cNvSpPr>
          <p:nvPr/>
        </p:nvSpPr>
        <p:spPr bwMode="auto">
          <a:xfrm>
            <a:off x="7223125" y="6553200"/>
            <a:ext cx="1682750" cy="179388"/>
          </a:xfrm>
          <a:custGeom>
            <a:avLst/>
            <a:gdLst/>
            <a:ahLst/>
            <a:cxnLst>
              <a:cxn ang="0">
                <a:pos x="0" y="63"/>
              </a:cxn>
              <a:cxn ang="0">
                <a:pos x="150" y="4"/>
              </a:cxn>
              <a:cxn ang="0">
                <a:pos x="283" y="88"/>
              </a:cxn>
              <a:cxn ang="0">
                <a:pos x="500" y="29"/>
              </a:cxn>
              <a:cxn ang="0">
                <a:pos x="642" y="88"/>
              </a:cxn>
              <a:cxn ang="0">
                <a:pos x="960" y="104"/>
              </a:cxn>
              <a:cxn ang="0">
                <a:pos x="1060" y="113"/>
              </a:cxn>
            </a:cxnLst>
            <a:rect l="0" t="0" r="r" b="b"/>
            <a:pathLst>
              <a:path w="1060" h="113">
                <a:moveTo>
                  <a:pt x="0" y="63"/>
                </a:moveTo>
                <a:cubicBezTo>
                  <a:pt x="51" y="31"/>
                  <a:pt x="103" y="0"/>
                  <a:pt x="150" y="4"/>
                </a:cubicBezTo>
                <a:cubicBezTo>
                  <a:pt x="197" y="8"/>
                  <a:pt x="225" y="84"/>
                  <a:pt x="283" y="88"/>
                </a:cubicBezTo>
                <a:cubicBezTo>
                  <a:pt x="341" y="92"/>
                  <a:pt x="440" y="29"/>
                  <a:pt x="500" y="29"/>
                </a:cubicBezTo>
                <a:cubicBezTo>
                  <a:pt x="560" y="29"/>
                  <a:pt x="565" y="76"/>
                  <a:pt x="642" y="88"/>
                </a:cubicBezTo>
                <a:cubicBezTo>
                  <a:pt x="719" y="100"/>
                  <a:pt x="890" y="100"/>
                  <a:pt x="960" y="104"/>
                </a:cubicBezTo>
                <a:cubicBezTo>
                  <a:pt x="1030" y="108"/>
                  <a:pt x="1045" y="110"/>
                  <a:pt x="1060" y="113"/>
                </a:cubicBezTo>
              </a:path>
            </a:pathLst>
          </a:custGeom>
          <a:noFill/>
          <a:ln w="28575" cmpd="sng">
            <a:solidFill>
              <a:srgbClr val="33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042" name="Freeform 18"/>
          <p:cNvSpPr>
            <a:spLocks/>
          </p:cNvSpPr>
          <p:nvPr/>
        </p:nvSpPr>
        <p:spPr bwMode="auto">
          <a:xfrm>
            <a:off x="14288" y="1581150"/>
            <a:ext cx="9140825" cy="1385888"/>
          </a:xfrm>
          <a:custGeom>
            <a:avLst/>
            <a:gdLst/>
            <a:ahLst/>
            <a:cxnLst>
              <a:cxn ang="0">
                <a:pos x="0" y="121"/>
              </a:cxn>
              <a:cxn ang="0">
                <a:pos x="208" y="55"/>
              </a:cxn>
              <a:cxn ang="0">
                <a:pos x="584" y="155"/>
              </a:cxn>
              <a:cxn ang="0">
                <a:pos x="1001" y="138"/>
              </a:cxn>
              <a:cxn ang="0">
                <a:pos x="1419" y="121"/>
              </a:cxn>
              <a:cxn ang="0">
                <a:pos x="1661" y="188"/>
              </a:cxn>
              <a:cxn ang="0">
                <a:pos x="2103" y="130"/>
              </a:cxn>
              <a:cxn ang="0">
                <a:pos x="2529" y="4"/>
              </a:cxn>
              <a:cxn ang="0">
                <a:pos x="2880" y="155"/>
              </a:cxn>
              <a:cxn ang="0">
                <a:pos x="3247" y="188"/>
              </a:cxn>
              <a:cxn ang="0">
                <a:pos x="3372" y="146"/>
              </a:cxn>
              <a:cxn ang="0">
                <a:pos x="3681" y="163"/>
              </a:cxn>
              <a:cxn ang="0">
                <a:pos x="4048" y="105"/>
              </a:cxn>
              <a:cxn ang="0">
                <a:pos x="4307" y="138"/>
              </a:cxn>
              <a:cxn ang="0">
                <a:pos x="4583" y="71"/>
              </a:cxn>
              <a:cxn ang="0">
                <a:pos x="4750" y="221"/>
              </a:cxn>
              <a:cxn ang="0">
                <a:pos x="4892" y="322"/>
              </a:cxn>
              <a:cxn ang="0">
                <a:pos x="4892" y="572"/>
              </a:cxn>
              <a:cxn ang="0">
                <a:pos x="4942" y="856"/>
              </a:cxn>
              <a:cxn ang="0">
                <a:pos x="4800" y="839"/>
              </a:cxn>
              <a:cxn ang="0">
                <a:pos x="4850" y="714"/>
              </a:cxn>
              <a:cxn ang="0">
                <a:pos x="4984" y="789"/>
              </a:cxn>
              <a:cxn ang="0">
                <a:pos x="4992" y="1065"/>
              </a:cxn>
              <a:cxn ang="0">
                <a:pos x="5025" y="1415"/>
              </a:cxn>
              <a:cxn ang="0">
                <a:pos x="5142" y="1540"/>
              </a:cxn>
              <a:cxn ang="0">
                <a:pos x="5225" y="1582"/>
              </a:cxn>
            </a:cxnLst>
            <a:rect l="0" t="0" r="r" b="b"/>
            <a:pathLst>
              <a:path w="5225" h="1582">
                <a:moveTo>
                  <a:pt x="0" y="121"/>
                </a:moveTo>
                <a:cubicBezTo>
                  <a:pt x="55" y="85"/>
                  <a:pt x="111" y="49"/>
                  <a:pt x="208" y="55"/>
                </a:cubicBezTo>
                <a:cubicBezTo>
                  <a:pt x="305" y="61"/>
                  <a:pt x="452" y="141"/>
                  <a:pt x="584" y="155"/>
                </a:cubicBezTo>
                <a:cubicBezTo>
                  <a:pt x="716" y="169"/>
                  <a:pt x="862" y="144"/>
                  <a:pt x="1001" y="138"/>
                </a:cubicBezTo>
                <a:cubicBezTo>
                  <a:pt x="1140" y="132"/>
                  <a:pt x="1309" y="113"/>
                  <a:pt x="1419" y="121"/>
                </a:cubicBezTo>
                <a:cubicBezTo>
                  <a:pt x="1529" y="129"/>
                  <a:pt x="1547" y="186"/>
                  <a:pt x="1661" y="188"/>
                </a:cubicBezTo>
                <a:cubicBezTo>
                  <a:pt x="1775" y="190"/>
                  <a:pt x="1958" y="161"/>
                  <a:pt x="2103" y="130"/>
                </a:cubicBezTo>
                <a:cubicBezTo>
                  <a:pt x="2248" y="99"/>
                  <a:pt x="2400" y="0"/>
                  <a:pt x="2529" y="4"/>
                </a:cubicBezTo>
                <a:cubicBezTo>
                  <a:pt x="2658" y="8"/>
                  <a:pt x="2760" y="124"/>
                  <a:pt x="2880" y="155"/>
                </a:cubicBezTo>
                <a:cubicBezTo>
                  <a:pt x="3000" y="186"/>
                  <a:pt x="3165" y="190"/>
                  <a:pt x="3247" y="188"/>
                </a:cubicBezTo>
                <a:cubicBezTo>
                  <a:pt x="3329" y="186"/>
                  <a:pt x="3300" y="150"/>
                  <a:pt x="3372" y="146"/>
                </a:cubicBezTo>
                <a:cubicBezTo>
                  <a:pt x="3444" y="142"/>
                  <a:pt x="3568" y="170"/>
                  <a:pt x="3681" y="163"/>
                </a:cubicBezTo>
                <a:cubicBezTo>
                  <a:pt x="3794" y="156"/>
                  <a:pt x="3944" y="109"/>
                  <a:pt x="4048" y="105"/>
                </a:cubicBezTo>
                <a:cubicBezTo>
                  <a:pt x="4152" y="101"/>
                  <a:pt x="4218" y="144"/>
                  <a:pt x="4307" y="138"/>
                </a:cubicBezTo>
                <a:cubicBezTo>
                  <a:pt x="4396" y="132"/>
                  <a:pt x="4509" y="57"/>
                  <a:pt x="4583" y="71"/>
                </a:cubicBezTo>
                <a:cubicBezTo>
                  <a:pt x="4657" y="85"/>
                  <a:pt x="4699" y="179"/>
                  <a:pt x="4750" y="221"/>
                </a:cubicBezTo>
                <a:cubicBezTo>
                  <a:pt x="4801" y="263"/>
                  <a:pt x="4868" y="264"/>
                  <a:pt x="4892" y="322"/>
                </a:cubicBezTo>
                <a:cubicBezTo>
                  <a:pt x="4916" y="380"/>
                  <a:pt x="4884" y="483"/>
                  <a:pt x="4892" y="572"/>
                </a:cubicBezTo>
                <a:cubicBezTo>
                  <a:pt x="4900" y="661"/>
                  <a:pt x="4957" y="812"/>
                  <a:pt x="4942" y="856"/>
                </a:cubicBezTo>
                <a:cubicBezTo>
                  <a:pt x="4927" y="900"/>
                  <a:pt x="4815" y="863"/>
                  <a:pt x="4800" y="839"/>
                </a:cubicBezTo>
                <a:cubicBezTo>
                  <a:pt x="4785" y="815"/>
                  <a:pt x="4819" y="722"/>
                  <a:pt x="4850" y="714"/>
                </a:cubicBezTo>
                <a:cubicBezTo>
                  <a:pt x="4881" y="706"/>
                  <a:pt x="4960" y="730"/>
                  <a:pt x="4984" y="789"/>
                </a:cubicBezTo>
                <a:cubicBezTo>
                  <a:pt x="5008" y="848"/>
                  <a:pt x="4985" y="961"/>
                  <a:pt x="4992" y="1065"/>
                </a:cubicBezTo>
                <a:cubicBezTo>
                  <a:pt x="4999" y="1169"/>
                  <a:pt x="5000" y="1336"/>
                  <a:pt x="5025" y="1415"/>
                </a:cubicBezTo>
                <a:cubicBezTo>
                  <a:pt x="5050" y="1494"/>
                  <a:pt x="5109" y="1512"/>
                  <a:pt x="5142" y="1540"/>
                </a:cubicBezTo>
                <a:cubicBezTo>
                  <a:pt x="5175" y="1568"/>
                  <a:pt x="5200" y="1575"/>
                  <a:pt x="5225" y="1582"/>
                </a:cubicBezTo>
              </a:path>
            </a:pathLst>
          </a:custGeom>
          <a:noFill/>
          <a:ln w="38100" cap="flat" cmpd="sng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47813" y="549275"/>
            <a:ext cx="6910387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619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fld id="{A586E739-907C-433C-B47F-EC9A2714378C}" type="slidenum">
              <a:rPr lang="ja-JP" altLang="en-US"/>
              <a:pPr/>
              <a:t>‹#›</a:t>
            </a:fld>
            <a:endParaRPr lang="en-US" altLang="ja-JP"/>
          </a:p>
        </p:txBody>
      </p:sp>
      <p:grpSp>
        <p:nvGrpSpPr>
          <p:cNvPr id="1101" name="Group 77"/>
          <p:cNvGrpSpPr>
            <a:grpSpLocks/>
          </p:cNvGrpSpPr>
          <p:nvPr/>
        </p:nvGrpSpPr>
        <p:grpSpPr bwMode="auto">
          <a:xfrm>
            <a:off x="8243888" y="5457825"/>
            <a:ext cx="773112" cy="1263650"/>
            <a:chOff x="4933" y="2816"/>
            <a:chExt cx="487" cy="796"/>
          </a:xfrm>
        </p:grpSpPr>
        <p:grpSp>
          <p:nvGrpSpPr>
            <p:cNvPr id="1102" name="Group 78"/>
            <p:cNvGrpSpPr>
              <a:grpSpLocks/>
            </p:cNvGrpSpPr>
            <p:nvPr userDrawn="1"/>
          </p:nvGrpSpPr>
          <p:grpSpPr bwMode="auto">
            <a:xfrm>
              <a:off x="4933" y="2816"/>
              <a:ext cx="487" cy="796"/>
              <a:chOff x="1837" y="1586"/>
              <a:chExt cx="1139" cy="2032"/>
            </a:xfrm>
          </p:grpSpPr>
          <p:sp>
            <p:nvSpPr>
              <p:cNvPr id="1103" name="Freeform 79"/>
              <p:cNvSpPr>
                <a:spLocks/>
              </p:cNvSpPr>
              <p:nvPr/>
            </p:nvSpPr>
            <p:spPr bwMode="auto">
              <a:xfrm>
                <a:off x="2279" y="1586"/>
                <a:ext cx="117" cy="317"/>
              </a:xfrm>
              <a:custGeom>
                <a:avLst/>
                <a:gdLst/>
                <a:ahLst/>
                <a:cxnLst>
                  <a:cxn ang="0">
                    <a:pos x="117" y="0"/>
                  </a:cxn>
                  <a:cxn ang="0">
                    <a:pos x="50" y="42"/>
                  </a:cxn>
                  <a:cxn ang="0">
                    <a:pos x="8" y="175"/>
                  </a:cxn>
                  <a:cxn ang="0">
                    <a:pos x="0" y="317"/>
                  </a:cxn>
                </a:cxnLst>
                <a:rect l="0" t="0" r="r" b="b"/>
                <a:pathLst>
                  <a:path w="117" h="317">
                    <a:moveTo>
                      <a:pt x="117" y="0"/>
                    </a:moveTo>
                    <a:cubicBezTo>
                      <a:pt x="92" y="6"/>
                      <a:pt x="68" y="13"/>
                      <a:pt x="50" y="42"/>
                    </a:cubicBezTo>
                    <a:cubicBezTo>
                      <a:pt x="32" y="71"/>
                      <a:pt x="16" y="129"/>
                      <a:pt x="8" y="175"/>
                    </a:cubicBezTo>
                    <a:cubicBezTo>
                      <a:pt x="0" y="221"/>
                      <a:pt x="0" y="269"/>
                      <a:pt x="0" y="317"/>
                    </a:cubicBezTo>
                  </a:path>
                </a:pathLst>
              </a:custGeom>
              <a:noFill/>
              <a:ln w="28575" cmpd="sng">
                <a:solidFill>
                  <a:srgbClr val="33993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4" name="Freeform 80"/>
              <p:cNvSpPr>
                <a:spLocks/>
              </p:cNvSpPr>
              <p:nvPr/>
            </p:nvSpPr>
            <p:spPr bwMode="auto">
              <a:xfrm>
                <a:off x="2129" y="1591"/>
                <a:ext cx="217" cy="271"/>
              </a:xfrm>
              <a:custGeom>
                <a:avLst/>
                <a:gdLst/>
                <a:ahLst/>
                <a:cxnLst>
                  <a:cxn ang="0">
                    <a:pos x="217" y="3"/>
                  </a:cxn>
                  <a:cxn ang="0">
                    <a:pos x="117" y="45"/>
                  </a:cxn>
                  <a:cxn ang="0">
                    <a:pos x="0" y="271"/>
                  </a:cxn>
                </a:cxnLst>
                <a:rect l="0" t="0" r="r" b="b"/>
                <a:pathLst>
                  <a:path w="217" h="271">
                    <a:moveTo>
                      <a:pt x="217" y="3"/>
                    </a:moveTo>
                    <a:cubicBezTo>
                      <a:pt x="185" y="1"/>
                      <a:pt x="153" y="0"/>
                      <a:pt x="117" y="45"/>
                    </a:cubicBezTo>
                    <a:cubicBezTo>
                      <a:pt x="81" y="90"/>
                      <a:pt x="40" y="180"/>
                      <a:pt x="0" y="271"/>
                    </a:cubicBezTo>
                  </a:path>
                </a:pathLst>
              </a:custGeom>
              <a:noFill/>
              <a:ln w="28575" cmpd="sng">
                <a:solidFill>
                  <a:srgbClr val="339933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5" name="Freeform 81"/>
              <p:cNvSpPr>
                <a:spLocks/>
              </p:cNvSpPr>
              <p:nvPr/>
            </p:nvSpPr>
            <p:spPr bwMode="auto">
              <a:xfrm>
                <a:off x="2387" y="1594"/>
                <a:ext cx="42" cy="2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6" y="176"/>
                  </a:cxn>
                  <a:cxn ang="0">
                    <a:pos x="42" y="259"/>
                  </a:cxn>
                </a:cxnLst>
                <a:rect l="0" t="0" r="r" b="b"/>
                <a:pathLst>
                  <a:path w="42" h="259">
                    <a:moveTo>
                      <a:pt x="0" y="0"/>
                    </a:moveTo>
                    <a:cubicBezTo>
                      <a:pt x="9" y="66"/>
                      <a:pt x="19" y="133"/>
                      <a:pt x="26" y="176"/>
                    </a:cubicBezTo>
                    <a:cubicBezTo>
                      <a:pt x="33" y="219"/>
                      <a:pt x="37" y="239"/>
                      <a:pt x="42" y="259"/>
                    </a:cubicBezTo>
                  </a:path>
                </a:pathLst>
              </a:custGeom>
              <a:noFill/>
              <a:ln w="28575" cap="flat" cmpd="sng">
                <a:solidFill>
                  <a:srgbClr val="3399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6" name="Freeform 82"/>
              <p:cNvSpPr>
                <a:spLocks/>
              </p:cNvSpPr>
              <p:nvPr/>
            </p:nvSpPr>
            <p:spPr bwMode="auto">
              <a:xfrm>
                <a:off x="2404" y="1594"/>
                <a:ext cx="242" cy="36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9" y="117"/>
                  </a:cxn>
                  <a:cxn ang="0">
                    <a:pos x="242" y="368"/>
                  </a:cxn>
                </a:cxnLst>
                <a:rect l="0" t="0" r="r" b="b"/>
                <a:pathLst>
                  <a:path w="242" h="368">
                    <a:moveTo>
                      <a:pt x="0" y="0"/>
                    </a:moveTo>
                    <a:cubicBezTo>
                      <a:pt x="59" y="28"/>
                      <a:pt x="119" y="56"/>
                      <a:pt x="159" y="117"/>
                    </a:cubicBezTo>
                    <a:cubicBezTo>
                      <a:pt x="199" y="178"/>
                      <a:pt x="220" y="273"/>
                      <a:pt x="242" y="368"/>
                    </a:cubicBezTo>
                  </a:path>
                </a:pathLst>
              </a:custGeom>
              <a:noFill/>
              <a:ln w="28575" cap="flat" cmpd="sng">
                <a:solidFill>
                  <a:srgbClr val="3399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7" name="Freeform 83"/>
              <p:cNvSpPr>
                <a:spLocks/>
              </p:cNvSpPr>
              <p:nvPr/>
            </p:nvSpPr>
            <p:spPr bwMode="auto">
              <a:xfrm>
                <a:off x="2049" y="1619"/>
                <a:ext cx="172" cy="501"/>
              </a:xfrm>
              <a:custGeom>
                <a:avLst/>
                <a:gdLst/>
                <a:ahLst/>
                <a:cxnLst>
                  <a:cxn ang="0">
                    <a:pos x="172" y="0"/>
                  </a:cxn>
                  <a:cxn ang="0">
                    <a:pos x="38" y="142"/>
                  </a:cxn>
                  <a:cxn ang="0">
                    <a:pos x="5" y="351"/>
                  </a:cxn>
                  <a:cxn ang="0">
                    <a:pos x="5" y="501"/>
                  </a:cxn>
                </a:cxnLst>
                <a:rect l="0" t="0" r="r" b="b"/>
                <a:pathLst>
                  <a:path w="172" h="501">
                    <a:moveTo>
                      <a:pt x="172" y="0"/>
                    </a:moveTo>
                    <a:cubicBezTo>
                      <a:pt x="119" y="41"/>
                      <a:pt x="66" y="83"/>
                      <a:pt x="38" y="142"/>
                    </a:cubicBezTo>
                    <a:cubicBezTo>
                      <a:pt x="10" y="201"/>
                      <a:pt x="10" y="291"/>
                      <a:pt x="5" y="351"/>
                    </a:cubicBezTo>
                    <a:cubicBezTo>
                      <a:pt x="0" y="411"/>
                      <a:pt x="2" y="456"/>
                      <a:pt x="5" y="501"/>
                    </a:cubicBezTo>
                  </a:path>
                </a:pathLst>
              </a:custGeom>
              <a:noFill/>
              <a:ln w="28575" cap="flat" cmpd="sng">
                <a:solidFill>
                  <a:srgbClr val="3399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8" name="Freeform 84"/>
              <p:cNvSpPr>
                <a:spLocks/>
              </p:cNvSpPr>
              <p:nvPr/>
            </p:nvSpPr>
            <p:spPr bwMode="auto">
              <a:xfrm>
                <a:off x="2529" y="1837"/>
                <a:ext cx="34" cy="1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4" y="150"/>
                  </a:cxn>
                </a:cxnLst>
                <a:rect l="0" t="0" r="r" b="b"/>
                <a:pathLst>
                  <a:path w="34" h="150">
                    <a:moveTo>
                      <a:pt x="0" y="0"/>
                    </a:moveTo>
                    <a:cubicBezTo>
                      <a:pt x="14" y="62"/>
                      <a:pt x="28" y="124"/>
                      <a:pt x="34" y="150"/>
                    </a:cubicBezTo>
                  </a:path>
                </a:pathLst>
              </a:custGeom>
              <a:noFill/>
              <a:ln w="28575" cap="flat" cmpd="sng">
                <a:solidFill>
                  <a:srgbClr val="3399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09" name="Freeform 85"/>
              <p:cNvSpPr>
                <a:spLocks/>
              </p:cNvSpPr>
              <p:nvPr/>
            </p:nvSpPr>
            <p:spPr bwMode="auto">
              <a:xfrm>
                <a:off x="2354" y="1770"/>
                <a:ext cx="9" cy="23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83"/>
                  </a:cxn>
                  <a:cxn ang="0">
                    <a:pos x="8" y="233"/>
                  </a:cxn>
                </a:cxnLst>
                <a:rect l="0" t="0" r="r" b="b"/>
                <a:pathLst>
                  <a:path w="9" h="233">
                    <a:moveTo>
                      <a:pt x="0" y="0"/>
                    </a:moveTo>
                    <a:cubicBezTo>
                      <a:pt x="3" y="22"/>
                      <a:pt x="7" y="44"/>
                      <a:pt x="8" y="83"/>
                    </a:cubicBezTo>
                    <a:cubicBezTo>
                      <a:pt x="9" y="122"/>
                      <a:pt x="8" y="177"/>
                      <a:pt x="8" y="233"/>
                    </a:cubicBezTo>
                  </a:path>
                </a:pathLst>
              </a:custGeom>
              <a:noFill/>
              <a:ln w="28575" cap="flat" cmpd="sng">
                <a:solidFill>
                  <a:srgbClr val="3399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0" name="Freeform 86"/>
              <p:cNvSpPr>
                <a:spLocks/>
              </p:cNvSpPr>
              <p:nvPr/>
            </p:nvSpPr>
            <p:spPr bwMode="auto">
              <a:xfrm>
                <a:off x="2471" y="1770"/>
                <a:ext cx="49" cy="33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42" y="208"/>
                  </a:cxn>
                  <a:cxn ang="0">
                    <a:pos x="0" y="334"/>
                  </a:cxn>
                </a:cxnLst>
                <a:rect l="0" t="0" r="r" b="b"/>
                <a:pathLst>
                  <a:path w="49" h="334">
                    <a:moveTo>
                      <a:pt x="42" y="0"/>
                    </a:moveTo>
                    <a:cubicBezTo>
                      <a:pt x="45" y="76"/>
                      <a:pt x="49" y="152"/>
                      <a:pt x="42" y="208"/>
                    </a:cubicBezTo>
                    <a:cubicBezTo>
                      <a:pt x="35" y="264"/>
                      <a:pt x="17" y="299"/>
                      <a:pt x="0" y="334"/>
                    </a:cubicBezTo>
                  </a:path>
                </a:pathLst>
              </a:custGeom>
              <a:noFill/>
              <a:ln w="28575" cap="flat" cmpd="sng">
                <a:solidFill>
                  <a:srgbClr val="3399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1" name="Freeform 87"/>
              <p:cNvSpPr>
                <a:spLocks/>
              </p:cNvSpPr>
              <p:nvPr/>
            </p:nvSpPr>
            <p:spPr bwMode="auto">
              <a:xfrm>
                <a:off x="2630" y="1920"/>
                <a:ext cx="108" cy="2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5" y="200"/>
                  </a:cxn>
                  <a:cxn ang="0">
                    <a:pos x="108" y="250"/>
                  </a:cxn>
                </a:cxnLst>
                <a:rect l="0" t="0" r="r" b="b"/>
                <a:pathLst>
                  <a:path w="108" h="250">
                    <a:moveTo>
                      <a:pt x="0" y="0"/>
                    </a:moveTo>
                    <a:cubicBezTo>
                      <a:pt x="28" y="79"/>
                      <a:pt x="57" y="158"/>
                      <a:pt x="75" y="200"/>
                    </a:cubicBezTo>
                    <a:cubicBezTo>
                      <a:pt x="93" y="242"/>
                      <a:pt x="100" y="246"/>
                      <a:pt x="108" y="250"/>
                    </a:cubicBezTo>
                  </a:path>
                </a:pathLst>
              </a:custGeom>
              <a:noFill/>
              <a:ln w="28575" cap="flat" cmpd="sng">
                <a:solidFill>
                  <a:srgbClr val="3399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2" name="Freeform 88"/>
              <p:cNvSpPr>
                <a:spLocks/>
              </p:cNvSpPr>
              <p:nvPr/>
            </p:nvSpPr>
            <p:spPr bwMode="auto">
              <a:xfrm>
                <a:off x="2087" y="1945"/>
                <a:ext cx="526" cy="304"/>
              </a:xfrm>
              <a:custGeom>
                <a:avLst/>
                <a:gdLst/>
                <a:ahLst/>
                <a:cxnLst>
                  <a:cxn ang="0">
                    <a:pos x="0" y="150"/>
                  </a:cxn>
                  <a:cxn ang="0">
                    <a:pos x="159" y="276"/>
                  </a:cxn>
                  <a:cxn ang="0">
                    <a:pos x="284" y="301"/>
                  </a:cxn>
                  <a:cxn ang="0">
                    <a:pos x="451" y="259"/>
                  </a:cxn>
                  <a:cxn ang="0">
                    <a:pos x="501" y="142"/>
                  </a:cxn>
                  <a:cxn ang="0">
                    <a:pos x="526" y="0"/>
                  </a:cxn>
                </a:cxnLst>
                <a:rect l="0" t="0" r="r" b="b"/>
                <a:pathLst>
                  <a:path w="526" h="304">
                    <a:moveTo>
                      <a:pt x="0" y="150"/>
                    </a:moveTo>
                    <a:cubicBezTo>
                      <a:pt x="56" y="200"/>
                      <a:pt x="112" y="251"/>
                      <a:pt x="159" y="276"/>
                    </a:cubicBezTo>
                    <a:cubicBezTo>
                      <a:pt x="206" y="301"/>
                      <a:pt x="235" y="304"/>
                      <a:pt x="284" y="301"/>
                    </a:cubicBezTo>
                    <a:cubicBezTo>
                      <a:pt x="333" y="298"/>
                      <a:pt x="415" y="285"/>
                      <a:pt x="451" y="259"/>
                    </a:cubicBezTo>
                    <a:cubicBezTo>
                      <a:pt x="487" y="233"/>
                      <a:pt x="489" y="185"/>
                      <a:pt x="501" y="142"/>
                    </a:cubicBezTo>
                    <a:cubicBezTo>
                      <a:pt x="513" y="99"/>
                      <a:pt x="519" y="49"/>
                      <a:pt x="526" y="0"/>
                    </a:cubicBezTo>
                  </a:path>
                </a:pathLst>
              </a:custGeom>
              <a:noFill/>
              <a:ln w="28575" cap="flat" cmpd="sng">
                <a:solidFill>
                  <a:srgbClr val="3399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3" name="Freeform 89"/>
              <p:cNvSpPr>
                <a:spLocks/>
              </p:cNvSpPr>
              <p:nvPr/>
            </p:nvSpPr>
            <p:spPr bwMode="auto">
              <a:xfrm>
                <a:off x="2151" y="1645"/>
                <a:ext cx="145" cy="584"/>
              </a:xfrm>
              <a:custGeom>
                <a:avLst/>
                <a:gdLst/>
                <a:ahLst/>
                <a:cxnLst>
                  <a:cxn ang="0">
                    <a:pos x="145" y="0"/>
                  </a:cxn>
                  <a:cxn ang="0">
                    <a:pos x="28" y="225"/>
                  </a:cxn>
                  <a:cxn ang="0">
                    <a:pos x="3" y="400"/>
                  </a:cxn>
                  <a:cxn ang="0">
                    <a:pos x="11" y="584"/>
                  </a:cxn>
                </a:cxnLst>
                <a:rect l="0" t="0" r="r" b="b"/>
                <a:pathLst>
                  <a:path w="145" h="584">
                    <a:moveTo>
                      <a:pt x="145" y="0"/>
                    </a:moveTo>
                    <a:cubicBezTo>
                      <a:pt x="98" y="79"/>
                      <a:pt x="52" y="158"/>
                      <a:pt x="28" y="225"/>
                    </a:cubicBezTo>
                    <a:cubicBezTo>
                      <a:pt x="4" y="292"/>
                      <a:pt x="6" y="340"/>
                      <a:pt x="3" y="400"/>
                    </a:cubicBezTo>
                    <a:cubicBezTo>
                      <a:pt x="0" y="460"/>
                      <a:pt x="5" y="522"/>
                      <a:pt x="11" y="584"/>
                    </a:cubicBezTo>
                  </a:path>
                </a:pathLst>
              </a:custGeom>
              <a:noFill/>
              <a:ln w="28575" cap="flat" cmpd="sng">
                <a:solidFill>
                  <a:srgbClr val="3399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4" name="Freeform 90"/>
              <p:cNvSpPr>
                <a:spLocks/>
              </p:cNvSpPr>
              <p:nvPr/>
            </p:nvSpPr>
            <p:spPr bwMode="auto">
              <a:xfrm>
                <a:off x="2102" y="1963"/>
                <a:ext cx="19" cy="359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250"/>
                  </a:cxn>
                  <a:cxn ang="0">
                    <a:pos x="19" y="359"/>
                  </a:cxn>
                </a:cxnLst>
                <a:rect l="0" t="0" r="r" b="b"/>
                <a:pathLst>
                  <a:path w="19" h="359">
                    <a:moveTo>
                      <a:pt x="3" y="0"/>
                    </a:moveTo>
                    <a:cubicBezTo>
                      <a:pt x="1" y="95"/>
                      <a:pt x="0" y="190"/>
                      <a:pt x="3" y="250"/>
                    </a:cubicBezTo>
                    <a:cubicBezTo>
                      <a:pt x="6" y="310"/>
                      <a:pt x="12" y="334"/>
                      <a:pt x="19" y="359"/>
                    </a:cubicBezTo>
                  </a:path>
                </a:pathLst>
              </a:custGeom>
              <a:noFill/>
              <a:ln w="28575" cap="flat" cmpd="sng">
                <a:solidFill>
                  <a:srgbClr val="3399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5" name="Freeform 91"/>
              <p:cNvSpPr>
                <a:spLocks/>
              </p:cNvSpPr>
              <p:nvPr/>
            </p:nvSpPr>
            <p:spPr bwMode="auto">
              <a:xfrm>
                <a:off x="2147" y="1891"/>
                <a:ext cx="116" cy="213"/>
              </a:xfrm>
              <a:custGeom>
                <a:avLst/>
                <a:gdLst/>
                <a:ahLst/>
                <a:cxnLst>
                  <a:cxn ang="0">
                    <a:pos x="116" y="63"/>
                  </a:cxn>
                  <a:cxn ang="0">
                    <a:pos x="58" y="5"/>
                  </a:cxn>
                  <a:cxn ang="0">
                    <a:pos x="8" y="96"/>
                  </a:cxn>
                  <a:cxn ang="0">
                    <a:pos x="8" y="172"/>
                  </a:cxn>
                  <a:cxn ang="0">
                    <a:pos x="58" y="213"/>
                  </a:cxn>
                </a:cxnLst>
                <a:rect l="0" t="0" r="r" b="b"/>
                <a:pathLst>
                  <a:path w="116" h="213">
                    <a:moveTo>
                      <a:pt x="116" y="63"/>
                    </a:moveTo>
                    <a:cubicBezTo>
                      <a:pt x="96" y="31"/>
                      <a:pt x="76" y="0"/>
                      <a:pt x="58" y="5"/>
                    </a:cubicBezTo>
                    <a:cubicBezTo>
                      <a:pt x="40" y="10"/>
                      <a:pt x="16" y="68"/>
                      <a:pt x="8" y="96"/>
                    </a:cubicBezTo>
                    <a:cubicBezTo>
                      <a:pt x="0" y="124"/>
                      <a:pt x="0" y="152"/>
                      <a:pt x="8" y="172"/>
                    </a:cubicBezTo>
                    <a:cubicBezTo>
                      <a:pt x="16" y="192"/>
                      <a:pt x="37" y="202"/>
                      <a:pt x="58" y="213"/>
                    </a:cubicBezTo>
                  </a:path>
                </a:pathLst>
              </a:custGeom>
              <a:noFill/>
              <a:ln w="28575" cap="flat" cmpd="sng">
                <a:solidFill>
                  <a:srgbClr val="3399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6" name="Freeform 92"/>
              <p:cNvSpPr>
                <a:spLocks/>
              </p:cNvSpPr>
              <p:nvPr/>
            </p:nvSpPr>
            <p:spPr bwMode="auto">
              <a:xfrm>
                <a:off x="2133" y="2237"/>
                <a:ext cx="246" cy="602"/>
              </a:xfrm>
              <a:custGeom>
                <a:avLst/>
                <a:gdLst/>
                <a:ahLst/>
                <a:cxnLst>
                  <a:cxn ang="0">
                    <a:pos x="129" y="0"/>
                  </a:cxn>
                  <a:cxn ang="0">
                    <a:pos x="79" y="59"/>
                  </a:cxn>
                  <a:cxn ang="0">
                    <a:pos x="46" y="259"/>
                  </a:cxn>
                  <a:cxn ang="0">
                    <a:pos x="4" y="493"/>
                  </a:cxn>
                  <a:cxn ang="0">
                    <a:pos x="71" y="560"/>
                  </a:cxn>
                  <a:cxn ang="0">
                    <a:pos x="121" y="576"/>
                  </a:cxn>
                  <a:cxn ang="0">
                    <a:pos x="196" y="401"/>
                  </a:cxn>
                  <a:cxn ang="0">
                    <a:pos x="246" y="217"/>
                  </a:cxn>
                </a:cxnLst>
                <a:rect l="0" t="0" r="r" b="b"/>
                <a:pathLst>
                  <a:path w="246" h="602">
                    <a:moveTo>
                      <a:pt x="129" y="0"/>
                    </a:moveTo>
                    <a:cubicBezTo>
                      <a:pt x="111" y="8"/>
                      <a:pt x="93" y="16"/>
                      <a:pt x="79" y="59"/>
                    </a:cubicBezTo>
                    <a:cubicBezTo>
                      <a:pt x="65" y="102"/>
                      <a:pt x="59" y="187"/>
                      <a:pt x="46" y="259"/>
                    </a:cubicBezTo>
                    <a:cubicBezTo>
                      <a:pt x="33" y="331"/>
                      <a:pt x="0" y="443"/>
                      <a:pt x="4" y="493"/>
                    </a:cubicBezTo>
                    <a:cubicBezTo>
                      <a:pt x="8" y="543"/>
                      <a:pt x="51" y="546"/>
                      <a:pt x="71" y="560"/>
                    </a:cubicBezTo>
                    <a:cubicBezTo>
                      <a:pt x="91" y="574"/>
                      <a:pt x="100" y="602"/>
                      <a:pt x="121" y="576"/>
                    </a:cubicBezTo>
                    <a:cubicBezTo>
                      <a:pt x="142" y="550"/>
                      <a:pt x="175" y="461"/>
                      <a:pt x="196" y="401"/>
                    </a:cubicBezTo>
                    <a:cubicBezTo>
                      <a:pt x="217" y="341"/>
                      <a:pt x="231" y="279"/>
                      <a:pt x="246" y="217"/>
                    </a:cubicBezTo>
                  </a:path>
                </a:pathLst>
              </a:custGeom>
              <a:noFill/>
              <a:ln w="28575" cap="flat" cmpd="sng">
                <a:solidFill>
                  <a:srgbClr val="3399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7" name="Freeform 93"/>
              <p:cNvSpPr>
                <a:spLocks/>
              </p:cNvSpPr>
              <p:nvPr/>
            </p:nvSpPr>
            <p:spPr bwMode="auto">
              <a:xfrm>
                <a:off x="2175" y="2230"/>
                <a:ext cx="428" cy="654"/>
              </a:xfrm>
              <a:custGeom>
                <a:avLst/>
                <a:gdLst/>
                <a:ahLst/>
                <a:cxnLst>
                  <a:cxn ang="0">
                    <a:pos x="296" y="0"/>
                  </a:cxn>
                  <a:cxn ang="0">
                    <a:pos x="329" y="142"/>
                  </a:cxn>
                  <a:cxn ang="0">
                    <a:pos x="371" y="342"/>
                  </a:cxn>
                  <a:cxn ang="0">
                    <a:pos x="413" y="576"/>
                  </a:cxn>
                  <a:cxn ang="0">
                    <a:pos x="279" y="626"/>
                  </a:cxn>
                  <a:cxn ang="0">
                    <a:pos x="87" y="651"/>
                  </a:cxn>
                  <a:cxn ang="0">
                    <a:pos x="12" y="643"/>
                  </a:cxn>
                  <a:cxn ang="0">
                    <a:pos x="12" y="584"/>
                  </a:cxn>
                </a:cxnLst>
                <a:rect l="0" t="0" r="r" b="b"/>
                <a:pathLst>
                  <a:path w="428" h="654">
                    <a:moveTo>
                      <a:pt x="296" y="0"/>
                    </a:moveTo>
                    <a:cubicBezTo>
                      <a:pt x="306" y="42"/>
                      <a:pt x="317" y="85"/>
                      <a:pt x="329" y="142"/>
                    </a:cubicBezTo>
                    <a:cubicBezTo>
                      <a:pt x="341" y="199"/>
                      <a:pt x="357" y="270"/>
                      <a:pt x="371" y="342"/>
                    </a:cubicBezTo>
                    <a:cubicBezTo>
                      <a:pt x="385" y="414"/>
                      <a:pt x="428" y="529"/>
                      <a:pt x="413" y="576"/>
                    </a:cubicBezTo>
                    <a:cubicBezTo>
                      <a:pt x="398" y="623"/>
                      <a:pt x="333" y="614"/>
                      <a:pt x="279" y="626"/>
                    </a:cubicBezTo>
                    <a:cubicBezTo>
                      <a:pt x="225" y="638"/>
                      <a:pt x="131" y="648"/>
                      <a:pt x="87" y="651"/>
                    </a:cubicBezTo>
                    <a:cubicBezTo>
                      <a:pt x="43" y="654"/>
                      <a:pt x="24" y="654"/>
                      <a:pt x="12" y="643"/>
                    </a:cubicBezTo>
                    <a:cubicBezTo>
                      <a:pt x="0" y="632"/>
                      <a:pt x="12" y="599"/>
                      <a:pt x="12" y="584"/>
                    </a:cubicBezTo>
                  </a:path>
                </a:pathLst>
              </a:custGeom>
              <a:noFill/>
              <a:ln w="28575" cap="flat" cmpd="sng">
                <a:solidFill>
                  <a:srgbClr val="3399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8" name="Freeform 94"/>
              <p:cNvSpPr>
                <a:spLocks/>
              </p:cNvSpPr>
              <p:nvPr/>
            </p:nvSpPr>
            <p:spPr bwMode="auto">
              <a:xfrm>
                <a:off x="2043" y="2755"/>
                <a:ext cx="169" cy="141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44" y="25"/>
                  </a:cxn>
                  <a:cxn ang="0">
                    <a:pos x="2" y="75"/>
                  </a:cxn>
                  <a:cxn ang="0">
                    <a:pos x="35" y="133"/>
                  </a:cxn>
                  <a:cxn ang="0">
                    <a:pos x="110" y="125"/>
                  </a:cxn>
                  <a:cxn ang="0">
                    <a:pos x="169" y="83"/>
                  </a:cxn>
                </a:cxnLst>
                <a:rect l="0" t="0" r="r" b="b"/>
                <a:pathLst>
                  <a:path w="169" h="141">
                    <a:moveTo>
                      <a:pt x="94" y="0"/>
                    </a:moveTo>
                    <a:cubicBezTo>
                      <a:pt x="76" y="6"/>
                      <a:pt x="59" y="13"/>
                      <a:pt x="44" y="25"/>
                    </a:cubicBezTo>
                    <a:cubicBezTo>
                      <a:pt x="29" y="37"/>
                      <a:pt x="4" y="57"/>
                      <a:pt x="2" y="75"/>
                    </a:cubicBezTo>
                    <a:cubicBezTo>
                      <a:pt x="0" y="93"/>
                      <a:pt x="17" y="125"/>
                      <a:pt x="35" y="133"/>
                    </a:cubicBezTo>
                    <a:cubicBezTo>
                      <a:pt x="53" y="141"/>
                      <a:pt x="88" y="133"/>
                      <a:pt x="110" y="125"/>
                    </a:cubicBezTo>
                    <a:cubicBezTo>
                      <a:pt x="132" y="117"/>
                      <a:pt x="150" y="100"/>
                      <a:pt x="169" y="83"/>
                    </a:cubicBezTo>
                  </a:path>
                </a:pathLst>
              </a:custGeom>
              <a:noFill/>
              <a:ln w="28575" cap="flat" cmpd="sng">
                <a:solidFill>
                  <a:srgbClr val="3399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19" name="Freeform 95"/>
              <p:cNvSpPr>
                <a:spLocks/>
              </p:cNvSpPr>
              <p:nvPr/>
            </p:nvSpPr>
            <p:spPr bwMode="auto">
              <a:xfrm>
                <a:off x="2328" y="2856"/>
                <a:ext cx="357" cy="3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6" y="117"/>
                  </a:cxn>
                  <a:cxn ang="0">
                    <a:pos x="167" y="292"/>
                  </a:cxn>
                  <a:cxn ang="0">
                    <a:pos x="234" y="292"/>
                  </a:cxn>
                  <a:cxn ang="0">
                    <a:pos x="301" y="242"/>
                  </a:cxn>
                  <a:cxn ang="0">
                    <a:pos x="268" y="142"/>
                  </a:cxn>
                  <a:cxn ang="0">
                    <a:pos x="184" y="8"/>
                  </a:cxn>
                </a:cxnLst>
                <a:rect l="0" t="0" r="r" b="b"/>
                <a:pathLst>
                  <a:path w="307" h="321">
                    <a:moveTo>
                      <a:pt x="0" y="0"/>
                    </a:moveTo>
                    <a:cubicBezTo>
                      <a:pt x="24" y="34"/>
                      <a:pt x="48" y="68"/>
                      <a:pt x="76" y="117"/>
                    </a:cubicBezTo>
                    <a:cubicBezTo>
                      <a:pt x="104" y="166"/>
                      <a:pt x="141" y="263"/>
                      <a:pt x="167" y="292"/>
                    </a:cubicBezTo>
                    <a:cubicBezTo>
                      <a:pt x="193" y="321"/>
                      <a:pt x="212" y="300"/>
                      <a:pt x="234" y="292"/>
                    </a:cubicBezTo>
                    <a:cubicBezTo>
                      <a:pt x="256" y="284"/>
                      <a:pt x="295" y="267"/>
                      <a:pt x="301" y="242"/>
                    </a:cubicBezTo>
                    <a:cubicBezTo>
                      <a:pt x="307" y="217"/>
                      <a:pt x="287" y="181"/>
                      <a:pt x="268" y="142"/>
                    </a:cubicBezTo>
                    <a:cubicBezTo>
                      <a:pt x="249" y="103"/>
                      <a:pt x="202" y="36"/>
                      <a:pt x="184" y="8"/>
                    </a:cubicBezTo>
                  </a:path>
                </a:pathLst>
              </a:custGeom>
              <a:noFill/>
              <a:ln w="28575" cap="flat" cmpd="sng">
                <a:solidFill>
                  <a:srgbClr val="3399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0" name="Freeform 96"/>
              <p:cNvSpPr>
                <a:spLocks/>
              </p:cNvSpPr>
              <p:nvPr/>
            </p:nvSpPr>
            <p:spPr bwMode="auto">
              <a:xfrm>
                <a:off x="2193" y="2889"/>
                <a:ext cx="207" cy="364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13" y="208"/>
                  </a:cxn>
                  <a:cxn ang="0">
                    <a:pos x="21" y="342"/>
                  </a:cxn>
                  <a:cxn ang="0">
                    <a:pos x="138" y="342"/>
                  </a:cxn>
                  <a:cxn ang="0">
                    <a:pos x="196" y="258"/>
                  </a:cxn>
                  <a:cxn ang="0">
                    <a:pos x="205" y="75"/>
                  </a:cxn>
                </a:cxnLst>
                <a:rect l="0" t="0" r="r" b="b"/>
                <a:pathLst>
                  <a:path w="207" h="364">
                    <a:moveTo>
                      <a:pt x="38" y="0"/>
                    </a:moveTo>
                    <a:cubicBezTo>
                      <a:pt x="27" y="75"/>
                      <a:pt x="16" y="151"/>
                      <a:pt x="13" y="208"/>
                    </a:cubicBezTo>
                    <a:cubicBezTo>
                      <a:pt x="10" y="265"/>
                      <a:pt x="0" y="320"/>
                      <a:pt x="21" y="342"/>
                    </a:cubicBezTo>
                    <a:cubicBezTo>
                      <a:pt x="42" y="364"/>
                      <a:pt x="109" y="356"/>
                      <a:pt x="138" y="342"/>
                    </a:cubicBezTo>
                    <a:cubicBezTo>
                      <a:pt x="167" y="328"/>
                      <a:pt x="185" y="302"/>
                      <a:pt x="196" y="258"/>
                    </a:cubicBezTo>
                    <a:cubicBezTo>
                      <a:pt x="207" y="214"/>
                      <a:pt x="206" y="144"/>
                      <a:pt x="205" y="75"/>
                    </a:cubicBezTo>
                  </a:path>
                </a:pathLst>
              </a:custGeom>
              <a:noFill/>
              <a:ln w="28575" cap="flat" cmpd="sng">
                <a:solidFill>
                  <a:srgbClr val="3399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1" name="Freeform 97"/>
              <p:cNvSpPr>
                <a:spLocks/>
              </p:cNvSpPr>
              <p:nvPr/>
            </p:nvSpPr>
            <p:spPr bwMode="auto">
              <a:xfrm>
                <a:off x="2588" y="3130"/>
                <a:ext cx="172" cy="213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58" y="151"/>
                  </a:cxn>
                  <a:cxn ang="0">
                    <a:pos x="108" y="209"/>
                  </a:cxn>
                  <a:cxn ang="0">
                    <a:pos x="167" y="176"/>
                  </a:cxn>
                  <a:cxn ang="0">
                    <a:pos x="75" y="0"/>
                  </a:cxn>
                </a:cxnLst>
                <a:rect l="0" t="0" r="r" b="b"/>
                <a:pathLst>
                  <a:path w="172" h="213">
                    <a:moveTo>
                      <a:pt x="0" y="34"/>
                    </a:moveTo>
                    <a:cubicBezTo>
                      <a:pt x="20" y="78"/>
                      <a:pt x="40" y="122"/>
                      <a:pt x="58" y="151"/>
                    </a:cubicBezTo>
                    <a:cubicBezTo>
                      <a:pt x="76" y="180"/>
                      <a:pt x="90" y="205"/>
                      <a:pt x="108" y="209"/>
                    </a:cubicBezTo>
                    <a:cubicBezTo>
                      <a:pt x="126" y="213"/>
                      <a:pt x="172" y="211"/>
                      <a:pt x="167" y="176"/>
                    </a:cubicBezTo>
                    <a:cubicBezTo>
                      <a:pt x="162" y="141"/>
                      <a:pt x="118" y="70"/>
                      <a:pt x="75" y="0"/>
                    </a:cubicBezTo>
                  </a:path>
                </a:pathLst>
              </a:custGeom>
              <a:noFill/>
              <a:ln w="28575" cap="flat" cmpd="sng">
                <a:solidFill>
                  <a:srgbClr val="3399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2" name="Freeform 98"/>
              <p:cNvSpPr>
                <a:spLocks/>
              </p:cNvSpPr>
              <p:nvPr/>
            </p:nvSpPr>
            <p:spPr bwMode="auto">
              <a:xfrm>
                <a:off x="2676" y="3227"/>
                <a:ext cx="300" cy="244"/>
              </a:xfrm>
              <a:custGeom>
                <a:avLst/>
                <a:gdLst/>
                <a:ahLst/>
                <a:cxnLst>
                  <a:cxn ang="0">
                    <a:pos x="80" y="69"/>
                  </a:cxn>
                  <a:cxn ang="0">
                    <a:pos x="117" y="81"/>
                  </a:cxn>
                  <a:cxn ang="0">
                    <a:pos x="180" y="55"/>
                  </a:cxn>
                  <a:cxn ang="0">
                    <a:pos x="216" y="6"/>
                  </a:cxn>
                  <a:cxn ang="0">
                    <a:pos x="282" y="18"/>
                  </a:cxn>
                  <a:cxn ang="0">
                    <a:pos x="294" y="81"/>
                  </a:cxn>
                  <a:cxn ang="0">
                    <a:pos x="246" y="141"/>
                  </a:cxn>
                  <a:cxn ang="0">
                    <a:pos x="178" y="180"/>
                  </a:cxn>
                  <a:cxn ang="0">
                    <a:pos x="73" y="230"/>
                  </a:cxn>
                  <a:cxn ang="0">
                    <a:pos x="25" y="223"/>
                  </a:cxn>
                  <a:cxn ang="0">
                    <a:pos x="0" y="106"/>
                  </a:cxn>
                </a:cxnLst>
                <a:rect l="0" t="0" r="r" b="b"/>
                <a:pathLst>
                  <a:path w="300" h="244">
                    <a:moveTo>
                      <a:pt x="80" y="69"/>
                    </a:moveTo>
                    <a:cubicBezTo>
                      <a:pt x="86" y="71"/>
                      <a:pt x="100" y="83"/>
                      <a:pt x="117" y="81"/>
                    </a:cubicBezTo>
                    <a:cubicBezTo>
                      <a:pt x="134" y="79"/>
                      <a:pt x="164" y="67"/>
                      <a:pt x="180" y="55"/>
                    </a:cubicBezTo>
                    <a:cubicBezTo>
                      <a:pt x="196" y="43"/>
                      <a:pt x="199" y="12"/>
                      <a:pt x="216" y="6"/>
                    </a:cubicBezTo>
                    <a:cubicBezTo>
                      <a:pt x="233" y="0"/>
                      <a:pt x="269" y="6"/>
                      <a:pt x="282" y="18"/>
                    </a:cubicBezTo>
                    <a:cubicBezTo>
                      <a:pt x="295" y="30"/>
                      <a:pt x="300" y="61"/>
                      <a:pt x="294" y="81"/>
                    </a:cubicBezTo>
                    <a:cubicBezTo>
                      <a:pt x="288" y="101"/>
                      <a:pt x="265" y="125"/>
                      <a:pt x="246" y="141"/>
                    </a:cubicBezTo>
                    <a:cubicBezTo>
                      <a:pt x="227" y="157"/>
                      <a:pt x="207" y="165"/>
                      <a:pt x="178" y="180"/>
                    </a:cubicBezTo>
                    <a:cubicBezTo>
                      <a:pt x="149" y="195"/>
                      <a:pt x="99" y="223"/>
                      <a:pt x="73" y="230"/>
                    </a:cubicBezTo>
                    <a:cubicBezTo>
                      <a:pt x="47" y="237"/>
                      <a:pt x="37" y="244"/>
                      <a:pt x="25" y="223"/>
                    </a:cubicBezTo>
                    <a:cubicBezTo>
                      <a:pt x="13" y="202"/>
                      <a:pt x="5" y="130"/>
                      <a:pt x="0" y="106"/>
                    </a:cubicBezTo>
                  </a:path>
                </a:pathLst>
              </a:custGeom>
              <a:noFill/>
              <a:ln w="28575" cap="flat" cmpd="sng">
                <a:solidFill>
                  <a:srgbClr val="3399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1123" name="Group 99"/>
              <p:cNvGrpSpPr>
                <a:grpSpLocks/>
              </p:cNvGrpSpPr>
              <p:nvPr/>
            </p:nvGrpSpPr>
            <p:grpSpPr bwMode="auto">
              <a:xfrm rot="1954443">
                <a:off x="2134" y="3277"/>
                <a:ext cx="388" cy="341"/>
                <a:chOff x="2246" y="3213"/>
                <a:chExt cx="388" cy="341"/>
              </a:xfrm>
            </p:grpSpPr>
            <p:sp>
              <p:nvSpPr>
                <p:cNvPr id="1124" name="Freeform 100"/>
                <p:cNvSpPr>
                  <a:spLocks/>
                </p:cNvSpPr>
                <p:nvPr/>
              </p:nvSpPr>
              <p:spPr bwMode="auto">
                <a:xfrm>
                  <a:off x="2246" y="3213"/>
                  <a:ext cx="172" cy="213"/>
                </a:xfrm>
                <a:custGeom>
                  <a:avLst/>
                  <a:gdLst/>
                  <a:ahLst/>
                  <a:cxnLst>
                    <a:cxn ang="0">
                      <a:pos x="0" y="34"/>
                    </a:cxn>
                    <a:cxn ang="0">
                      <a:pos x="58" y="151"/>
                    </a:cxn>
                    <a:cxn ang="0">
                      <a:pos x="108" y="209"/>
                    </a:cxn>
                    <a:cxn ang="0">
                      <a:pos x="167" y="176"/>
                    </a:cxn>
                    <a:cxn ang="0">
                      <a:pos x="75" y="0"/>
                    </a:cxn>
                  </a:cxnLst>
                  <a:rect l="0" t="0" r="r" b="b"/>
                  <a:pathLst>
                    <a:path w="172" h="213">
                      <a:moveTo>
                        <a:pt x="0" y="34"/>
                      </a:moveTo>
                      <a:cubicBezTo>
                        <a:pt x="20" y="78"/>
                        <a:pt x="40" y="122"/>
                        <a:pt x="58" y="151"/>
                      </a:cubicBezTo>
                      <a:cubicBezTo>
                        <a:pt x="76" y="180"/>
                        <a:pt x="90" y="205"/>
                        <a:pt x="108" y="209"/>
                      </a:cubicBezTo>
                      <a:cubicBezTo>
                        <a:pt x="126" y="213"/>
                        <a:pt x="172" y="211"/>
                        <a:pt x="167" y="176"/>
                      </a:cubicBezTo>
                      <a:cubicBezTo>
                        <a:pt x="162" y="141"/>
                        <a:pt x="118" y="70"/>
                        <a:pt x="75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33993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125" name="Freeform 101"/>
                <p:cNvSpPr>
                  <a:spLocks/>
                </p:cNvSpPr>
                <p:nvPr/>
              </p:nvSpPr>
              <p:spPr bwMode="auto">
                <a:xfrm>
                  <a:off x="2334" y="3310"/>
                  <a:ext cx="300" cy="244"/>
                </a:xfrm>
                <a:custGeom>
                  <a:avLst/>
                  <a:gdLst/>
                  <a:ahLst/>
                  <a:cxnLst>
                    <a:cxn ang="0">
                      <a:pos x="80" y="69"/>
                    </a:cxn>
                    <a:cxn ang="0">
                      <a:pos x="117" y="81"/>
                    </a:cxn>
                    <a:cxn ang="0">
                      <a:pos x="180" y="55"/>
                    </a:cxn>
                    <a:cxn ang="0">
                      <a:pos x="216" y="6"/>
                    </a:cxn>
                    <a:cxn ang="0">
                      <a:pos x="282" y="18"/>
                    </a:cxn>
                    <a:cxn ang="0">
                      <a:pos x="294" y="81"/>
                    </a:cxn>
                    <a:cxn ang="0">
                      <a:pos x="246" y="141"/>
                    </a:cxn>
                    <a:cxn ang="0">
                      <a:pos x="178" y="180"/>
                    </a:cxn>
                    <a:cxn ang="0">
                      <a:pos x="73" y="230"/>
                    </a:cxn>
                    <a:cxn ang="0">
                      <a:pos x="25" y="223"/>
                    </a:cxn>
                    <a:cxn ang="0">
                      <a:pos x="0" y="106"/>
                    </a:cxn>
                  </a:cxnLst>
                  <a:rect l="0" t="0" r="r" b="b"/>
                  <a:pathLst>
                    <a:path w="300" h="244">
                      <a:moveTo>
                        <a:pt x="80" y="69"/>
                      </a:moveTo>
                      <a:cubicBezTo>
                        <a:pt x="86" y="71"/>
                        <a:pt x="100" y="83"/>
                        <a:pt x="117" y="81"/>
                      </a:cubicBezTo>
                      <a:cubicBezTo>
                        <a:pt x="134" y="79"/>
                        <a:pt x="164" y="67"/>
                        <a:pt x="180" y="55"/>
                      </a:cubicBezTo>
                      <a:cubicBezTo>
                        <a:pt x="196" y="43"/>
                        <a:pt x="199" y="12"/>
                        <a:pt x="216" y="6"/>
                      </a:cubicBezTo>
                      <a:cubicBezTo>
                        <a:pt x="233" y="0"/>
                        <a:pt x="269" y="6"/>
                        <a:pt x="282" y="18"/>
                      </a:cubicBezTo>
                      <a:cubicBezTo>
                        <a:pt x="295" y="30"/>
                        <a:pt x="300" y="61"/>
                        <a:pt x="294" y="81"/>
                      </a:cubicBezTo>
                      <a:cubicBezTo>
                        <a:pt x="288" y="101"/>
                        <a:pt x="265" y="125"/>
                        <a:pt x="246" y="141"/>
                      </a:cubicBezTo>
                      <a:cubicBezTo>
                        <a:pt x="227" y="157"/>
                        <a:pt x="207" y="165"/>
                        <a:pt x="178" y="180"/>
                      </a:cubicBezTo>
                      <a:cubicBezTo>
                        <a:pt x="149" y="195"/>
                        <a:pt x="99" y="223"/>
                        <a:pt x="73" y="230"/>
                      </a:cubicBezTo>
                      <a:cubicBezTo>
                        <a:pt x="47" y="237"/>
                        <a:pt x="37" y="244"/>
                        <a:pt x="25" y="223"/>
                      </a:cubicBezTo>
                      <a:cubicBezTo>
                        <a:pt x="13" y="202"/>
                        <a:pt x="5" y="130"/>
                        <a:pt x="0" y="106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33993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1126" name="Freeform 102"/>
              <p:cNvSpPr>
                <a:spLocks/>
              </p:cNvSpPr>
              <p:nvPr/>
            </p:nvSpPr>
            <p:spPr bwMode="auto">
              <a:xfrm>
                <a:off x="1936" y="2503"/>
                <a:ext cx="200" cy="344"/>
              </a:xfrm>
              <a:custGeom>
                <a:avLst/>
                <a:gdLst/>
                <a:ahLst/>
                <a:cxnLst>
                  <a:cxn ang="0">
                    <a:pos x="101" y="344"/>
                  </a:cxn>
                  <a:cxn ang="0">
                    <a:pos x="134" y="202"/>
                  </a:cxn>
                  <a:cxn ang="0">
                    <a:pos x="159" y="68"/>
                  </a:cxn>
                  <a:cxn ang="0">
                    <a:pos x="109" y="51"/>
                  </a:cxn>
                  <a:cxn ang="0">
                    <a:pos x="51" y="102"/>
                  </a:cxn>
                  <a:cxn ang="0">
                    <a:pos x="1" y="118"/>
                  </a:cxn>
                  <a:cxn ang="0">
                    <a:pos x="42" y="60"/>
                  </a:cxn>
                  <a:cxn ang="0">
                    <a:pos x="84" y="18"/>
                  </a:cxn>
                  <a:cxn ang="0">
                    <a:pos x="151" y="1"/>
                  </a:cxn>
                  <a:cxn ang="0">
                    <a:pos x="193" y="26"/>
                  </a:cxn>
                  <a:cxn ang="0">
                    <a:pos x="193" y="110"/>
                  </a:cxn>
                  <a:cxn ang="0">
                    <a:pos x="176" y="185"/>
                  </a:cxn>
                  <a:cxn ang="0">
                    <a:pos x="151" y="344"/>
                  </a:cxn>
                </a:cxnLst>
                <a:rect l="0" t="0" r="r" b="b"/>
                <a:pathLst>
                  <a:path w="200" h="344">
                    <a:moveTo>
                      <a:pt x="101" y="344"/>
                    </a:moveTo>
                    <a:cubicBezTo>
                      <a:pt x="112" y="296"/>
                      <a:pt x="124" y="248"/>
                      <a:pt x="134" y="202"/>
                    </a:cubicBezTo>
                    <a:cubicBezTo>
                      <a:pt x="144" y="156"/>
                      <a:pt x="163" y="93"/>
                      <a:pt x="159" y="68"/>
                    </a:cubicBezTo>
                    <a:cubicBezTo>
                      <a:pt x="155" y="43"/>
                      <a:pt x="127" y="45"/>
                      <a:pt x="109" y="51"/>
                    </a:cubicBezTo>
                    <a:cubicBezTo>
                      <a:pt x="91" y="57"/>
                      <a:pt x="69" y="91"/>
                      <a:pt x="51" y="102"/>
                    </a:cubicBezTo>
                    <a:cubicBezTo>
                      <a:pt x="33" y="113"/>
                      <a:pt x="2" y="125"/>
                      <a:pt x="1" y="118"/>
                    </a:cubicBezTo>
                    <a:cubicBezTo>
                      <a:pt x="0" y="111"/>
                      <a:pt x="28" y="77"/>
                      <a:pt x="42" y="60"/>
                    </a:cubicBezTo>
                    <a:cubicBezTo>
                      <a:pt x="56" y="43"/>
                      <a:pt x="66" y="28"/>
                      <a:pt x="84" y="18"/>
                    </a:cubicBezTo>
                    <a:cubicBezTo>
                      <a:pt x="102" y="8"/>
                      <a:pt x="133" y="0"/>
                      <a:pt x="151" y="1"/>
                    </a:cubicBezTo>
                    <a:cubicBezTo>
                      <a:pt x="169" y="2"/>
                      <a:pt x="186" y="8"/>
                      <a:pt x="193" y="26"/>
                    </a:cubicBezTo>
                    <a:cubicBezTo>
                      <a:pt x="200" y="44"/>
                      <a:pt x="196" y="84"/>
                      <a:pt x="193" y="110"/>
                    </a:cubicBezTo>
                    <a:cubicBezTo>
                      <a:pt x="190" y="136"/>
                      <a:pt x="183" y="146"/>
                      <a:pt x="176" y="185"/>
                    </a:cubicBezTo>
                    <a:cubicBezTo>
                      <a:pt x="169" y="224"/>
                      <a:pt x="160" y="284"/>
                      <a:pt x="151" y="344"/>
                    </a:cubicBezTo>
                  </a:path>
                </a:pathLst>
              </a:custGeom>
              <a:noFill/>
              <a:ln w="28575" cap="flat" cmpd="sng">
                <a:solidFill>
                  <a:srgbClr val="3399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7" name="Freeform 103"/>
              <p:cNvSpPr>
                <a:spLocks/>
              </p:cNvSpPr>
              <p:nvPr/>
            </p:nvSpPr>
            <p:spPr bwMode="auto">
              <a:xfrm>
                <a:off x="1837" y="2711"/>
                <a:ext cx="310" cy="870"/>
              </a:xfrm>
              <a:custGeom>
                <a:avLst/>
                <a:gdLst/>
                <a:ahLst/>
                <a:cxnLst>
                  <a:cxn ang="0">
                    <a:pos x="174" y="35"/>
                  </a:cxn>
                  <a:cxn ang="0">
                    <a:pos x="174" y="127"/>
                  </a:cxn>
                  <a:cxn ang="0">
                    <a:pos x="225" y="102"/>
                  </a:cxn>
                  <a:cxn ang="0">
                    <a:pos x="225" y="152"/>
                  </a:cxn>
                  <a:cxn ang="0">
                    <a:pos x="300" y="94"/>
                  </a:cxn>
                  <a:cxn ang="0">
                    <a:pos x="283" y="169"/>
                  </a:cxn>
                  <a:cxn ang="0">
                    <a:pos x="233" y="269"/>
                  </a:cxn>
                  <a:cxn ang="0">
                    <a:pos x="166" y="478"/>
                  </a:cxn>
                  <a:cxn ang="0">
                    <a:pos x="74" y="803"/>
                  </a:cxn>
                  <a:cxn ang="0">
                    <a:pos x="8" y="870"/>
                  </a:cxn>
                  <a:cxn ang="0">
                    <a:pos x="24" y="803"/>
                  </a:cxn>
                  <a:cxn ang="0">
                    <a:pos x="24" y="687"/>
                  </a:cxn>
                  <a:cxn ang="0">
                    <a:pos x="91" y="336"/>
                  </a:cxn>
                  <a:cxn ang="0">
                    <a:pos x="174" y="35"/>
                  </a:cxn>
                </a:cxnLst>
                <a:rect l="0" t="0" r="r" b="b"/>
                <a:pathLst>
                  <a:path w="310" h="870">
                    <a:moveTo>
                      <a:pt x="174" y="35"/>
                    </a:moveTo>
                    <a:cubicBezTo>
                      <a:pt x="188" y="0"/>
                      <a:pt x="166" y="116"/>
                      <a:pt x="174" y="127"/>
                    </a:cubicBezTo>
                    <a:cubicBezTo>
                      <a:pt x="182" y="138"/>
                      <a:pt x="217" y="98"/>
                      <a:pt x="225" y="102"/>
                    </a:cubicBezTo>
                    <a:cubicBezTo>
                      <a:pt x="233" y="106"/>
                      <a:pt x="213" y="153"/>
                      <a:pt x="225" y="152"/>
                    </a:cubicBezTo>
                    <a:cubicBezTo>
                      <a:pt x="237" y="151"/>
                      <a:pt x="290" y="91"/>
                      <a:pt x="300" y="94"/>
                    </a:cubicBezTo>
                    <a:cubicBezTo>
                      <a:pt x="310" y="97"/>
                      <a:pt x="294" y="140"/>
                      <a:pt x="283" y="169"/>
                    </a:cubicBezTo>
                    <a:cubicBezTo>
                      <a:pt x="272" y="198"/>
                      <a:pt x="252" y="218"/>
                      <a:pt x="233" y="269"/>
                    </a:cubicBezTo>
                    <a:cubicBezTo>
                      <a:pt x="214" y="320"/>
                      <a:pt x="192" y="389"/>
                      <a:pt x="166" y="478"/>
                    </a:cubicBezTo>
                    <a:cubicBezTo>
                      <a:pt x="140" y="567"/>
                      <a:pt x="100" y="738"/>
                      <a:pt x="74" y="803"/>
                    </a:cubicBezTo>
                    <a:cubicBezTo>
                      <a:pt x="48" y="868"/>
                      <a:pt x="16" y="870"/>
                      <a:pt x="8" y="870"/>
                    </a:cubicBezTo>
                    <a:cubicBezTo>
                      <a:pt x="0" y="870"/>
                      <a:pt x="21" y="833"/>
                      <a:pt x="24" y="803"/>
                    </a:cubicBezTo>
                    <a:cubicBezTo>
                      <a:pt x="27" y="773"/>
                      <a:pt x="13" y="765"/>
                      <a:pt x="24" y="687"/>
                    </a:cubicBezTo>
                    <a:cubicBezTo>
                      <a:pt x="35" y="609"/>
                      <a:pt x="70" y="445"/>
                      <a:pt x="91" y="336"/>
                    </a:cubicBezTo>
                    <a:cubicBezTo>
                      <a:pt x="112" y="227"/>
                      <a:pt x="160" y="70"/>
                      <a:pt x="174" y="35"/>
                    </a:cubicBezTo>
                    <a:close/>
                  </a:path>
                </a:pathLst>
              </a:custGeom>
              <a:solidFill>
                <a:schemeClr val="bg1"/>
              </a:solidFill>
              <a:ln w="28575" cap="flat" cmpd="sng">
                <a:solidFill>
                  <a:srgbClr val="3399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8" name="Freeform 104"/>
              <p:cNvSpPr>
                <a:spLocks/>
              </p:cNvSpPr>
              <p:nvPr/>
            </p:nvSpPr>
            <p:spPr bwMode="auto">
              <a:xfrm>
                <a:off x="2337" y="2062"/>
                <a:ext cx="104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2" y="13"/>
                  </a:cxn>
                  <a:cxn ang="0">
                    <a:pos x="104" y="7"/>
                  </a:cxn>
                </a:cxnLst>
                <a:rect l="0" t="0" r="r" b="b"/>
                <a:pathLst>
                  <a:path w="104" h="14">
                    <a:moveTo>
                      <a:pt x="0" y="0"/>
                    </a:moveTo>
                    <a:cubicBezTo>
                      <a:pt x="10" y="2"/>
                      <a:pt x="45" y="12"/>
                      <a:pt x="62" y="13"/>
                    </a:cubicBezTo>
                    <a:cubicBezTo>
                      <a:pt x="79" y="14"/>
                      <a:pt x="95" y="8"/>
                      <a:pt x="104" y="7"/>
                    </a:cubicBezTo>
                  </a:path>
                </a:pathLst>
              </a:custGeom>
              <a:noFill/>
              <a:ln w="12700" cap="flat" cmpd="sng">
                <a:solidFill>
                  <a:srgbClr val="3399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9" name="Freeform 105"/>
              <p:cNvSpPr>
                <a:spLocks/>
              </p:cNvSpPr>
              <p:nvPr/>
            </p:nvSpPr>
            <p:spPr bwMode="auto">
              <a:xfrm>
                <a:off x="2503" y="2059"/>
                <a:ext cx="82" cy="2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2" y="13"/>
                  </a:cxn>
                  <a:cxn ang="0">
                    <a:pos x="104" y="7"/>
                  </a:cxn>
                </a:cxnLst>
                <a:rect l="0" t="0" r="r" b="b"/>
                <a:pathLst>
                  <a:path w="104" h="14">
                    <a:moveTo>
                      <a:pt x="0" y="0"/>
                    </a:moveTo>
                    <a:cubicBezTo>
                      <a:pt x="10" y="2"/>
                      <a:pt x="45" y="12"/>
                      <a:pt x="62" y="13"/>
                    </a:cubicBezTo>
                    <a:cubicBezTo>
                      <a:pt x="79" y="14"/>
                      <a:pt x="95" y="8"/>
                      <a:pt x="104" y="7"/>
                    </a:cubicBezTo>
                  </a:path>
                </a:pathLst>
              </a:custGeom>
              <a:noFill/>
              <a:ln w="12700" cap="flat" cmpd="sng">
                <a:solidFill>
                  <a:srgbClr val="3399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30" name="Freeform 106"/>
              <p:cNvSpPr>
                <a:spLocks/>
              </p:cNvSpPr>
              <p:nvPr/>
            </p:nvSpPr>
            <p:spPr bwMode="auto">
              <a:xfrm>
                <a:off x="2401" y="2183"/>
                <a:ext cx="104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2" y="13"/>
                  </a:cxn>
                  <a:cxn ang="0">
                    <a:pos x="104" y="7"/>
                  </a:cxn>
                </a:cxnLst>
                <a:rect l="0" t="0" r="r" b="b"/>
                <a:pathLst>
                  <a:path w="104" h="14">
                    <a:moveTo>
                      <a:pt x="0" y="0"/>
                    </a:moveTo>
                    <a:cubicBezTo>
                      <a:pt x="10" y="2"/>
                      <a:pt x="45" y="12"/>
                      <a:pt x="62" y="13"/>
                    </a:cubicBezTo>
                    <a:cubicBezTo>
                      <a:pt x="79" y="14"/>
                      <a:pt x="95" y="8"/>
                      <a:pt x="104" y="7"/>
                    </a:cubicBezTo>
                  </a:path>
                </a:pathLst>
              </a:custGeom>
              <a:noFill/>
              <a:ln w="12700" cap="flat" cmpd="sng">
                <a:solidFill>
                  <a:srgbClr val="3399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131" name="Freeform 107"/>
            <p:cNvSpPr>
              <a:spLocks/>
            </p:cNvSpPr>
            <p:nvPr userDrawn="1"/>
          </p:nvSpPr>
          <p:spPr bwMode="auto">
            <a:xfrm>
              <a:off x="5120" y="2922"/>
              <a:ext cx="60" cy="2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72"/>
                </a:cxn>
                <a:cxn ang="0">
                  <a:pos x="36" y="184"/>
                </a:cxn>
                <a:cxn ang="0">
                  <a:pos x="60" y="230"/>
                </a:cxn>
              </a:cxnLst>
              <a:rect l="0" t="0" r="r" b="b"/>
              <a:pathLst>
                <a:path w="60" h="230">
                  <a:moveTo>
                    <a:pt x="0" y="0"/>
                  </a:moveTo>
                  <a:cubicBezTo>
                    <a:pt x="4" y="20"/>
                    <a:pt x="8" y="41"/>
                    <a:pt x="14" y="72"/>
                  </a:cubicBezTo>
                  <a:cubicBezTo>
                    <a:pt x="20" y="103"/>
                    <a:pt x="28" y="158"/>
                    <a:pt x="36" y="184"/>
                  </a:cubicBezTo>
                  <a:cubicBezTo>
                    <a:pt x="44" y="210"/>
                    <a:pt x="52" y="220"/>
                    <a:pt x="60" y="230"/>
                  </a:cubicBezTo>
                </a:path>
              </a:pathLst>
            </a:custGeom>
            <a:noFill/>
            <a:ln w="28575" cap="flat" cmpd="sng">
              <a:solidFill>
                <a:srgbClr val="33993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あくあフォント" pitchFamily="1" charset="-128"/>
          <a:ea typeface="あくあフォント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あくあフォント" pitchFamily="1" charset="-128"/>
          <a:ea typeface="あくあフォント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あくあフォント" pitchFamily="1" charset="-128"/>
          <a:ea typeface="あくあフォント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あくあフォント" pitchFamily="1" charset="-128"/>
          <a:ea typeface="あくあフォント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あくあフォント" pitchFamily="1" charset="-128"/>
          <a:ea typeface="あくあフォント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あくあフォント" pitchFamily="1" charset="-128"/>
          <a:ea typeface="あくあフォント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あくあフォント" pitchFamily="1" charset="-128"/>
          <a:ea typeface="あくあフォント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あくあフォント" pitchFamily="1" charset="-128"/>
          <a:ea typeface="あくあフォント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.tw/search?q=%E6%AD%A3%E5%90%91%E7%AE%A1%E6%95%99+%E5%BD%B1%E7%89%87&amp;tbm=vid&amp;ei=Kvl6XY_qFoLomAXdla4g&amp;start=240&amp;sa=N&amp;ved=0ahUKEwiPp9vj2szkAhUCNKYKHd2KCwQ45gEQ8NMDCG4&amp;biw=1034&amp;bih=616&amp;dpr=1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59874" y="2221863"/>
            <a:ext cx="6884126" cy="1470025"/>
          </a:xfrm>
        </p:spPr>
        <p:txBody>
          <a:bodyPr/>
          <a:lstStyle/>
          <a:p>
            <a:r>
              <a:rPr lang="zh-TW" altLang="en-US" sz="6000" b="1" dirty="0" smtClean="0">
                <a:latin typeface="微軟正黑體" pitchFamily="34" charset="-120"/>
                <a:ea typeface="微軟正黑體" pitchFamily="34" charset="-120"/>
              </a:rPr>
              <a:t>班級正向管教</a:t>
            </a:r>
            <a:endParaRPr lang="ja-JP" altLang="en-US" sz="6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東區大同國小　黃滄富　</a:t>
            </a:r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0064" y="510086"/>
            <a:ext cx="6910387" cy="1163638"/>
          </a:xfrm>
        </p:spPr>
        <p:txBody>
          <a:bodyPr/>
          <a:lstStyle/>
          <a:p>
            <a:r>
              <a:rPr lang="zh-TW" altLang="en-US" dirty="0" smtClean="0"/>
              <a:t>「正向」是</a:t>
            </a:r>
            <a:r>
              <a:rPr lang="en-US" altLang="zh-TW" dirty="0" smtClean="0"/>
              <a:t>…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1" name="Picture 3" descr="C:\Users\user\Desktop\419486188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90662" y="1998616"/>
            <a:ext cx="2522309" cy="1933304"/>
          </a:xfrm>
          <a:prstGeom prst="rect">
            <a:avLst/>
          </a:prstGeom>
          <a:noFill/>
        </p:spPr>
      </p:pic>
      <p:pic>
        <p:nvPicPr>
          <p:cNvPr id="2052" name="Picture 4" descr="C:\Users\user\Desktop\image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9270" y="1972490"/>
            <a:ext cx="2562976" cy="1943238"/>
          </a:xfrm>
          <a:prstGeom prst="rect">
            <a:avLst/>
          </a:prstGeom>
          <a:noFill/>
        </p:spPr>
      </p:pic>
      <p:pic>
        <p:nvPicPr>
          <p:cNvPr id="2053" name="Picture 5" descr="C:\Users\user\Desktop\images (2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36298" y="2011680"/>
            <a:ext cx="2489245" cy="19855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6731" y="549275"/>
            <a:ext cx="6851469" cy="1163638"/>
          </a:xfrm>
        </p:spPr>
        <p:txBody>
          <a:bodyPr/>
          <a:lstStyle/>
          <a:p>
            <a:r>
              <a:rPr lang="zh-TW" altLang="en-US" dirty="0" smtClean="0"/>
              <a:t>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有時，很難正向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…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 descr="C:\Users\user\Desktop\1_RqQHjuwfw1Dd0C_Hgyba4w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037" y="1998617"/>
            <a:ext cx="8251008" cy="4167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665379" y="418646"/>
            <a:ext cx="6910387" cy="1163638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1E09B7"/>
                </a:solidFill>
                <a:latin typeface="微軟正黑體" pitchFamily="34" charset="-120"/>
                <a:ea typeface="微軟正黑體" pitchFamily="34" charset="-120"/>
              </a:rPr>
              <a:t>情緒凍結</a:t>
            </a:r>
            <a:r>
              <a:rPr lang="en-US" altLang="zh-TW" b="1" dirty="0" smtClean="0">
                <a:solidFill>
                  <a:srgbClr val="1E09B7"/>
                </a:solidFill>
                <a:latin typeface="微軟正黑體" pitchFamily="34" charset="-120"/>
                <a:ea typeface="微軟正黑體" pitchFamily="34" charset="-120"/>
              </a:rPr>
              <a:t>…</a:t>
            </a:r>
            <a:endParaRPr lang="zh-TW" altLang="en-US" b="1" dirty="0">
              <a:solidFill>
                <a:srgbClr val="1E09B7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1266" name="Picture 2" descr="C:\Users\user\Desktop\驚嚇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36543">
            <a:off x="4885512" y="2442751"/>
            <a:ext cx="3513909" cy="3683725"/>
          </a:xfrm>
          <a:prstGeom prst="rect">
            <a:avLst/>
          </a:prstGeom>
          <a:noFill/>
        </p:spPr>
      </p:pic>
      <p:pic>
        <p:nvPicPr>
          <p:cNvPr id="11267" name="Picture 3" descr="C:\Users\user\Desktop\驚嚇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34153">
            <a:off x="469632" y="2344686"/>
            <a:ext cx="3294604" cy="3472892"/>
          </a:xfrm>
          <a:prstGeom prst="rect">
            <a:avLst/>
          </a:prstGeom>
          <a:noFill/>
        </p:spPr>
      </p:pic>
      <p:sp>
        <p:nvSpPr>
          <p:cNvPr id="11" name="雲朵形圖說文字 10"/>
          <p:cNvSpPr/>
          <p:nvPr/>
        </p:nvSpPr>
        <p:spPr bwMode="auto">
          <a:xfrm rot="773445">
            <a:off x="3239588" y="1515291"/>
            <a:ext cx="3317966" cy="983873"/>
          </a:xfrm>
          <a:prstGeom prst="cloudCallout">
            <a:avLst>
              <a:gd name="adj1" fmla="val -58279"/>
              <a:gd name="adj2" fmla="val 143820"/>
            </a:avLst>
          </a:prstGeom>
          <a:ln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微軟正黑體" pitchFamily="34" charset="-120"/>
                <a:ea typeface="文鼎海報體" pitchFamily="49" charset="-120"/>
              </a:rPr>
              <a:t>笑不出來</a:t>
            </a:r>
          </a:p>
        </p:txBody>
      </p:sp>
      <p:sp>
        <p:nvSpPr>
          <p:cNvPr id="12" name="矩形 11"/>
          <p:cNvSpPr/>
          <p:nvPr/>
        </p:nvSpPr>
        <p:spPr>
          <a:xfrm rot="708232">
            <a:off x="3553096" y="1602714"/>
            <a:ext cx="296527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TW" sz="2800" dirty="0" smtClean="0">
              <a:latin typeface="標楷體" pitchFamily="65" charset="-120"/>
              <a:ea typeface="文鼎海報體" pitchFamily="49" charset="-120"/>
            </a:endParaRPr>
          </a:p>
          <a:p>
            <a:endParaRPr lang="zh-TW" altLang="en-US" dirty="0"/>
          </a:p>
        </p:txBody>
      </p:sp>
      <p:sp>
        <p:nvSpPr>
          <p:cNvPr id="14" name="橢圓形圖說文字 13"/>
          <p:cNvSpPr/>
          <p:nvPr/>
        </p:nvSpPr>
        <p:spPr bwMode="auto">
          <a:xfrm rot="21416119">
            <a:off x="2730136" y="5303518"/>
            <a:ext cx="2856428" cy="908864"/>
          </a:xfrm>
          <a:prstGeom prst="wedgeEllipseCallout">
            <a:avLst>
              <a:gd name="adj1" fmla="val 66972"/>
              <a:gd name="adj2" fmla="val -1401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3600" dirty="0" smtClean="0">
                <a:solidFill>
                  <a:schemeClr val="tx1"/>
                </a:solidFill>
                <a:latin typeface="あくあフォント" pitchFamily="1" charset="-128"/>
                <a:ea typeface="文鼎海報體" pitchFamily="49" charset="-120"/>
              </a:rPr>
              <a:t>哭不出來</a:t>
            </a:r>
            <a:endParaRPr kumimoji="1" lang="zh-TW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あくあフォント" pitchFamily="1" charset="-128"/>
              <a:ea typeface="文鼎海報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杏仁核被綁架了嗎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4" name="Picture 2" descr="C:\Users\user\Desktop\下載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307" y="1998617"/>
            <a:ext cx="6435807" cy="43238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憤怒狗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71555" cy="6858000"/>
          </a:xfrm>
          <a:prstGeom prst="rect">
            <a:avLst/>
          </a:prstGeom>
          <a:noFill/>
        </p:spPr>
      </p:pic>
      <p:pic>
        <p:nvPicPr>
          <p:cNvPr id="12291" name="Picture 3" descr="C:\Users\user\Desktop\難過狗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7479">
            <a:off x="4443773" y="313132"/>
            <a:ext cx="4055427" cy="1927536"/>
          </a:xfrm>
          <a:prstGeom prst="rect">
            <a:avLst/>
          </a:prstGeom>
          <a:noFill/>
        </p:spPr>
      </p:pic>
      <p:pic>
        <p:nvPicPr>
          <p:cNvPr id="12292" name="Picture 4" descr="C:\Users\user\Desktop\鬥爭狗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95398">
            <a:off x="4713188" y="2394593"/>
            <a:ext cx="3533755" cy="2484486"/>
          </a:xfrm>
          <a:prstGeom prst="rect">
            <a:avLst/>
          </a:prstGeom>
          <a:noFill/>
        </p:spPr>
      </p:pic>
      <p:pic>
        <p:nvPicPr>
          <p:cNvPr id="12293" name="Picture 5" descr="C:\Users\user\Desktop\逃走狗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21844" y="4925713"/>
            <a:ext cx="4922156" cy="1932287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 bwMode="auto">
          <a:xfrm rot="21084151">
            <a:off x="1952413" y="3712045"/>
            <a:ext cx="3564250" cy="11079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6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微軟正黑體" pitchFamily="34" charset="-120"/>
                <a:ea typeface="微軟正黑體" pitchFamily="34" charset="-120"/>
              </a:rPr>
              <a:t>戰或逃</a:t>
            </a:r>
            <a:r>
              <a:rPr kumimoji="1" lang="en-US" altLang="zh-TW" sz="6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微軟正黑體" pitchFamily="34" charset="-120"/>
                <a:ea typeface="微軟正黑體" pitchFamily="34" charset="-120"/>
              </a:rPr>
              <a:t>?</a:t>
            </a:r>
            <a:endParaRPr kumimoji="1" lang="zh-TW" altLang="en-US" sz="6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專家的建議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丹尼爾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高曼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863633"/>
            <a:ext cx="7772400" cy="4114800"/>
          </a:xfrm>
        </p:spPr>
        <p:txBody>
          <a:bodyPr/>
          <a:lstStyle/>
          <a:p>
            <a:r>
              <a:rPr lang="en-US" altLang="zh-TW" sz="3000" b="1" dirty="0" smtClean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zh-TW" sz="3000" b="1" dirty="0" smtClean="0">
                <a:latin typeface="微軟正黑體" pitchFamily="34" charset="-120"/>
                <a:ea typeface="微軟正黑體" pitchFamily="34" charset="-120"/>
              </a:rPr>
              <a:t>停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買字典事件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en-US" altLang="zh-TW" sz="300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00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300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00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3000" b="1" dirty="0" smtClean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zh-TW" sz="3000" b="1" dirty="0" smtClean="0">
                <a:latin typeface="微軟正黑體" pitchFamily="34" charset="-120"/>
                <a:ea typeface="微軟正黑體" pitchFamily="34" charset="-120"/>
              </a:rPr>
              <a:t>深呼吸</a:t>
            </a:r>
            <a:r>
              <a:rPr lang="en-US" altLang="zh-TW" sz="300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00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300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00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3000" b="1" dirty="0" smtClean="0"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zh-TW" sz="3000" b="1" dirty="0" smtClean="0">
                <a:latin typeface="微軟正黑體" pitchFamily="34" charset="-120"/>
                <a:ea typeface="微軟正黑體" pitchFamily="34" charset="-120"/>
              </a:rPr>
              <a:t>六秒原則</a:t>
            </a:r>
            <a:r>
              <a:rPr lang="en-US" altLang="zh-TW" sz="300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00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300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00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3000" b="1" dirty="0" smtClean="0">
                <a:latin typeface="微軟正黑體" pitchFamily="34" charset="-120"/>
                <a:ea typeface="微軟正黑體" pitchFamily="34" charset="-120"/>
              </a:rPr>
              <a:t>4.</a:t>
            </a:r>
            <a:r>
              <a:rPr lang="zh-TW" altLang="zh-TW" sz="3000" b="1" dirty="0" smtClean="0">
                <a:latin typeface="微軟正黑體" pitchFamily="34" charset="-120"/>
                <a:ea typeface="微軟正黑體" pitchFamily="34" charset="-120"/>
              </a:rPr>
              <a:t>讓正向的情緒回來</a:t>
            </a:r>
            <a:endParaRPr lang="zh-TW" altLang="zh-TW" sz="30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sz="300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00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sz="3000" b="1" dirty="0" smtClean="0">
                <a:latin typeface="微軟正黑體" pitchFamily="34" charset="-120"/>
                <a:ea typeface="微軟正黑體" pitchFamily="34" charset="-120"/>
              </a:rPr>
              <a:t>5.</a:t>
            </a:r>
            <a:r>
              <a:rPr lang="zh-TW" altLang="zh-TW" sz="3000" b="1" dirty="0" smtClean="0">
                <a:latin typeface="微軟正黑體" pitchFamily="34" charset="-120"/>
                <a:ea typeface="微軟正黑體" pitchFamily="34" charset="-120"/>
              </a:rPr>
              <a:t>把自己當旁觀者</a:t>
            </a:r>
            <a:endParaRPr lang="zh-TW" altLang="en-US" sz="30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42865" y="666841"/>
            <a:ext cx="6910387" cy="1163638"/>
          </a:xfrm>
        </p:spPr>
        <p:txBody>
          <a:bodyPr/>
          <a:lstStyle/>
          <a:p>
            <a:r>
              <a:rPr lang="zh-TW" altLang="en-US" dirty="0" smtClean="0"/>
              <a:t>　專家的建議</a:t>
            </a:r>
            <a:r>
              <a:rPr lang="en-US" altLang="zh-TW" dirty="0" smtClean="0"/>
              <a:t>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33103" y="2307773"/>
            <a:ext cx="8131627" cy="4114800"/>
          </a:xfrm>
        </p:spPr>
        <p:txBody>
          <a:bodyPr/>
          <a:lstStyle/>
          <a:p>
            <a:r>
              <a:rPr lang="zh-TW" altLang="en-US" sz="4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先</a:t>
            </a:r>
            <a:r>
              <a:rPr lang="en-US" altLang="zh-TW" sz="4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~</a:t>
            </a: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安放情緒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…)</a:t>
            </a:r>
          </a:p>
          <a:p>
            <a:r>
              <a:rPr lang="zh-TW" altLang="en-US" sz="4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再</a:t>
            </a:r>
            <a:r>
              <a:rPr lang="en-US" altLang="zh-TW" sz="4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~</a:t>
            </a: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情緒停看聽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辨識      覺察      補充      流動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en-US" altLang="zh-TW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2400" dirty="0" smtClean="0"/>
              <a:t>     </a:t>
            </a:r>
            <a:r>
              <a:rPr lang="en-US" altLang="zh-TW" sz="2400" dirty="0" smtClean="0"/>
              <a:t>1.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最常出現的情緒是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….</a:t>
            </a:r>
          </a:p>
          <a:p>
            <a:pPr>
              <a:buNone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      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生命中的事件有無重複的元素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…</a:t>
            </a:r>
          </a:p>
          <a:p>
            <a:pPr>
              <a:buNone/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       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這些情緒如何影響目前的人際互動模式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…</a:t>
            </a:r>
          </a:p>
          <a:p>
            <a:endParaRPr lang="zh-TW" altLang="en-US" dirty="0"/>
          </a:p>
        </p:txBody>
      </p:sp>
      <p:cxnSp>
        <p:nvCxnSpPr>
          <p:cNvPr id="5" name="直線單箭頭接點 4"/>
          <p:cNvCxnSpPr/>
          <p:nvPr/>
        </p:nvCxnSpPr>
        <p:spPr bwMode="auto">
          <a:xfrm flipV="1">
            <a:off x="4506689" y="4193176"/>
            <a:ext cx="431074" cy="13063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直線單箭頭接點 5"/>
          <p:cNvCxnSpPr/>
          <p:nvPr/>
        </p:nvCxnSpPr>
        <p:spPr bwMode="auto">
          <a:xfrm flipV="1">
            <a:off x="6652564" y="4194313"/>
            <a:ext cx="431074" cy="13063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直線單箭頭接點 6"/>
          <p:cNvCxnSpPr/>
          <p:nvPr/>
        </p:nvCxnSpPr>
        <p:spPr bwMode="auto">
          <a:xfrm flipV="1">
            <a:off x="5566074" y="4194312"/>
            <a:ext cx="431074" cy="13063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 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情緒自我照顧與修復</a:t>
            </a:r>
            <a:endParaRPr lang="zh-TW" altLang="en-US" sz="4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24988" y="2503713"/>
            <a:ext cx="7772400" cy="4114800"/>
          </a:xfrm>
        </p:spPr>
        <p:txBody>
          <a:bodyPr/>
          <a:lstStyle/>
          <a:p>
            <a:pPr>
              <a:lnSpc>
                <a:spcPts val="4400"/>
              </a:lnSpc>
            </a:pP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書寫療癒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自我對話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、繪畫、聊天、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4400"/>
              </a:lnSpc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園藝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、唱歌、聽音樂、運動、</a:t>
            </a: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閱讀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、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4400"/>
              </a:lnSpc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  看電影、睡覺、整理環境、</a:t>
            </a: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諮商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、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4400"/>
              </a:lnSpc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zh-TW" altLang="en-US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冥想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宗教信仰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幫助他人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……</a:t>
            </a:r>
            <a:endParaRPr lang="zh-TW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60876" y="588463"/>
            <a:ext cx="6910387" cy="1163638"/>
          </a:xfrm>
        </p:spPr>
        <p:txBody>
          <a:bodyPr/>
          <a:lstStyle/>
          <a:p>
            <a:r>
              <a:rPr lang="zh-TW" altLang="en-US" dirty="0" smtClean="0"/>
              <a:t> </a:t>
            </a:r>
            <a:r>
              <a:rPr lang="zh-TW" altLang="en-US" b="1" dirty="0" smtClean="0"/>
              <a:t>我試過比較有效的</a:t>
            </a:r>
            <a:r>
              <a:rPr lang="en-US" altLang="zh-TW" b="1" dirty="0" smtClean="0"/>
              <a:t>…</a:t>
            </a:r>
            <a:endParaRPr lang="zh-TW" altLang="en-US" b="1" dirty="0"/>
          </a:p>
        </p:txBody>
      </p:sp>
      <p:pic>
        <p:nvPicPr>
          <p:cNvPr id="3074" name="Picture 2" descr="C:\Users\user\Desktop\1080915正向管叫簡報圖片\0c6954e646c24a9a99ac2ac160e089f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722" y="2037806"/>
            <a:ext cx="2922678" cy="4389120"/>
          </a:xfrm>
          <a:prstGeom prst="rect">
            <a:avLst/>
          </a:prstGeom>
          <a:noFill/>
        </p:spPr>
      </p:pic>
      <p:pic>
        <p:nvPicPr>
          <p:cNvPr id="3075" name="Picture 3" descr="C:\Users\user\Desktop\下載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6360" y="2768722"/>
            <a:ext cx="3174974" cy="2221289"/>
          </a:xfrm>
          <a:prstGeom prst="rect">
            <a:avLst/>
          </a:prstGeom>
          <a:noFill/>
        </p:spPr>
      </p:pic>
      <p:pic>
        <p:nvPicPr>
          <p:cNvPr id="3076" name="Picture 4" descr="C:\Users\user\Desktop\下載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93259" y="1995899"/>
            <a:ext cx="2694032" cy="1792756"/>
          </a:xfrm>
          <a:prstGeom prst="rect">
            <a:avLst/>
          </a:prstGeom>
          <a:noFill/>
        </p:spPr>
      </p:pic>
      <p:pic>
        <p:nvPicPr>
          <p:cNvPr id="3077" name="Picture 5" descr="C:\Users\user\Desktop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4190" y="4558936"/>
            <a:ext cx="3162844" cy="19463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26190" y="614589"/>
            <a:ext cx="6910387" cy="1163638"/>
          </a:xfrm>
        </p:spPr>
        <p:txBody>
          <a:bodyPr/>
          <a:lstStyle/>
          <a:p>
            <a:r>
              <a:rPr lang="zh-TW" altLang="en-US" dirty="0" smtClean="0"/>
              <a:t>多年來的收穫</a:t>
            </a:r>
            <a:r>
              <a:rPr lang="en-US" altLang="zh-TW" dirty="0" smtClean="0"/>
              <a:t>…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0486" y="2294710"/>
            <a:ext cx="7772400" cy="4114800"/>
          </a:xfrm>
        </p:spPr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覺察、領悟、淨化自己真實的情緒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比較有能量去能幫助人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從強迫思考到彈性開放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從要求完美到放下執念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減少發怒及遷怒，不當情緒汙染源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內在感到平靜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en-US" altLang="zh-TW" dirty="0" smtClean="0"/>
          </a:p>
          <a:p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 bwMode="auto">
          <a:xfrm rot="531203">
            <a:off x="2646007" y="3486962"/>
            <a:ext cx="3860186" cy="70788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微軟正黑體" pitchFamily="34" charset="-120"/>
                <a:ea typeface="微軟正黑體" pitchFamily="34" charset="-120"/>
              </a:rPr>
              <a:t>很大很大的勇氣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心理小測驗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 想要「正向」</a:t>
            </a:r>
            <a:r>
              <a:rPr lang="en-US" altLang="zh-TW" dirty="0" smtClean="0"/>
              <a:t>…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685800" y="483326"/>
          <a:ext cx="7922624" cy="5612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user\Desktop\下載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5307" y="3122024"/>
            <a:ext cx="2318339" cy="3004456"/>
          </a:xfrm>
          <a:prstGeom prst="rect">
            <a:avLst/>
          </a:prstGeom>
          <a:noFill/>
        </p:spPr>
      </p:pic>
      <p:pic>
        <p:nvPicPr>
          <p:cNvPr id="1027" name="Picture 3" descr="C:\Users\user\Desktop\下載 (1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35531" y="3161211"/>
            <a:ext cx="2429691" cy="2847703"/>
          </a:xfrm>
          <a:prstGeom prst="rect">
            <a:avLst/>
          </a:prstGeom>
          <a:noFill/>
        </p:spPr>
      </p:pic>
      <p:pic>
        <p:nvPicPr>
          <p:cNvPr id="1028" name="Picture 4" descr="C:\Users\user\Desktop\770098518_m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27204" y="3148150"/>
            <a:ext cx="2442029" cy="2913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教室裡的正向管教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30693" y="562337"/>
            <a:ext cx="6910387" cy="1163638"/>
          </a:xfrm>
        </p:spPr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正向管教的內涵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7423" y="2360023"/>
            <a:ext cx="7772400" cy="4497977"/>
          </a:xfrm>
        </p:spPr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管教的過程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關注「人」而非「問題」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管教的技巧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運用正向語言和肢體 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語調、語氣、語速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避免否定、批判 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維持良好關係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融入諮商輔導技巧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支持、鼓勵、肯定、同理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>
              <a:buNone/>
            </a:pP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5" name="矩形 4"/>
          <p:cNvSpPr/>
          <p:nvPr/>
        </p:nvSpPr>
        <p:spPr bwMode="auto">
          <a:xfrm rot="21147337">
            <a:off x="1120315" y="3416493"/>
            <a:ext cx="6571704" cy="86177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5000" b="1" i="0" u="none" strike="noStrike" cap="none" normalizeH="0" baseline="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/>
                <a:latin typeface="微軟正黑體" pitchFamily="34" charset="-120"/>
                <a:ea typeface="微軟正黑體" pitchFamily="34" charset="-120"/>
              </a:rPr>
              <a:t>我們都還想要退休金</a:t>
            </a:r>
            <a:r>
              <a:rPr kumimoji="1" lang="en-US" altLang="zh-TW" sz="5000" b="1" i="0" u="none" strike="noStrike" cap="none" normalizeH="0" baseline="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/>
                <a:latin typeface="微軟正黑體" pitchFamily="34" charset="-120"/>
                <a:ea typeface="微軟正黑體" pitchFamily="34" charset="-120"/>
              </a:rPr>
              <a:t>!!!</a:t>
            </a:r>
            <a:endParaRPr kumimoji="1" lang="zh-TW" altLang="en-US" sz="5000" b="1" i="0" u="none" strike="noStrike" cap="none" normalizeH="0" baseline="0" dirty="0" smtClean="0">
              <a:ln>
                <a:solidFill>
                  <a:srgbClr val="FFFF00"/>
                </a:solidFill>
              </a:ln>
              <a:solidFill>
                <a:srgbClr val="FF0000"/>
              </a:solidFill>
              <a:effectLst/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60876" y="549274"/>
            <a:ext cx="6910387" cy="1163638"/>
          </a:xfrm>
        </p:spPr>
        <p:txBody>
          <a:bodyPr/>
          <a:lstStyle/>
          <a:p>
            <a:r>
              <a:rPr lang="zh-TW" altLang="en-US" dirty="0" smtClean="0"/>
              <a:t> 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有效正向管教策略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文獻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94360" y="2412274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）確實有效運用規範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）教師充分運用輔導技巧解決問題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）教導學生建立責任心並接受管教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）教師以身教並進行自我反思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（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）善用支持系統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運用於班級經營的策略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閱讀信札</a:t>
            </a: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每週師生一篇閱讀交換週記，融入欲傳達的正向價值觀，進行討論分享。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阿德勒心理寫作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班書共讀，以阿德勒正向心理學人性觀探討、分析小說中的人物，進行心理寫作。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溫馨慶生會</a:t>
            </a: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邀請全班家長寫信給孩子，內容包含懷胎十月的辛苦、出生前後的回憶趣事、對孩子的鼓勵等，於每月慶生會時，由老師代為唸出。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班級事件狀況劇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 學生角色扮演事件後，全班進行討論，師引導雙方表達想法和感受。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400" dirty="0" smtClean="0"/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73939" y="640715"/>
            <a:ext cx="6910387" cy="1163638"/>
          </a:xfrm>
        </p:spPr>
        <p:txBody>
          <a:bodyPr/>
          <a:lstStyle/>
          <a:p>
            <a:r>
              <a:rPr lang="en-US" altLang="zh-TW" dirty="0" smtClean="0"/>
              <a:t> 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師生關係分類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81745" y="2338252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漠視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全盤忽略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>
              <a:buNone/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不帶情感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只有教學缺乏情感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>
              <a:buNone/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自我中心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有條件的交流互動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>
              <a:buNone/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4.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過度涉入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界線混淆尋求認可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>
              <a:buNone/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5.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同理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正向溫暖陪伴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)</a:t>
            </a:r>
            <a:b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                                               </a:t>
            </a:r>
            <a:r>
              <a:rPr lang="zh-TW" altLang="en-US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  <a:hlinkClick r:id="rId2"/>
              </a:rPr>
              <a:t>影片</a:t>
            </a:r>
            <a:endParaRPr lang="zh-TW" altLang="en-US" dirty="0">
              <a:solidFill>
                <a:srgbClr val="00B05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08624" y="510086"/>
            <a:ext cx="6910387" cy="1163638"/>
          </a:xfrm>
        </p:spPr>
        <p:txBody>
          <a:bodyPr/>
          <a:lstStyle/>
          <a:p>
            <a:r>
              <a:rPr lang="en-US" altLang="zh-TW" dirty="0" smtClean="0"/>
              <a:t> 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建立關係的準備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7423" y="2429691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誠實面對自己的情緒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看懂孩子行為背後的渴望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3.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營造安全的環境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4.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以不防衛方式的回應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不刺激杏仁核戰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逃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凍結的過度反應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76548" y="405230"/>
            <a:ext cx="6544492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solidFill>
                  <a:srgbClr val="3C44EE"/>
                </a:solidFill>
              </a:rPr>
              <a:t>師生關</a:t>
            </a:r>
            <a:r>
              <a:rPr lang="zh-TW" altLang="en-US" dirty="0">
                <a:solidFill>
                  <a:srgbClr val="3C44EE"/>
                </a:solidFill>
              </a:rPr>
              <a:t>係</a:t>
            </a:r>
            <a:r>
              <a:rPr lang="en-US" altLang="zh-TW" dirty="0" smtClean="0">
                <a:solidFill>
                  <a:srgbClr val="3C44EE"/>
                </a:solidFill>
              </a:rPr>
              <a:t>—</a:t>
            </a:r>
            <a:r>
              <a:rPr lang="zh-TW" altLang="en-US" sz="3600" dirty="0" smtClean="0">
                <a:solidFill>
                  <a:srgbClr val="3C44EE"/>
                </a:solidFill>
              </a:rPr>
              <a:t>扭轉情勢的對話技巧</a:t>
            </a:r>
            <a:endParaRPr lang="zh-TW" altLang="en-US" dirty="0">
              <a:solidFill>
                <a:srgbClr val="3C44EE"/>
              </a:solidFill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9805" y="1946365"/>
            <a:ext cx="7514663" cy="442831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dirty="0" smtClean="0">
                <a:solidFill>
                  <a:srgbClr val="FF0000"/>
                </a:solidFill>
              </a:rPr>
              <a:t>冷靜</a:t>
            </a:r>
            <a:r>
              <a:rPr lang="en-US" altLang="zh-TW" sz="2400" dirty="0" smtClean="0">
                <a:solidFill>
                  <a:srgbClr val="FF0000"/>
                </a:solidFill>
              </a:rPr>
              <a:t>—</a:t>
            </a:r>
            <a:r>
              <a:rPr lang="zh-TW" altLang="en-US" sz="2400" dirty="0" smtClean="0">
                <a:solidFill>
                  <a:srgbClr val="FF0000"/>
                </a:solidFill>
              </a:rPr>
              <a:t>冷靜</a:t>
            </a:r>
            <a:r>
              <a:rPr lang="en-US" altLang="zh-TW" sz="2400" dirty="0" smtClean="0">
                <a:solidFill>
                  <a:srgbClr val="FF0000"/>
                </a:solidFill>
              </a:rPr>
              <a:t>—</a:t>
            </a:r>
            <a:r>
              <a:rPr lang="zh-TW" altLang="en-US" sz="2400" dirty="0" smtClean="0">
                <a:solidFill>
                  <a:srgbClr val="FF0000"/>
                </a:solidFill>
              </a:rPr>
              <a:t>冷靜</a:t>
            </a:r>
            <a:r>
              <a:rPr lang="en-US" altLang="zh-TW" sz="2400" dirty="0" smtClean="0">
                <a:solidFill>
                  <a:srgbClr val="FF0000"/>
                </a:solidFill>
              </a:rPr>
              <a:t>—</a:t>
            </a:r>
            <a:r>
              <a:rPr lang="zh-TW" altLang="en-US" sz="2400" dirty="0" smtClean="0">
                <a:solidFill>
                  <a:srgbClr val="3C44EE"/>
                </a:solidFill>
              </a:rPr>
              <a:t> </a:t>
            </a:r>
            <a:r>
              <a:rPr lang="zh-TW" altLang="en-US" sz="2400" dirty="0" smtClean="0"/>
              <a:t>蒐集資訊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1800" dirty="0"/>
              <a:t>｢</a:t>
            </a:r>
            <a:r>
              <a:rPr lang="zh-TW" altLang="en-US" sz="1800" dirty="0"/>
              <a:t>發生什麼事了？</a:t>
            </a:r>
            <a:r>
              <a:rPr lang="en-US" altLang="zh-TW" sz="1800" dirty="0"/>
              <a:t>｣｢</a:t>
            </a:r>
            <a:r>
              <a:rPr lang="zh-TW" altLang="en-US" sz="1800" dirty="0"/>
              <a:t>你還好嗎？需要時間冷靜一下嗎？</a:t>
            </a:r>
            <a:r>
              <a:rPr lang="en-US" altLang="zh-TW" sz="1800" dirty="0"/>
              <a:t>｣</a:t>
            </a: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solidFill>
                  <a:srgbClr val="FF0000"/>
                </a:solidFill>
              </a:rPr>
              <a:t>幫孩子說出感受</a:t>
            </a:r>
            <a:r>
              <a:rPr lang="en-US" altLang="zh-TW" sz="2400" dirty="0" smtClean="0">
                <a:solidFill>
                  <a:srgbClr val="FF0000"/>
                </a:solidFill>
              </a:rPr>
              <a:t>(</a:t>
            </a:r>
            <a:r>
              <a:rPr lang="zh-TW" altLang="en-US" sz="2400" dirty="0" smtClean="0">
                <a:solidFill>
                  <a:srgbClr val="FF0000"/>
                </a:solidFill>
              </a:rPr>
              <a:t>同理</a:t>
            </a:r>
            <a:r>
              <a:rPr lang="en-US" altLang="zh-TW" sz="2400" dirty="0" smtClean="0">
                <a:solidFill>
                  <a:srgbClr val="FF0000"/>
                </a:solidFill>
              </a:rPr>
              <a:t>)—</a:t>
            </a:r>
            <a:r>
              <a:rPr lang="en-US" altLang="zh-TW" sz="1800" dirty="0" smtClean="0">
                <a:solidFill>
                  <a:srgbClr val="3C44EE"/>
                </a:solidFill>
              </a:rPr>
              <a:t/>
            </a:r>
            <a:br>
              <a:rPr lang="en-US" altLang="zh-TW" sz="1800" dirty="0" smtClean="0">
                <a:solidFill>
                  <a:srgbClr val="3C44EE"/>
                </a:solidFill>
              </a:rPr>
            </a:br>
            <a:r>
              <a:rPr lang="en-US" altLang="zh-TW" sz="1800" dirty="0" smtClean="0"/>
              <a:t>｢</a:t>
            </a:r>
            <a:r>
              <a:rPr lang="zh-TW" altLang="en-US" sz="1800" dirty="0"/>
              <a:t>你</a:t>
            </a:r>
            <a:r>
              <a:rPr lang="zh-TW" altLang="en-US" sz="1800" dirty="0" smtClean="0"/>
              <a:t>很氣大家，為什麼他們不</a:t>
            </a:r>
            <a:r>
              <a:rPr lang="zh-TW" altLang="en-US" sz="1800" dirty="0"/>
              <a:t>喜歡</a:t>
            </a:r>
            <a:r>
              <a:rPr lang="zh-TW" altLang="en-US" sz="1800" dirty="0" smtClean="0"/>
              <a:t>自己？</a:t>
            </a:r>
            <a:r>
              <a:rPr lang="en-US" altLang="zh-TW" sz="1800" dirty="0" smtClean="0"/>
              <a:t>｣</a:t>
            </a:r>
            <a:br>
              <a:rPr lang="en-US" altLang="zh-TW" sz="1800" dirty="0" smtClean="0"/>
            </a:br>
            <a:r>
              <a:rPr lang="en-US" altLang="zh-TW" sz="1800" dirty="0" smtClean="0"/>
              <a:t>｢</a:t>
            </a:r>
            <a:r>
              <a:rPr lang="zh-TW" altLang="en-US" sz="1800" dirty="0" smtClean="0"/>
              <a:t>除了</a:t>
            </a:r>
            <a:r>
              <a:rPr lang="zh-TW" altLang="en-US" sz="1800" dirty="0"/>
              <a:t>生氣</a:t>
            </a:r>
            <a:r>
              <a:rPr lang="zh-TW" altLang="en-US" sz="1800" dirty="0" smtClean="0"/>
              <a:t>，好像也</a:t>
            </a:r>
            <a:r>
              <a:rPr lang="zh-TW" altLang="en-US" sz="1800" dirty="0"/>
              <a:t>很</a:t>
            </a:r>
            <a:r>
              <a:rPr lang="zh-TW" altLang="en-US" sz="1800" dirty="0" smtClean="0"/>
              <a:t>難過</a:t>
            </a:r>
            <a:r>
              <a:rPr lang="en-US" altLang="zh-TW" sz="1800" dirty="0" smtClean="0"/>
              <a:t>……</a:t>
            </a:r>
            <a:r>
              <a:rPr lang="zh-TW" altLang="en-US" sz="1800" dirty="0" smtClean="0"/>
              <a:t>不知道到底該</a:t>
            </a:r>
            <a:r>
              <a:rPr lang="zh-TW" altLang="en-US" sz="1800" dirty="0"/>
              <a:t>怎麼辦？</a:t>
            </a:r>
            <a:r>
              <a:rPr lang="en-US" altLang="zh-TW" sz="1800" dirty="0" smtClean="0"/>
              <a:t>｣</a:t>
            </a:r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solidFill>
                  <a:srgbClr val="FF0000"/>
                </a:solidFill>
              </a:rPr>
              <a:t>行為外化</a:t>
            </a:r>
            <a:r>
              <a:rPr lang="en-US" altLang="zh-TW" sz="2400" dirty="0" smtClean="0">
                <a:solidFill>
                  <a:srgbClr val="FF0000"/>
                </a:solidFill>
              </a:rPr>
              <a:t>—</a:t>
            </a:r>
          </a:p>
          <a:p>
            <a:pPr>
              <a:lnSpc>
                <a:spcPct val="150000"/>
              </a:lnSpc>
              <a:buNone/>
            </a:pPr>
            <a:r>
              <a:rPr lang="zh-TW" altLang="en-US" sz="1800" dirty="0">
                <a:solidFill>
                  <a:srgbClr val="3C44EE"/>
                </a:solidFill>
              </a:rPr>
              <a:t>     </a:t>
            </a:r>
            <a:r>
              <a:rPr lang="zh-TW" altLang="en-US" sz="1800" dirty="0"/>
              <a:t>不好的行為 ≠ 不好的</a:t>
            </a:r>
            <a:r>
              <a:rPr lang="zh-TW" altLang="en-US" sz="1800" dirty="0" smtClean="0"/>
              <a:t>你  </a:t>
            </a:r>
            <a:r>
              <a:rPr lang="en-US" altLang="zh-TW" sz="1800" dirty="0" smtClean="0"/>
              <a:t>(</a:t>
            </a:r>
            <a:r>
              <a:rPr lang="zh-TW" altLang="en-US" sz="1800" dirty="0" smtClean="0"/>
              <a:t>改變有其可能</a:t>
            </a:r>
            <a:r>
              <a:rPr lang="en-US" altLang="zh-TW" sz="1800" dirty="0" smtClean="0"/>
              <a:t>)</a:t>
            </a:r>
            <a:endParaRPr lang="en-US" altLang="zh-TW" sz="1800" dirty="0"/>
          </a:p>
          <a:p>
            <a:pPr>
              <a:lnSpc>
                <a:spcPct val="150000"/>
              </a:lnSpc>
            </a:pPr>
            <a:r>
              <a:rPr lang="zh-TW" altLang="en-US" sz="2400" dirty="0" smtClean="0">
                <a:solidFill>
                  <a:srgbClr val="FF0000"/>
                </a:solidFill>
              </a:rPr>
              <a:t>傳遞</a:t>
            </a:r>
            <a:r>
              <a:rPr lang="en-US" altLang="zh-TW" sz="2400" dirty="0" smtClean="0">
                <a:solidFill>
                  <a:srgbClr val="FF0000"/>
                </a:solidFill>
              </a:rPr>
              <a:t>｢</a:t>
            </a:r>
            <a:r>
              <a:rPr lang="zh-TW" altLang="en-US" sz="2400" dirty="0" smtClean="0">
                <a:solidFill>
                  <a:srgbClr val="FF0000"/>
                </a:solidFill>
              </a:rPr>
              <a:t>想幫忙</a:t>
            </a:r>
            <a:r>
              <a:rPr lang="en-US" altLang="zh-TW" sz="2400" dirty="0" smtClean="0">
                <a:solidFill>
                  <a:srgbClr val="FF0000"/>
                </a:solidFill>
              </a:rPr>
              <a:t>｣</a:t>
            </a:r>
            <a:r>
              <a:rPr lang="zh-TW" altLang="en-US" sz="2400" dirty="0" smtClean="0">
                <a:solidFill>
                  <a:srgbClr val="FF0000"/>
                </a:solidFill>
              </a:rPr>
              <a:t>的立場</a:t>
            </a:r>
            <a:r>
              <a:rPr lang="en-US" altLang="zh-TW" sz="1600" dirty="0" smtClean="0">
                <a:solidFill>
                  <a:srgbClr val="FF0000"/>
                </a:solidFill>
              </a:rPr>
              <a:t/>
            </a:r>
            <a:br>
              <a:rPr lang="en-US" altLang="zh-TW" sz="1600" dirty="0" smtClean="0">
                <a:solidFill>
                  <a:srgbClr val="FF0000"/>
                </a:solidFill>
              </a:rPr>
            </a:br>
            <a:r>
              <a:rPr lang="en-US" altLang="zh-TW" sz="1800" dirty="0"/>
              <a:t>｢</a:t>
            </a:r>
            <a:r>
              <a:rPr lang="zh-TW" altLang="en-US" sz="1800" dirty="0"/>
              <a:t>我們一起想辦法</a:t>
            </a:r>
            <a:r>
              <a:rPr lang="en-US" altLang="zh-TW" sz="1800" dirty="0"/>
              <a:t>｣</a:t>
            </a:r>
          </a:p>
        </p:txBody>
      </p:sp>
    </p:spTree>
    <p:extLst>
      <p:ext uri="{BB962C8B-B14F-4D97-AF65-F5344CB8AC3E}">
        <p14:creationId xmlns:p14="http://schemas.microsoft.com/office/powerpoint/2010/main" val="332427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 案例分享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smtClean="0"/>
              <a:t>1</a:t>
            </a:r>
            <a:r>
              <a:rPr lang="zh-TW" altLang="en-US" smtClean="0"/>
              <a:t>大</a:t>
            </a:r>
            <a:r>
              <a:rPr lang="zh-TW" altLang="en-US" dirty="0" smtClean="0"/>
              <a:t>熱天穿長袖的孩子</a:t>
            </a:r>
            <a:endParaRPr lang="en-US" altLang="zh-TW" dirty="0" smtClean="0"/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54480" y="366078"/>
            <a:ext cx="6413863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3C44EE"/>
                </a:solidFill>
              </a:rPr>
              <a:t>親師關</a:t>
            </a:r>
            <a:r>
              <a:rPr lang="zh-TW" altLang="en-US" dirty="0">
                <a:solidFill>
                  <a:srgbClr val="3C44EE"/>
                </a:solidFill>
              </a:rPr>
              <a:t>係</a:t>
            </a:r>
            <a:r>
              <a:rPr lang="en-US" altLang="zh-TW" dirty="0" smtClean="0">
                <a:solidFill>
                  <a:srgbClr val="3C44EE"/>
                </a:solidFill>
              </a:rPr>
              <a:t>—</a:t>
            </a:r>
            <a:r>
              <a:rPr lang="zh-TW" altLang="en-US" sz="3200" dirty="0">
                <a:solidFill>
                  <a:srgbClr val="3C44EE"/>
                </a:solidFill>
              </a:rPr>
              <a:t>家長需要教育</a:t>
            </a:r>
            <a:endParaRPr lang="zh-TW" altLang="en-US" sz="4000" dirty="0">
              <a:solidFill>
                <a:srgbClr val="3C44EE"/>
              </a:solidFill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88274" y="1920240"/>
            <a:ext cx="7067006" cy="444398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</a:pPr>
            <a:r>
              <a:rPr lang="zh-TW" altLang="en-US" dirty="0" smtClean="0"/>
              <a:t>說明理念 、教學計畫</a:t>
            </a:r>
            <a:r>
              <a:rPr lang="en-US" altLang="zh-TW" dirty="0" smtClean="0"/>
              <a:t>—</a:t>
            </a:r>
          </a:p>
          <a:p>
            <a:pPr>
              <a:lnSpc>
                <a:spcPct val="200000"/>
              </a:lnSpc>
              <a:buNone/>
            </a:pPr>
            <a:r>
              <a:rPr lang="zh-TW" altLang="en-US" dirty="0" smtClean="0">
                <a:solidFill>
                  <a:srgbClr val="002060"/>
                </a:solidFill>
              </a:rPr>
              <a:t>     說明學理根據、營造專業形象、穩定、取得信任</a:t>
            </a:r>
            <a:endParaRPr lang="en-US" altLang="zh-TW" dirty="0" smtClean="0">
              <a:solidFill>
                <a:srgbClr val="002060"/>
              </a:solidFill>
            </a:endParaRPr>
          </a:p>
          <a:p>
            <a:pPr>
              <a:lnSpc>
                <a:spcPct val="200000"/>
              </a:lnSpc>
            </a:pPr>
            <a:r>
              <a:rPr lang="zh-TW" altLang="en-US" dirty="0" smtClean="0"/>
              <a:t>教育家長</a:t>
            </a:r>
            <a:r>
              <a:rPr lang="en-US" altLang="zh-TW" dirty="0" smtClean="0"/>
              <a:t>—</a:t>
            </a:r>
            <a:endParaRPr lang="en-US" altLang="zh-TW" dirty="0" smtClean="0">
              <a:solidFill>
                <a:srgbClr val="002060"/>
              </a:solidFill>
            </a:endParaRPr>
          </a:p>
          <a:p>
            <a:pPr>
              <a:lnSpc>
                <a:spcPct val="200000"/>
              </a:lnSpc>
              <a:buNone/>
            </a:pPr>
            <a:r>
              <a:rPr lang="en-US" altLang="zh-TW" dirty="0" smtClean="0">
                <a:solidFill>
                  <a:srgbClr val="002060"/>
                </a:solidFill>
              </a:rPr>
              <a:t>    </a:t>
            </a:r>
            <a:r>
              <a:rPr lang="zh-TW" altLang="en-US" dirty="0" smtClean="0">
                <a:solidFill>
                  <a:srgbClr val="002060"/>
                </a:solidFill>
              </a:rPr>
              <a:t> 潛移默化</a:t>
            </a:r>
            <a:r>
              <a:rPr lang="en-US" altLang="zh-TW" dirty="0" smtClean="0">
                <a:solidFill>
                  <a:srgbClr val="002060"/>
                </a:solidFill>
              </a:rPr>
              <a:t>(</a:t>
            </a:r>
            <a:r>
              <a:rPr lang="zh-TW" altLang="en-US" dirty="0" smtClean="0">
                <a:solidFill>
                  <a:srgbClr val="002060"/>
                </a:solidFill>
              </a:rPr>
              <a:t>影片、</a:t>
            </a:r>
            <a:r>
              <a:rPr lang="en-US" altLang="zh-TW" dirty="0" err="1" smtClean="0">
                <a:solidFill>
                  <a:srgbClr val="002060"/>
                </a:solidFill>
              </a:rPr>
              <a:t>ppt</a:t>
            </a:r>
            <a:r>
              <a:rPr lang="en-US" altLang="zh-TW" dirty="0" smtClean="0">
                <a:solidFill>
                  <a:srgbClr val="002060"/>
                </a:solidFill>
              </a:rPr>
              <a:t>)</a:t>
            </a:r>
            <a:r>
              <a:rPr lang="zh-TW" altLang="en-US" dirty="0" smtClean="0">
                <a:solidFill>
                  <a:srgbClr val="002060"/>
                </a:solidFill>
              </a:rPr>
              <a:t>、示範</a:t>
            </a:r>
            <a:r>
              <a:rPr lang="en-US" altLang="zh-TW" dirty="0" smtClean="0">
                <a:solidFill>
                  <a:srgbClr val="002060"/>
                </a:solidFill>
              </a:rPr>
              <a:t>(</a:t>
            </a:r>
            <a:r>
              <a:rPr lang="zh-TW" altLang="en-US" dirty="0" smtClean="0">
                <a:solidFill>
                  <a:srgbClr val="002060"/>
                </a:solidFill>
              </a:rPr>
              <a:t>網頁</a:t>
            </a:r>
            <a:r>
              <a:rPr lang="en-US" altLang="zh-TW" dirty="0" smtClean="0">
                <a:solidFill>
                  <a:srgbClr val="002060"/>
                </a:solidFill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zh-TW" altLang="en-US" dirty="0" smtClean="0"/>
              <a:t>正向回饋</a:t>
            </a:r>
            <a:endParaRPr lang="en-US" altLang="zh-TW" dirty="0" smtClean="0"/>
          </a:p>
          <a:p>
            <a:pPr>
              <a:lnSpc>
                <a:spcPct val="200000"/>
              </a:lnSpc>
              <a:buNone/>
            </a:pPr>
            <a:r>
              <a:rPr lang="zh-TW" altLang="en-US" b="1" dirty="0" smtClean="0">
                <a:solidFill>
                  <a:srgbClr val="002060"/>
                </a:solidFill>
              </a:rPr>
              <a:t>    父母也需要稱讚</a:t>
            </a:r>
            <a:endParaRPr lang="en-US" altLang="zh-TW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15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52316" y="549276"/>
            <a:ext cx="6910387" cy="1163638"/>
          </a:xfrm>
        </p:spPr>
        <p:txBody>
          <a:bodyPr/>
          <a:lstStyle/>
          <a:p>
            <a:r>
              <a:rPr lang="zh-TW" altLang="en-US" sz="3800" b="1" dirty="0" smtClean="0">
                <a:latin typeface="微軟正黑體" pitchFamily="34" charset="-120"/>
                <a:ea typeface="微軟正黑體" pitchFamily="34" charset="-120"/>
              </a:rPr>
              <a:t> 還好嗎？目前的正向指數</a:t>
            </a:r>
            <a:r>
              <a:rPr lang="en-US" altLang="zh-TW" sz="3800" b="1" dirty="0" smtClean="0">
                <a:latin typeface="微軟正黑體" pitchFamily="34" charset="-120"/>
                <a:ea typeface="微軟正黑體" pitchFamily="34" charset="-120"/>
              </a:rPr>
              <a:t>…</a:t>
            </a:r>
            <a:endParaRPr lang="zh-TW" altLang="en-US" sz="38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213" t="36873" r="63343" b="22548"/>
          <a:stretch/>
        </p:blipFill>
        <p:spPr>
          <a:xfrm>
            <a:off x="209007" y="1780158"/>
            <a:ext cx="8151223" cy="4921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3486" y="274638"/>
            <a:ext cx="7184571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3C44EE"/>
                </a:solidFill>
              </a:rPr>
              <a:t>親師關係</a:t>
            </a:r>
            <a:r>
              <a:rPr lang="en-US" altLang="zh-TW" dirty="0" smtClean="0">
                <a:solidFill>
                  <a:srgbClr val="3C44EE"/>
                </a:solidFill>
              </a:rPr>
              <a:t>—</a:t>
            </a:r>
            <a:r>
              <a:rPr lang="zh-TW" altLang="en-US" sz="3200" dirty="0" smtClean="0"/>
              <a:t>聯絡簿使用的幾個建議</a:t>
            </a:r>
            <a:endParaRPr lang="zh-TW" altLang="en-US" sz="3600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927382" y="1470280"/>
            <a:ext cx="6973034" cy="502446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zh-TW" altLang="en-US" dirty="0" smtClean="0"/>
              <a:t>憂喜皆報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en-US" dirty="0"/>
              <a:t>學生衝突或</a:t>
            </a:r>
            <a:r>
              <a:rPr lang="zh-TW" altLang="en-US" dirty="0" smtClean="0"/>
              <a:t>受傷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用語</a:t>
            </a:r>
            <a:r>
              <a:rPr lang="zh-TW" altLang="en-US" dirty="0"/>
              <a:t>中性、只講述經過</a:t>
            </a:r>
            <a:r>
              <a:rPr lang="zh-TW" altLang="en-US" dirty="0" smtClean="0"/>
              <a:t>事實</a:t>
            </a:r>
            <a:endParaRPr lang="en-US" altLang="zh-TW" dirty="0" smtClean="0"/>
          </a:p>
          <a:p>
            <a:pPr>
              <a:lnSpc>
                <a:spcPct val="200000"/>
              </a:lnSpc>
            </a:pPr>
            <a:r>
              <a:rPr lang="zh-TW" altLang="en-US" dirty="0" smtClean="0">
                <a:solidFill>
                  <a:srgbClr val="FF0000"/>
                </a:solidFill>
              </a:rPr>
              <a:t>表明</a:t>
            </a:r>
            <a:r>
              <a:rPr lang="en-US" altLang="zh-TW" dirty="0" smtClean="0">
                <a:solidFill>
                  <a:srgbClr val="FF0000"/>
                </a:solidFill>
              </a:rPr>
              <a:t>1</a:t>
            </a:r>
            <a:r>
              <a:rPr lang="zh-TW" altLang="en-US" dirty="0" smtClean="0">
                <a:solidFill>
                  <a:srgbClr val="FF0000"/>
                </a:solidFill>
              </a:rPr>
              <a:t>：</a:t>
            </a:r>
            <a:r>
              <a:rPr lang="zh-TW" altLang="en-US" dirty="0" smtClean="0"/>
              <a:t>關心、擔心的立場</a:t>
            </a:r>
            <a:endParaRPr lang="en-US" altLang="zh-TW" dirty="0" smtClean="0"/>
          </a:p>
          <a:p>
            <a:pPr>
              <a:lnSpc>
                <a:spcPct val="200000"/>
              </a:lnSpc>
            </a:pPr>
            <a:r>
              <a:rPr lang="zh-TW" altLang="en-US" dirty="0" smtClean="0">
                <a:solidFill>
                  <a:srgbClr val="FF0000"/>
                </a:solidFill>
              </a:rPr>
              <a:t>表明</a:t>
            </a:r>
            <a:r>
              <a:rPr lang="en-US" altLang="zh-TW" dirty="0">
                <a:solidFill>
                  <a:srgbClr val="FF0000"/>
                </a:solidFill>
              </a:rPr>
              <a:t>2</a:t>
            </a:r>
            <a:r>
              <a:rPr lang="zh-TW" altLang="en-US" dirty="0" smtClean="0">
                <a:solidFill>
                  <a:srgbClr val="FF0000"/>
                </a:solidFill>
              </a:rPr>
              <a:t>：</a:t>
            </a:r>
            <a:r>
              <a:rPr lang="zh-TW" altLang="en-US" dirty="0" smtClean="0"/>
              <a:t>老師做了什麼、需要家長做什麼</a:t>
            </a:r>
            <a:endParaRPr lang="en-US" altLang="zh-TW" dirty="0" smtClean="0"/>
          </a:p>
          <a:p>
            <a:pPr>
              <a:lnSpc>
                <a:spcPct val="200000"/>
              </a:lnSpc>
            </a:pPr>
            <a:r>
              <a:rPr lang="zh-TW" altLang="en-US" dirty="0" smtClean="0">
                <a:solidFill>
                  <a:srgbClr val="FF0000"/>
                </a:solidFill>
              </a:rPr>
              <a:t>表明</a:t>
            </a:r>
            <a:r>
              <a:rPr lang="en-US" altLang="zh-TW" dirty="0">
                <a:solidFill>
                  <a:srgbClr val="FF0000"/>
                </a:solidFill>
              </a:rPr>
              <a:t>3</a:t>
            </a:r>
            <a:r>
              <a:rPr lang="zh-TW" altLang="en-US" dirty="0" smtClean="0">
                <a:solidFill>
                  <a:srgbClr val="FF0000"/>
                </a:solidFill>
              </a:rPr>
              <a:t>：</a:t>
            </a:r>
            <a:r>
              <a:rPr lang="zh-TW" altLang="en-US" dirty="0">
                <a:solidFill>
                  <a:srgbClr val="3C44EE"/>
                </a:solidFill>
                <a:latin typeface="+mj-lt"/>
                <a:ea typeface="+mj-ea"/>
                <a:cs typeface="+mj-cs"/>
              </a:rPr>
              <a:t>親師一起</a:t>
            </a:r>
            <a:r>
              <a:rPr lang="zh-TW" altLang="en-US" dirty="0" smtClean="0"/>
              <a:t>合作</a:t>
            </a:r>
            <a:r>
              <a:rPr lang="zh-TW" altLang="en-US" dirty="0" smtClean="0">
                <a:solidFill>
                  <a:srgbClr val="FF0000"/>
                </a:solidFill>
              </a:rPr>
              <a:t>幫助</a:t>
            </a:r>
            <a:r>
              <a:rPr lang="zh-TW" altLang="en-US" dirty="0" smtClean="0"/>
              <a:t>孩子</a:t>
            </a:r>
            <a:r>
              <a:rPr lang="en-US" altLang="zh-TW" dirty="0" smtClean="0"/>
              <a:t>……</a:t>
            </a:r>
            <a:r>
              <a:rPr lang="en-US" altLang="zh-TW" sz="2000" dirty="0" smtClean="0"/>
              <a:t>(</a:t>
            </a:r>
            <a:r>
              <a:rPr lang="zh-TW" altLang="en-US" sz="2000" dirty="0" smtClean="0"/>
              <a:t>幫助家長切割情緒</a:t>
            </a:r>
            <a:r>
              <a:rPr lang="en-US" altLang="zh-TW" sz="2000" dirty="0" smtClean="0"/>
              <a:t>)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97318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dirty="0" smtClean="0">
                <a:solidFill>
                  <a:srgbClr val="3C44EE"/>
                </a:solidFill>
              </a:rPr>
              <a:t>認知面</a:t>
            </a:r>
            <a:r>
              <a:rPr lang="en-US" altLang="zh-TW" dirty="0" smtClean="0">
                <a:solidFill>
                  <a:srgbClr val="3C44EE"/>
                </a:solidFill>
              </a:rPr>
              <a:t>—</a:t>
            </a:r>
            <a:endParaRPr lang="zh-TW" altLang="en-US" dirty="0" smtClean="0">
              <a:solidFill>
                <a:srgbClr val="3C44EE"/>
              </a:solidFill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359713" y="1808921"/>
            <a:ext cx="5959049" cy="485313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/>
              <a:t>我想要怎樣的班級？</a:t>
            </a:r>
            <a:r>
              <a:rPr lang="en-US" altLang="zh-TW" dirty="0" smtClean="0"/>
              <a:t>(what do you want?)</a:t>
            </a:r>
          </a:p>
          <a:p>
            <a:pPr>
              <a:lnSpc>
                <a:spcPct val="150000"/>
              </a:lnSpc>
            </a:pPr>
            <a:r>
              <a:rPr lang="zh-TW" altLang="en-US" dirty="0" smtClean="0"/>
              <a:t>我目前做的能不能達到我要的？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en-US" dirty="0" smtClean="0"/>
              <a:t>總目標可以分成幾個小目標？</a:t>
            </a:r>
            <a:endParaRPr lang="en-US" altLang="zh-TW" dirty="0"/>
          </a:p>
          <a:p>
            <a:pPr>
              <a:lnSpc>
                <a:spcPct val="150000"/>
              </a:lnSpc>
            </a:pPr>
            <a:r>
              <a:rPr lang="zh-TW" altLang="en-US" dirty="0" smtClean="0"/>
              <a:t>可以先做的是什麼？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en-US" dirty="0" smtClean="0">
                <a:solidFill>
                  <a:schemeClr val="accent6">
                    <a:lumMod val="50000"/>
                  </a:schemeClr>
                </a:solidFill>
              </a:rPr>
              <a:t>學生行為問題不是針對「我」</a:t>
            </a:r>
            <a:r>
              <a:rPr lang="en-US" altLang="zh-TW" sz="1600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zh-TW" altLang="en-US" sz="1600" dirty="0">
                <a:solidFill>
                  <a:schemeClr val="accent6">
                    <a:lumMod val="50000"/>
                  </a:schemeClr>
                </a:solidFill>
              </a:rPr>
              <a:t>個人化</a:t>
            </a:r>
            <a:r>
              <a:rPr lang="en-US" altLang="zh-TW" sz="16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en-US" altLang="zh-TW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5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開始正向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28354" y="2279022"/>
            <a:ext cx="6126480" cy="4578978"/>
          </a:xfrm>
        </p:spPr>
        <p:txBody>
          <a:bodyPr>
            <a:noAutofit/>
          </a:bodyPr>
          <a:lstStyle/>
          <a:p>
            <a:pPr>
              <a:lnSpc>
                <a:spcPts val="2700"/>
              </a:lnSpc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我要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｢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創造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｣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怎樣的班級？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2700"/>
              </a:lnSpc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我的言行對孩子是重要的。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2700"/>
              </a:lnSpc>
            </a:pP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我的言行有教育意義嗎？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2700"/>
              </a:lnSpc>
            </a:pPr>
            <a:r>
              <a:rPr lang="zh-TW" altLang="en-US" sz="2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我這麼做，是孩子需要的還是「我」需要的？</a:t>
            </a:r>
            <a:endParaRPr lang="en-US" altLang="zh-TW" sz="24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2700"/>
              </a:lnSpc>
            </a:pPr>
            <a:r>
              <a:rPr lang="zh-TW" altLang="en-US" sz="2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為什麼孩子不服從我的，就是不對的？他為什麼不能不服從我？</a:t>
            </a:r>
            <a:endParaRPr lang="en-US" altLang="zh-TW" sz="24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2700"/>
              </a:lnSpc>
            </a:pPr>
            <a:r>
              <a:rPr lang="zh-TW" altLang="en-US" sz="2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誰規定家長不能誤解我？我做了什麼不被誤解？</a:t>
            </a:r>
            <a:endParaRPr lang="en-US" altLang="zh-TW" sz="240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2700"/>
              </a:lnSpc>
            </a:pPr>
            <a:r>
              <a:rPr lang="zh-TW" altLang="en-US" sz="2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對自己的情緒追根究柢</a:t>
            </a:r>
            <a:endParaRPr lang="en-US" altLang="zh-TW" sz="24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0" y="156754"/>
            <a:ext cx="6697289" cy="1785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zh-TW" altLang="en-US" sz="4800" b="1" dirty="0">
                <a:solidFill>
                  <a:srgbClr val="3C44EE"/>
                </a:solidFill>
                <a:latin typeface="+mj-lt"/>
                <a:ea typeface="+mj-ea"/>
                <a:cs typeface="+mj-cs"/>
              </a:rPr>
              <a:t>自我對話</a:t>
            </a:r>
          </a:p>
        </p:txBody>
      </p:sp>
    </p:spTree>
    <p:extLst>
      <p:ext uri="{BB962C8B-B14F-4D97-AF65-F5344CB8AC3E}">
        <p14:creationId xmlns:p14="http://schemas.microsoft.com/office/powerpoint/2010/main" val="244577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dirty="0" smtClean="0">
                <a:solidFill>
                  <a:srgbClr val="3C44EE"/>
                </a:solidFill>
              </a:rPr>
              <a:t>情緒面</a:t>
            </a:r>
            <a:r>
              <a:rPr lang="en-US" altLang="zh-TW" dirty="0" smtClean="0">
                <a:solidFill>
                  <a:srgbClr val="3C44EE"/>
                </a:solidFill>
              </a:rPr>
              <a:t>—</a:t>
            </a:r>
            <a:endParaRPr lang="zh-TW" altLang="en-US" dirty="0" smtClean="0">
              <a:solidFill>
                <a:srgbClr val="3C44EE"/>
              </a:solidFill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090007" y="1813966"/>
            <a:ext cx="78867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 smtClean="0"/>
              <a:t>了解自己如何表現情緒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en-US" dirty="0" smtClean="0">
                <a:solidFill>
                  <a:schemeClr val="accent6">
                    <a:lumMod val="50000"/>
                  </a:schemeClr>
                </a:solidFill>
              </a:rPr>
              <a:t>了解自己的限制</a:t>
            </a:r>
            <a:endParaRPr lang="en-US" altLang="zh-TW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TW" altLang="en-US" dirty="0" smtClean="0"/>
              <a:t>說出或寫出感受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en-US" dirty="0" smtClean="0"/>
              <a:t>從</a:t>
            </a:r>
            <a:r>
              <a:rPr lang="en-US" altLang="zh-TW" dirty="0" smtClean="0"/>
              <a:t>1</a:t>
            </a:r>
            <a:r>
              <a:rPr lang="zh-TW" altLang="en-US" dirty="0" smtClean="0"/>
              <a:t>數到</a:t>
            </a:r>
            <a:r>
              <a:rPr lang="en-US" altLang="zh-TW" dirty="0" smtClean="0"/>
              <a:t>5</a:t>
            </a:r>
            <a:r>
              <a:rPr lang="zh-TW" altLang="en-US" dirty="0" smtClean="0"/>
              <a:t>、深呼吸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en-US" dirty="0" smtClean="0">
                <a:solidFill>
                  <a:schemeClr val="accent6">
                    <a:lumMod val="50000"/>
                  </a:schemeClr>
                </a:solidFill>
              </a:rPr>
              <a:t>轉換場景</a:t>
            </a:r>
            <a:r>
              <a:rPr lang="en-US" altLang="zh-TW" dirty="0" smtClean="0">
                <a:solidFill>
                  <a:schemeClr val="accent6">
                    <a:lumMod val="50000"/>
                  </a:schemeClr>
                </a:solidFill>
              </a:rPr>
              <a:t>—</a:t>
            </a:r>
            <a:r>
              <a:rPr lang="zh-TW" altLang="en-US" dirty="0" smtClean="0">
                <a:solidFill>
                  <a:schemeClr val="accent6">
                    <a:lumMod val="50000"/>
                  </a:schemeClr>
                </a:solidFill>
              </a:rPr>
              <a:t>喘息</a:t>
            </a:r>
            <a:endParaRPr lang="zh-TW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圖片 3" descr="6.5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5325" y="2860765"/>
            <a:ext cx="3195726" cy="322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12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啟動正向能量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26816" y="2932838"/>
            <a:ext cx="7772400" cy="1500187"/>
          </a:xfrm>
        </p:spPr>
        <p:txBody>
          <a:bodyPr/>
          <a:lstStyle/>
          <a:p>
            <a:r>
              <a:rPr lang="en-US" altLang="zh-TW" sz="2800" dirty="0" smtClean="0">
                <a:solidFill>
                  <a:srgbClr val="FF0000"/>
                </a:solidFill>
              </a:rPr>
              <a:t>~</a:t>
            </a:r>
            <a:r>
              <a:rPr lang="zh-TW" altLang="en-US" sz="2800" dirty="0" smtClean="0">
                <a:solidFill>
                  <a:srgbClr val="FF0000"/>
                </a:solidFill>
              </a:rPr>
              <a:t>從</a:t>
            </a:r>
            <a:r>
              <a:rPr lang="zh-TW" altLang="en-US" sz="3600" dirty="0" smtClean="0">
                <a:solidFill>
                  <a:srgbClr val="FF0000"/>
                </a:solidFill>
              </a:rPr>
              <a:t>感謝</a:t>
            </a:r>
            <a:r>
              <a:rPr lang="zh-TW" altLang="en-US" sz="2800" dirty="0" smtClean="0">
                <a:solidFill>
                  <a:srgbClr val="FF0000"/>
                </a:solidFill>
              </a:rPr>
              <a:t>開始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3C44EE"/>
                </a:solidFill>
              </a:rPr>
              <a:t>行為面</a:t>
            </a:r>
            <a:r>
              <a:rPr lang="en-US" altLang="zh-TW" dirty="0" smtClean="0">
                <a:solidFill>
                  <a:srgbClr val="3C44EE"/>
                </a:solidFill>
              </a:rPr>
              <a:t>—</a:t>
            </a:r>
            <a:endParaRPr lang="zh-TW" altLang="en-US" dirty="0">
              <a:solidFill>
                <a:srgbClr val="3C44EE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 smtClean="0"/>
              <a:t>擁有宗教</a:t>
            </a:r>
            <a:r>
              <a:rPr lang="zh-TW" altLang="en-US" dirty="0"/>
              <a:t>信仰、親情與</a:t>
            </a:r>
            <a:r>
              <a:rPr lang="zh-TW" altLang="en-US" dirty="0" smtClean="0"/>
              <a:t>友情</a:t>
            </a:r>
            <a:r>
              <a:rPr lang="en-US" altLang="zh-TW" dirty="0" smtClean="0"/>
              <a:t>– Seligman</a:t>
            </a:r>
          </a:p>
          <a:p>
            <a:pPr>
              <a:lnSpc>
                <a:spcPct val="150000"/>
              </a:lnSpc>
            </a:pPr>
            <a:r>
              <a:rPr lang="zh-TW" altLang="en-US" dirty="0" smtClean="0"/>
              <a:t>享樂、參與</a:t>
            </a:r>
            <a:r>
              <a:rPr lang="en-US" altLang="zh-TW" dirty="0" smtClean="0"/>
              <a:t>(</a:t>
            </a:r>
            <a:r>
              <a:rPr lang="zh-TW" altLang="en-US" dirty="0" smtClean="0"/>
              <a:t>投入</a:t>
            </a:r>
            <a:r>
              <a:rPr lang="en-US" altLang="zh-TW" dirty="0" smtClean="0"/>
              <a:t>)</a:t>
            </a:r>
            <a:r>
              <a:rPr lang="zh-TW" altLang="en-US" dirty="0" smtClean="0"/>
              <a:t>、意義感</a:t>
            </a:r>
            <a:r>
              <a:rPr lang="en-US" altLang="zh-TW" dirty="0" smtClean="0"/>
              <a:t>– Seligman</a:t>
            </a:r>
          </a:p>
          <a:p>
            <a:pPr>
              <a:lnSpc>
                <a:spcPct val="150000"/>
              </a:lnSpc>
            </a:pPr>
            <a:r>
              <a:rPr lang="zh-TW" altLang="en-US" dirty="0" smtClean="0"/>
              <a:t>取得正</a:t>
            </a:r>
            <a:r>
              <a:rPr lang="zh-TW" altLang="en-US" dirty="0"/>
              <a:t>向</a:t>
            </a:r>
            <a:r>
              <a:rPr lang="zh-TW" altLang="en-US" dirty="0" smtClean="0"/>
              <a:t>力量</a:t>
            </a:r>
            <a:r>
              <a:rPr lang="en-US" altLang="zh-TW" dirty="0" smtClean="0"/>
              <a:t>--</a:t>
            </a:r>
            <a:r>
              <a:rPr lang="en-US" altLang="zh-TW" dirty="0">
                <a:solidFill>
                  <a:srgbClr val="002060"/>
                </a:solidFill>
              </a:rPr>
              <a:t> Sonja </a:t>
            </a:r>
            <a:r>
              <a:rPr lang="en-US" altLang="zh-TW" dirty="0" err="1">
                <a:solidFill>
                  <a:srgbClr val="002060"/>
                </a:solidFill>
              </a:rPr>
              <a:t>Lyubomirsky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(1)</a:t>
            </a:r>
            <a:r>
              <a:rPr lang="zh-TW" altLang="en-US" dirty="0" smtClean="0"/>
              <a:t>心存感</a:t>
            </a:r>
            <a:r>
              <a:rPr lang="zh-TW" altLang="en-US" dirty="0"/>
              <a:t>激</a:t>
            </a:r>
            <a:r>
              <a:rPr lang="en-US" altLang="zh-TW" dirty="0" smtClean="0"/>
              <a:t>(2)</a:t>
            </a:r>
            <a:r>
              <a:rPr lang="zh-TW" altLang="en-US" dirty="0" smtClean="0"/>
              <a:t>行善</a:t>
            </a:r>
            <a:r>
              <a:rPr lang="en-US" altLang="zh-TW" dirty="0" smtClean="0"/>
              <a:t>(3)</a:t>
            </a:r>
            <a:r>
              <a:rPr lang="zh-TW" altLang="en-US" dirty="0" smtClean="0"/>
              <a:t>寬恕</a:t>
            </a:r>
            <a:r>
              <a:rPr lang="en-US" altLang="zh-TW" dirty="0" smtClean="0"/>
              <a:t>(4)</a:t>
            </a:r>
            <a:r>
              <a:rPr lang="zh-TW" altLang="en-US" dirty="0" smtClean="0"/>
              <a:t>人際關係</a:t>
            </a:r>
            <a:r>
              <a:rPr lang="en-US" altLang="zh-TW" dirty="0" smtClean="0"/>
              <a:t>(5)</a:t>
            </a:r>
            <a:r>
              <a:rPr lang="zh-TW" altLang="en-US" dirty="0" smtClean="0"/>
              <a:t>宗教信仰</a:t>
            </a:r>
            <a:r>
              <a:rPr lang="en-US" altLang="zh-TW" dirty="0" smtClean="0"/>
              <a:t>……</a:t>
            </a:r>
            <a:r>
              <a:rPr lang="en-US" altLang="zh-TW" dirty="0">
                <a:solidFill>
                  <a:srgbClr val="002060"/>
                </a:solidFill>
              </a:rPr>
              <a:t> </a:t>
            </a:r>
            <a:r>
              <a:rPr lang="en-US" altLang="zh-TW" dirty="0" smtClean="0">
                <a:solidFill>
                  <a:srgbClr val="002060"/>
                </a:solidFill>
              </a:rPr>
              <a:t/>
            </a:r>
            <a:br>
              <a:rPr lang="en-US" altLang="zh-TW" dirty="0" smtClean="0">
                <a:solidFill>
                  <a:srgbClr val="002060"/>
                </a:solidFill>
              </a:rPr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0788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56819" y="562337"/>
            <a:ext cx="6910387" cy="1163638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3C44EE"/>
                </a:solidFill>
                <a:latin typeface="微軟正黑體" pitchFamily="34" charset="-120"/>
                <a:ea typeface="微軟正黑體" pitchFamily="34" charset="-120"/>
              </a:rPr>
              <a:t>寫下感謝</a:t>
            </a:r>
            <a:endParaRPr lang="zh-TW" altLang="en-US" b="1" dirty="0">
              <a:solidFill>
                <a:srgbClr val="3C44EE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54964" y="1834769"/>
            <a:ext cx="7886700" cy="4351338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寫：選擇一件事或一個人寫下你的感謝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……</a:t>
            </a:r>
          </a:p>
          <a:p>
            <a:pPr>
              <a:lnSpc>
                <a:spcPct val="200000"/>
              </a:lnSpc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宣告：唸給自己聽、</a:t>
            </a:r>
            <a:r>
              <a:rPr lang="en-US" altLang="zh-TW" sz="2800" dirty="0" err="1" smtClean="0">
                <a:latin typeface="微軟正黑體" pitchFamily="34" charset="-120"/>
                <a:ea typeface="微軟正黑體" pitchFamily="34" charset="-120"/>
              </a:rPr>
              <a:t>po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在臉書或直接給對方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……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都可以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200000"/>
              </a:lnSpc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不知從何感謝，就先想想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……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6127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04567" y="562338"/>
            <a:ext cx="6910387" cy="1163638"/>
          </a:xfrm>
        </p:spPr>
        <p:txBody>
          <a:bodyPr/>
          <a:lstStyle/>
          <a:p>
            <a:r>
              <a:rPr lang="zh-TW" altLang="en-US" dirty="0" smtClean="0"/>
              <a:t>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生命終點的反思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0486" y="2164079"/>
            <a:ext cx="7772400" cy="4114800"/>
          </a:xfrm>
        </p:spPr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我希望我能過屬於自己的人生</a:t>
            </a: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我希望我不要這麼努力工作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我希望我更勇於說出自己的感受</a:t>
            </a: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我希望我能多跟家人、朋友以及重要的人聯絡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我希望我可以讓自己更開心</a:t>
            </a:r>
          </a:p>
          <a:p>
            <a:pPr>
              <a:buNone/>
            </a:pP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                             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來自安寧病房護理師的口述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28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 smtClean="0"/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相關資源</a:t>
            </a:r>
            <a:endParaRPr lang="zh-TW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08180" y="797469"/>
            <a:ext cx="6910387" cy="1163638"/>
          </a:xfrm>
        </p:spPr>
        <p:txBody>
          <a:bodyPr/>
          <a:lstStyle/>
          <a:p>
            <a:r>
              <a:rPr lang="zh-TW" altLang="en-US" dirty="0" smtClean="0"/>
              <a:t>　</a:t>
            </a:r>
            <a: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  <a:t>壓力指數解答</a:t>
            </a:r>
            <a:br>
              <a:rPr lang="zh-TW" altLang="zh-TW" b="1" dirty="0" smtClean="0">
                <a:latin typeface="微軟正黑體" pitchFamily="34" charset="-120"/>
                <a:ea typeface="微軟正黑體" pitchFamily="34" charset="-120"/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94360" y="2268582"/>
            <a:ext cx="7334794" cy="4114800"/>
          </a:xfrm>
        </p:spPr>
        <p:txBody>
          <a:bodyPr/>
          <a:lstStyle/>
          <a:p>
            <a:pPr fontAlgn="t"/>
            <a:r>
              <a:rPr lang="zh-TW" altLang="zh-TW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回答</a:t>
            </a:r>
            <a:r>
              <a:rPr lang="en-US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個</a:t>
            </a:r>
            <a:r>
              <a:rPr lang="en-US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｢</a:t>
            </a:r>
            <a:r>
              <a:rPr lang="zh-TW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是</a:t>
            </a:r>
            <a:r>
              <a:rPr lang="en-US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｣</a:t>
            </a:r>
            <a:r>
              <a:rPr lang="zh-TW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您的壓力指數還在能負荷的範圍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 fontAlgn="t"/>
            <a:r>
              <a:rPr lang="zh-TW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回答</a:t>
            </a:r>
            <a:r>
              <a:rPr lang="en-US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4~5</a:t>
            </a:r>
            <a:r>
              <a:rPr lang="zh-TW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個</a:t>
            </a:r>
            <a:r>
              <a:rPr lang="en-US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｢</a:t>
            </a:r>
            <a:r>
              <a:rPr lang="zh-TW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是</a:t>
            </a:r>
            <a:r>
              <a:rPr lang="en-US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｣</a:t>
            </a:r>
            <a:r>
              <a:rPr lang="zh-TW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壓力滿困擾您，雖能勉強應付，但必須認真學習壓力管理了，同時多與良師益友 </a:t>
            </a:r>
            <a:r>
              <a:rPr lang="en-US" altLang="zh-TW" sz="2400" dirty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400" dirty="0">
                <a:latin typeface="微軟正黑體" pitchFamily="34" charset="-120"/>
                <a:ea typeface="微軟正黑體" pitchFamily="34" charset="-120"/>
              </a:rPr>
            </a:b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聊</a:t>
            </a: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一聊。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 fontAlgn="t"/>
            <a:r>
              <a:rPr lang="zh-TW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回答</a:t>
            </a:r>
            <a:r>
              <a:rPr lang="en-US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6~8</a:t>
            </a:r>
            <a:r>
              <a:rPr lang="zh-TW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個</a:t>
            </a:r>
            <a:r>
              <a:rPr lang="en-US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｢</a:t>
            </a:r>
            <a:r>
              <a:rPr lang="zh-TW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是</a:t>
            </a:r>
            <a:r>
              <a:rPr lang="en-US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｣</a:t>
            </a:r>
            <a:r>
              <a:rPr lang="zh-TW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您的壓力很大，趕快去看心理衛生專業人員，接受系統性的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心理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諮商或治療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 fontAlgn="t"/>
            <a:r>
              <a:rPr lang="zh-TW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回答</a:t>
            </a:r>
            <a:r>
              <a:rPr lang="en-US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9</a:t>
            </a:r>
            <a:r>
              <a:rPr lang="zh-TW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個以上</a:t>
            </a:r>
            <a:r>
              <a:rPr lang="en-US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｢</a:t>
            </a:r>
            <a:r>
              <a:rPr lang="zh-TW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是</a:t>
            </a:r>
            <a:r>
              <a:rPr lang="en-US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｣</a:t>
            </a:r>
            <a:r>
              <a:rPr lang="zh-TW" altLang="zh-TW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您的壓力已經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很</a:t>
            </a:r>
            <a:r>
              <a:rPr lang="zh-TW" altLang="en-US" sz="2400" dirty="0">
                <a:latin typeface="微軟正黑體" pitchFamily="34" charset="-120"/>
                <a:ea typeface="微軟正黑體" pitchFamily="34" charset="-120"/>
              </a:rPr>
              <a:t>破表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應該看精神專科醫師，依醫師處方用藥舞治療與心理</a:t>
            </a:r>
            <a:r>
              <a:rPr lang="zh-TW" altLang="zh-TW" sz="2400" dirty="0" smtClean="0">
                <a:latin typeface="微軟正黑體" pitchFamily="34" charset="-120"/>
                <a:ea typeface="微軟正黑體" pitchFamily="34" charset="-120"/>
              </a:rPr>
              <a:t>治療</a:t>
            </a:r>
            <a:r>
              <a:rPr lang="zh-TW" altLang="zh-TW" sz="2400" dirty="0">
                <a:latin typeface="微軟正黑體" pitchFamily="34" charset="-120"/>
                <a:ea typeface="微軟正黑體" pitchFamily="34" charset="-120"/>
              </a:rPr>
              <a:t>，幫助您的生活趕快恢復正常軌道。</a:t>
            </a:r>
          </a:p>
          <a:p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84973" y="575400"/>
            <a:ext cx="6910387" cy="1163638"/>
          </a:xfrm>
        </p:spPr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推薦書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死亡如此靠近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46611" y="2007326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en-US" altLang="zh-TW" dirty="0" smtClean="0"/>
              <a:t>. </a:t>
            </a:r>
            <a:endParaRPr lang="zh-TW" altLang="en-US" dirty="0"/>
          </a:p>
        </p:txBody>
      </p:sp>
      <p:pic>
        <p:nvPicPr>
          <p:cNvPr id="1026" name="Picture 2" descr="C:\Users\user\Desktop\下載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3789" y="2129246"/>
            <a:ext cx="4708373" cy="41801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 推薦書</a:t>
            </a:r>
            <a:r>
              <a:rPr lang="en-US" altLang="zh-TW" dirty="0" smtClean="0"/>
              <a:t>:</a:t>
            </a:r>
            <a:r>
              <a:rPr lang="zh-TW" altLang="en-US" dirty="0" smtClean="0"/>
              <a:t>做自己最好的陪伴</a:t>
            </a:r>
            <a:endParaRPr lang="zh-TW" altLang="en-US" dirty="0"/>
          </a:p>
        </p:txBody>
      </p:sp>
      <p:pic>
        <p:nvPicPr>
          <p:cNvPr id="2051" name="Picture 3" descr="C:\Users\user\Desktop\下載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1490" y="2304715"/>
            <a:ext cx="2775721" cy="39568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療癒，從感受情緒開始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zh-TW" altLang="en-US" dirty="0"/>
          </a:p>
        </p:txBody>
      </p:sp>
      <p:pic>
        <p:nvPicPr>
          <p:cNvPr id="1026" name="Picture 2" descr="C:\Users\user\Desktop\下載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7803" y="2156855"/>
            <a:ext cx="6369466" cy="3695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薩提爾的對話練習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 descr="C:\Users\user\Desktop\get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5834" y="2246811"/>
            <a:ext cx="3708990" cy="37089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心理小測驗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2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43756" y="575401"/>
            <a:ext cx="6910387" cy="1163638"/>
          </a:xfrm>
        </p:spPr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人格特質量表１</a:t>
            </a:r>
            <a:endParaRPr lang="en-US" altLang="ja-JP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buNone/>
            </a:pPr>
            <a:endParaRPr lang="en-US" altLang="ja-JP" sz="20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/>
          <a:srcRect l="32787" t="18784" r="44395" b="43359"/>
          <a:stretch/>
        </p:blipFill>
        <p:spPr>
          <a:xfrm>
            <a:off x="274317" y="1815736"/>
            <a:ext cx="7876903" cy="4885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人格特質量表２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內容版面配置區 1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32997" t="56423" r="40026" b="7806"/>
          <a:stretch/>
        </p:blipFill>
        <p:spPr>
          <a:xfrm>
            <a:off x="378823" y="1799194"/>
            <a:ext cx="7772400" cy="50588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內容版面配置區 1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32997" t="56423" r="40026" b="7806"/>
          <a:stretch/>
        </p:blipFill>
        <p:spPr>
          <a:xfrm>
            <a:off x="4667720" y="369613"/>
            <a:ext cx="4133709" cy="6263945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2" cstate="print"/>
          <a:srcRect l="32787" t="18784" r="44395" b="43359"/>
          <a:stretch/>
        </p:blipFill>
        <p:spPr>
          <a:xfrm>
            <a:off x="325467" y="307570"/>
            <a:ext cx="3839210" cy="6126481"/>
          </a:xfrm>
          <a:prstGeom prst="rect">
            <a:avLst/>
          </a:prstGeom>
        </p:spPr>
      </p:pic>
      <p:sp>
        <p:nvSpPr>
          <p:cNvPr id="7" name="圓角矩形 6"/>
          <p:cNvSpPr/>
          <p:nvPr/>
        </p:nvSpPr>
        <p:spPr>
          <a:xfrm>
            <a:off x="139237" y="307571"/>
            <a:ext cx="3952702" cy="2327565"/>
          </a:xfrm>
          <a:prstGeom prst="round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126421" y="2718261"/>
            <a:ext cx="3965171" cy="2302626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4513811" y="4006736"/>
            <a:ext cx="4345478" cy="2510443"/>
          </a:xfrm>
          <a:prstGeom prst="round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 9"/>
          <p:cNvSpPr/>
          <p:nvPr/>
        </p:nvSpPr>
        <p:spPr>
          <a:xfrm>
            <a:off x="4513811" y="1471353"/>
            <a:ext cx="4345478" cy="244394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 10"/>
          <p:cNvSpPr/>
          <p:nvPr/>
        </p:nvSpPr>
        <p:spPr>
          <a:xfrm>
            <a:off x="224444" y="5079076"/>
            <a:ext cx="3940233" cy="1504604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 11"/>
          <p:cNvSpPr/>
          <p:nvPr/>
        </p:nvSpPr>
        <p:spPr>
          <a:xfrm>
            <a:off x="4513811" y="307570"/>
            <a:ext cx="4324003" cy="1072344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3429001" y="526795"/>
            <a:ext cx="450668" cy="1938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/>
              <a:t>經驗開放性</a:t>
            </a:r>
            <a:endParaRPr lang="zh-TW" altLang="en-US" sz="24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3553693" y="2790628"/>
            <a:ext cx="417416" cy="120032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/>
              <a:t>嚴謹</a:t>
            </a:r>
            <a:r>
              <a:rPr lang="zh-TW" altLang="en-US" sz="2400" dirty="0" smtClean="0"/>
              <a:t>性</a:t>
            </a:r>
            <a:endParaRPr lang="zh-TW" altLang="en-US" sz="24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3559927" y="5233722"/>
            <a:ext cx="424244" cy="1200329"/>
          </a:xfrm>
          <a:prstGeom prst="rect">
            <a:avLst/>
          </a:prstGeom>
          <a:solidFill>
            <a:srgbClr val="7030A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/>
              <a:t>外</a:t>
            </a:r>
            <a:r>
              <a:rPr lang="zh-TW" altLang="en-US" sz="2400" dirty="0"/>
              <a:t>向</a:t>
            </a:r>
            <a:r>
              <a:rPr lang="zh-TW" altLang="en-US" sz="2400" dirty="0" smtClean="0"/>
              <a:t>性</a:t>
            </a:r>
            <a:endParaRPr lang="zh-TW" altLang="en-US" sz="24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8495937" y="2034971"/>
            <a:ext cx="386805" cy="1200329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/>
              <a:t>和</a:t>
            </a:r>
            <a:r>
              <a:rPr lang="zh-TW" altLang="en-US" sz="2400" dirty="0"/>
              <a:t>善</a:t>
            </a:r>
            <a:r>
              <a:rPr lang="zh-TW" altLang="en-US" sz="2400" dirty="0" smtClean="0"/>
              <a:t>性</a:t>
            </a:r>
            <a:endParaRPr lang="zh-TW" altLang="en-US" sz="24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8429980" y="4292461"/>
            <a:ext cx="374385" cy="120032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400" dirty="0" smtClean="0"/>
              <a:t>神經質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7137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91504" y="523150"/>
            <a:ext cx="6910387" cy="1163638"/>
          </a:xfrm>
        </p:spPr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研究這麼說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…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4805" y="2046514"/>
            <a:ext cx="6851470" cy="4114800"/>
          </a:xfrm>
        </p:spPr>
        <p:txBody>
          <a:bodyPr/>
          <a:lstStyle/>
          <a:p>
            <a:pPr marL="514350" indent="-514350">
              <a:lnSpc>
                <a:spcPts val="4200"/>
              </a:lnSpc>
              <a:buAutoNum type="arabicPeriod"/>
            </a:pPr>
            <a:r>
              <a:rPr lang="en-US" altLang="zh-TW" sz="3000" dirty="0" smtClean="0">
                <a:latin typeface="微軟正黑體" pitchFamily="34" charset="-120"/>
                <a:ea typeface="微軟正黑體" pitchFamily="34" charset="-120"/>
              </a:rPr>
              <a:t>｢</a:t>
            </a:r>
            <a:r>
              <a:rPr lang="zh-TW" altLang="zh-TW" sz="3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和善性</a:t>
            </a:r>
            <a:r>
              <a:rPr lang="en-US" altLang="zh-TW" sz="3000" dirty="0" smtClean="0">
                <a:latin typeface="微軟正黑體" pitchFamily="34" charset="-120"/>
                <a:ea typeface="微軟正黑體" pitchFamily="34" charset="-120"/>
              </a:rPr>
              <a:t>｣</a:t>
            </a:r>
            <a:r>
              <a:rPr lang="zh-TW" altLang="zh-TW" sz="3000" dirty="0" smtClean="0">
                <a:latin typeface="微軟正黑體" pitchFamily="34" charset="-120"/>
                <a:ea typeface="微軟正黑體" pitchFamily="34" charset="-120"/>
              </a:rPr>
              <a:t>高的教師，較會運用正向的支持氣氛來管教學生，過於</a:t>
            </a:r>
            <a:r>
              <a:rPr lang="en-US" altLang="zh-TW" sz="3000" dirty="0" smtClean="0">
                <a:latin typeface="微軟正黑體" pitchFamily="34" charset="-120"/>
                <a:ea typeface="微軟正黑體" pitchFamily="34" charset="-120"/>
              </a:rPr>
              <a:t>｢</a:t>
            </a:r>
            <a:r>
              <a:rPr lang="zh-TW" altLang="zh-TW" sz="3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神經質</a:t>
            </a:r>
            <a:r>
              <a:rPr lang="en-US" altLang="zh-TW" sz="3000" dirty="0" smtClean="0">
                <a:latin typeface="微軟正黑體" pitchFamily="34" charset="-120"/>
                <a:ea typeface="微軟正黑體" pitchFamily="34" charset="-120"/>
              </a:rPr>
              <a:t>｣</a:t>
            </a:r>
            <a:r>
              <a:rPr lang="zh-TW" altLang="zh-TW" sz="3000" dirty="0" smtClean="0">
                <a:latin typeface="微軟正黑體" pitchFamily="34" charset="-120"/>
                <a:ea typeface="微軟正黑體" pitchFamily="34" charset="-120"/>
              </a:rPr>
              <a:t>的老師則較不會運用此一管教方式</a:t>
            </a:r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3000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lnSpc>
                <a:spcPts val="4200"/>
              </a:lnSpc>
              <a:buNone/>
            </a:pPr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２</a:t>
            </a:r>
            <a:r>
              <a:rPr lang="en-US" altLang="zh-TW" sz="3000" dirty="0" smtClean="0">
                <a:latin typeface="微軟正黑體" pitchFamily="34" charset="-120"/>
                <a:ea typeface="微軟正黑體" pitchFamily="34" charset="-120"/>
              </a:rPr>
              <a:t>.</a:t>
            </a:r>
            <a:r>
              <a:rPr lang="zh-TW" altLang="zh-TW" sz="3000" dirty="0" smtClean="0">
                <a:latin typeface="微軟正黑體" pitchFamily="34" charset="-120"/>
                <a:ea typeface="微軟正黑體" pitchFamily="34" charset="-120"/>
              </a:rPr>
              <a:t>教師</a:t>
            </a:r>
            <a:r>
              <a:rPr lang="zh-TW" altLang="en-US" sz="30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普遍</a:t>
            </a:r>
            <a:r>
              <a:rPr lang="zh-TW" altLang="zh-TW" sz="3000" dirty="0" smtClean="0">
                <a:latin typeface="微軟正黑體" pitchFamily="34" charset="-120"/>
                <a:ea typeface="微軟正黑體" pitchFamily="34" charset="-120"/>
              </a:rPr>
              <a:t>正向管教的情形屬於</a:t>
            </a:r>
            <a:r>
              <a:rPr lang="zh-TW" altLang="zh-TW" sz="3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良好</a:t>
            </a:r>
            <a:r>
              <a:rPr lang="zh-TW" altLang="zh-TW" sz="3000" dirty="0" smtClean="0">
                <a:latin typeface="微軟正黑體" pitchFamily="34" charset="-120"/>
                <a:ea typeface="微軟正黑體" pitchFamily="34" charset="-120"/>
              </a:rPr>
              <a:t>，在各層面的平均數以合理的管教措施最高，</a:t>
            </a:r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其次是</a:t>
            </a:r>
            <a:r>
              <a:rPr lang="zh-TW" altLang="zh-TW" sz="3000" dirty="0" smtClean="0">
                <a:latin typeface="微軟正黑體" pitchFamily="34" charset="-120"/>
                <a:ea typeface="微軟正黑體" pitchFamily="34" charset="-120"/>
              </a:rPr>
              <a:t>正向的支持氣氛，</a:t>
            </a:r>
            <a:r>
              <a:rPr lang="zh-TW" altLang="zh-TW" sz="3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穩定的情緒管理最低。</a:t>
            </a:r>
          </a:p>
          <a:p>
            <a:pPr marL="514350" indent="-514350">
              <a:buNone/>
            </a:pP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514350" indent="-514350">
              <a:buAutoNum type="arabicPeriod"/>
            </a:pP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22068" y="6037581"/>
            <a:ext cx="10178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資料來源：林鴻政</a:t>
            </a:r>
            <a:r>
              <a:rPr lang="en-US" altLang="zh-TW" sz="1800" dirty="0" smtClean="0">
                <a:latin typeface="微軟正黑體" pitchFamily="34" charset="-120"/>
                <a:ea typeface="微軟正黑體" pitchFamily="34" charset="-120"/>
              </a:rPr>
              <a:t>(2017)</a:t>
            </a:r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。苗栗縣國民小學人格特質與正向管教關係之研究。</a:t>
            </a:r>
            <a:endParaRPr lang="en-US" altLang="zh-TW" sz="18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800" dirty="0" smtClean="0">
                <a:latin typeface="微軟正黑體" pitchFamily="34" charset="-120"/>
                <a:ea typeface="微軟正黑體" pitchFamily="34" charset="-120"/>
              </a:rPr>
              <a:t>清華大學碩士論文</a:t>
            </a:r>
            <a:r>
              <a:rPr lang="zh-TW" altLang="en-US" sz="1800" dirty="0" smtClean="0"/>
              <a:t>。</a:t>
            </a:r>
            <a:endParaRPr lang="zh-TW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015-tegaki green-">
  <a:themeElements>
    <a:clrScheme name="新規Microsoft PowerPoint プレゼンテーショ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新規Microsoft PowerPoint プレゼンテーション">
      <a:majorFont>
        <a:latin typeface="あくあフォント"/>
        <a:ea typeface="あくあフォント"/>
        <a:cs typeface=""/>
      </a:majorFont>
      <a:minorFont>
        <a:latin typeface="あくあフォント"/>
        <a:ea typeface="あくあフォント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あくあフォント" pitchFamily="1" charset="-128"/>
            <a:ea typeface="あくあフォント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あくあフォント" pitchFamily="1" charset="-128"/>
            <a:ea typeface="あくあフォント" pitchFamily="1" charset="-128"/>
          </a:defRPr>
        </a:defPPr>
      </a:lstStyle>
    </a:lnDef>
  </a:objectDefaults>
  <a:extraClrSchemeLst>
    <a:extraClrScheme>
      <a:clrScheme name="新規Microsoft PowerPoint 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規Microsoft PowerPoint プレゼンテーショ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規Microsoft PowerPoint プレゼンテーショ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規Microsoft PowerPoint プレゼンテーショ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規Microsoft PowerPoint プレゼンテーショ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規Microsoft PowerPoint プレゼンテーショ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規Microsoft PowerPoint プレゼンテーショ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design015-tegaki green-</Template>
  <TotalTime>1478</TotalTime>
  <Words>1240</Words>
  <Application>Microsoft Office PowerPoint</Application>
  <PresentationFormat>如螢幕大小 (4:3)</PresentationFormat>
  <Paragraphs>160</Paragraphs>
  <Slides>43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43</vt:i4>
      </vt:variant>
    </vt:vector>
  </HeadingPairs>
  <TitlesOfParts>
    <vt:vector size="50" baseType="lpstr">
      <vt:lpstr>ＭＳ Ｐゴシック</vt:lpstr>
      <vt:lpstr>あくあフォント</vt:lpstr>
      <vt:lpstr>文鼎海報體</vt:lpstr>
      <vt:lpstr>微軟正黑體</vt:lpstr>
      <vt:lpstr>標楷體</vt:lpstr>
      <vt:lpstr>Times New Roman</vt:lpstr>
      <vt:lpstr>design015-tegaki green-</vt:lpstr>
      <vt:lpstr>班級正向管教</vt:lpstr>
      <vt:lpstr>心理小測驗1</vt:lpstr>
      <vt:lpstr> 還好嗎？目前的正向指數…</vt:lpstr>
      <vt:lpstr>　壓力指數解答 </vt:lpstr>
      <vt:lpstr>心理小測驗2</vt:lpstr>
      <vt:lpstr>人格特質量表１</vt:lpstr>
      <vt:lpstr>人格特質量表２</vt:lpstr>
      <vt:lpstr>PowerPoint 簡報</vt:lpstr>
      <vt:lpstr>研究這麼說…</vt:lpstr>
      <vt:lpstr>「正向」是…</vt:lpstr>
      <vt:lpstr> 有時，很難正向…</vt:lpstr>
      <vt:lpstr>情緒凍結…</vt:lpstr>
      <vt:lpstr>杏仁核被綁架了嗎?</vt:lpstr>
      <vt:lpstr>PowerPoint 簡報</vt:lpstr>
      <vt:lpstr>專家的建議(丹尼爾.高曼)</vt:lpstr>
      <vt:lpstr>　專家的建議…</vt:lpstr>
      <vt:lpstr> 情緒自我照顧與修復</vt:lpstr>
      <vt:lpstr> 我試過比較有效的…</vt:lpstr>
      <vt:lpstr>多年來的收穫…</vt:lpstr>
      <vt:lpstr> 想要「正向」…</vt:lpstr>
      <vt:lpstr>教室裡的正向管教</vt:lpstr>
      <vt:lpstr>正向管教的內涵</vt:lpstr>
      <vt:lpstr> 有效正向管教策略(文獻)</vt:lpstr>
      <vt:lpstr>運用於班級經營的策略</vt:lpstr>
      <vt:lpstr> 師生關係分類</vt:lpstr>
      <vt:lpstr> 建立關係的準備</vt:lpstr>
      <vt:lpstr>師生關係—扭轉情勢的對話技巧</vt:lpstr>
      <vt:lpstr> 案例分享</vt:lpstr>
      <vt:lpstr>親師關係—家長需要教育</vt:lpstr>
      <vt:lpstr>親師關係—聯絡簿使用的幾個建議</vt:lpstr>
      <vt:lpstr>認知面—</vt:lpstr>
      <vt:lpstr>開始正向</vt:lpstr>
      <vt:lpstr>PowerPoint 簡報</vt:lpstr>
      <vt:lpstr>情緒面—</vt:lpstr>
      <vt:lpstr>啟動正向能量</vt:lpstr>
      <vt:lpstr>行為面—</vt:lpstr>
      <vt:lpstr>寫下感謝</vt:lpstr>
      <vt:lpstr> 生命終點的反思</vt:lpstr>
      <vt:lpstr>相關資源</vt:lpstr>
      <vt:lpstr>推薦書:死亡如此靠近</vt:lpstr>
      <vt:lpstr> 推薦書:做自己最好的陪伴</vt:lpstr>
      <vt:lpstr>療癒，從感受情緒開始</vt:lpstr>
      <vt:lpstr>薩提爾的對話練習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班級正向管教</dc:title>
  <dc:creator>user</dc:creator>
  <cp:lastModifiedBy>user</cp:lastModifiedBy>
  <cp:revision>27</cp:revision>
  <dcterms:created xsi:type="dcterms:W3CDTF">2019-09-13T04:37:32Z</dcterms:created>
  <dcterms:modified xsi:type="dcterms:W3CDTF">2019-09-19T00:40:18Z</dcterms:modified>
</cp:coreProperties>
</file>