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頁首預留位置 1">
            <a:extLst>
              <a:ext uri="{FF2B5EF4-FFF2-40B4-BE49-F238E27FC236}">
                <a16:creationId xmlns:a16="http://schemas.microsoft.com/office/drawing/2014/main" id="{628D7962-5F2A-445E-803E-3D78BF85A08C}"/>
              </a:ext>
            </a:extLst>
          </p:cNvPr>
          <p:cNvSpPr txBox="1">
            <a:spLocks noGrp="1"/>
          </p:cNvSpPr>
          <p:nvPr>
            <p:ph type="hdr" sz="quarter"/>
          </p:nvPr>
        </p:nvSpPr>
        <p:spPr>
          <a:xfrm>
            <a:off x="0" y="0"/>
            <a:ext cx="2945659" cy="497895"/>
          </a:xfrm>
          <a:prstGeom prst="rect">
            <a:avLst/>
          </a:prstGeom>
          <a:noFill/>
          <a:ln cap="rnd">
            <a:noFill/>
          </a:ln>
        </p:spPr>
        <p:txBody>
          <a:bodyPr vert="horz" wrap="squar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3" name="日期版面配置區 2">
            <a:extLst>
              <a:ext uri="{FF2B5EF4-FFF2-40B4-BE49-F238E27FC236}">
                <a16:creationId xmlns:a16="http://schemas.microsoft.com/office/drawing/2014/main" id="{14633E17-5D1F-4C08-8CE4-79C9EF2AEEA3}"/>
              </a:ext>
            </a:extLst>
          </p:cNvPr>
          <p:cNvSpPr txBox="1">
            <a:spLocks noGrp="1"/>
          </p:cNvSpPr>
          <p:nvPr>
            <p:ph type="dt" sz="quarter" idx="1"/>
          </p:nvPr>
        </p:nvSpPr>
        <p:spPr>
          <a:xfrm>
            <a:off x="3850588" y="0"/>
            <a:ext cx="2945659" cy="497895"/>
          </a:xfrm>
          <a:prstGeom prst="rect">
            <a:avLst/>
          </a:prstGeom>
          <a:noFill/>
          <a:ln cap="rnd">
            <a:noFill/>
          </a:ln>
        </p:spPr>
        <p:txBody>
          <a:bodyPr vert="horz" wrap="square" lIns="91440" tIns="45720" rIns="91440" bIns="45720" anchor="t" anchorCtr="0" compatLnSpc="0">
            <a:noAutofit/>
          </a:bodyPr>
          <a:lstStyle/>
          <a:p>
            <a:pPr marL="0" marR="0" lvl="0" indent="0" algn="r" rtl="0" hangingPunct="1">
              <a:lnSpc>
                <a:spcPct val="100000"/>
              </a:lnSpc>
              <a:spcBef>
                <a:spcPts val="0"/>
              </a:spcBef>
              <a:spcAft>
                <a:spcPts val="0"/>
              </a:spcAft>
              <a:buNone/>
              <a:tabLst/>
            </a:pPr>
            <a:fld id="{7EECE0B8-56A9-4351-B0FE-42E5439E3D58}" type="datetime1">
              <a:rPr lang="en-US" sz="1200" b="0" i="0" u="none" strike="noStrike" kern="1200" cap="none" spc="0" baseline="0">
                <a:ln>
                  <a:noFill/>
                </a:ln>
                <a:solidFill>
                  <a:srgbClr val="000000"/>
                </a:solidFill>
                <a:latin typeface="Calibri" pitchFamily="18"/>
                <a:ea typeface="新細明體" pitchFamily="18"/>
                <a:cs typeface="Lucida Sans" pitchFamily="2"/>
              </a:rPr>
              <a:pPr marL="0" marR="0" lvl="0" indent="0" algn="r" rtl="0" hangingPunct="1">
                <a:lnSpc>
                  <a:spcPct val="100000"/>
                </a:lnSpc>
                <a:spcBef>
                  <a:spcPts val="0"/>
                </a:spcBef>
                <a:spcAft>
                  <a:spcPts val="0"/>
                </a:spcAft>
                <a:buNone/>
                <a:tabLst/>
              </a:pPr>
              <a:t>2023/3/14</a:t>
            </a:fld>
            <a:endParaRPr lang="en-US" sz="1200" b="0" i="0" u="none" strike="noStrike" kern="1200" cap="none" spc="0" baseline="0">
              <a:ln>
                <a:noFill/>
              </a:ln>
              <a:solidFill>
                <a:srgbClr val="000000"/>
              </a:solidFill>
              <a:latin typeface="Calibri" pitchFamily="18"/>
              <a:ea typeface="新細明體" pitchFamily="18"/>
              <a:cs typeface="Lucida Sans" pitchFamily="2"/>
            </a:endParaRPr>
          </a:p>
        </p:txBody>
      </p:sp>
      <p:sp>
        <p:nvSpPr>
          <p:cNvPr id="4" name="頁尾版面配置區 3">
            <a:extLst>
              <a:ext uri="{FF2B5EF4-FFF2-40B4-BE49-F238E27FC236}">
                <a16:creationId xmlns:a16="http://schemas.microsoft.com/office/drawing/2014/main" id="{790DC1C7-2ADE-4D51-A019-C6F2C9555A65}"/>
              </a:ext>
            </a:extLst>
          </p:cNvPr>
          <p:cNvSpPr txBox="1">
            <a:spLocks noGrp="1"/>
          </p:cNvSpPr>
          <p:nvPr>
            <p:ph type="ftr" sz="quarter" idx="2"/>
          </p:nvPr>
        </p:nvSpPr>
        <p:spPr>
          <a:xfrm>
            <a:off x="0" y="9428743"/>
            <a:ext cx="2945659" cy="497895"/>
          </a:xfrm>
          <a:prstGeom prst="rect">
            <a:avLst/>
          </a:prstGeom>
          <a:noFill/>
          <a:ln cap="rnd">
            <a:noFill/>
          </a:ln>
        </p:spPr>
        <p:txBody>
          <a:bodyPr vert="horz" wrap="square" lIns="91440" tIns="45720" rIns="91440" bIns="45720" anchor="b"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5" name="投影片編號預留位置 4">
            <a:extLst>
              <a:ext uri="{FF2B5EF4-FFF2-40B4-BE49-F238E27FC236}">
                <a16:creationId xmlns:a16="http://schemas.microsoft.com/office/drawing/2014/main" id="{1441C987-A406-48A2-ABF0-A4F934AFF8BD}"/>
              </a:ext>
            </a:extLst>
          </p:cNvPr>
          <p:cNvSpPr txBox="1">
            <a:spLocks noGrp="1"/>
          </p:cNvSpPr>
          <p:nvPr>
            <p:ph type="sldNum" sz="quarter" idx="3"/>
          </p:nvPr>
        </p:nvSpPr>
        <p:spPr>
          <a:xfrm>
            <a:off x="3850588" y="9428743"/>
            <a:ext cx="2945659" cy="497895"/>
          </a:xfrm>
          <a:prstGeom prst="rect">
            <a:avLst/>
          </a:prstGeom>
          <a:noFill/>
          <a:ln cap="rnd">
            <a:noFill/>
          </a:ln>
        </p:spPr>
        <p:txBody>
          <a:bodyPr vert="horz" wrap="square" lIns="91440" tIns="45720" rIns="91440" bIns="45720" anchor="b" anchorCtr="0" compatLnSpc="0">
            <a:noAutofit/>
          </a:bodyPr>
          <a:lstStyle/>
          <a:p>
            <a:pPr marL="0" marR="0" lvl="0" indent="0" algn="r" rtl="0" hangingPunct="1">
              <a:lnSpc>
                <a:spcPct val="100000"/>
              </a:lnSpc>
              <a:spcBef>
                <a:spcPts val="0"/>
              </a:spcBef>
              <a:spcAft>
                <a:spcPts val="0"/>
              </a:spcAft>
              <a:buNone/>
              <a:tabLst/>
            </a:pPr>
            <a:fld id="{9790E9AB-38D4-45CC-A5D1-8CA859221491}" type="slidenum">
              <a:t>‹#›</a:t>
            </a:fld>
            <a:endParaRPr lang="en-US" sz="1200" b="0" i="0" u="none" strike="noStrike" kern="1200" cap="none" spc="0" baseline="0">
              <a:ln>
                <a:noFill/>
              </a:ln>
              <a:solidFill>
                <a:srgbClr val="000000"/>
              </a:solidFill>
              <a:latin typeface="Calibri" pitchFamily="18"/>
              <a:ea typeface="微軟正黑體" pitchFamily="2"/>
              <a:cs typeface="Lucida Sans" pitchFamily="2"/>
            </a:endParaRPr>
          </a:p>
        </p:txBody>
      </p:sp>
    </p:spTree>
    <p:extLst>
      <p:ext uri="{BB962C8B-B14F-4D97-AF65-F5344CB8AC3E}">
        <p14:creationId xmlns:p14="http://schemas.microsoft.com/office/powerpoint/2010/main" val="1456499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a:extLst>
              <a:ext uri="{FF2B5EF4-FFF2-40B4-BE49-F238E27FC236}">
                <a16:creationId xmlns:a16="http://schemas.microsoft.com/office/drawing/2014/main" id="{C0FB3141-636D-409E-8201-614933EE990B}"/>
              </a:ext>
            </a:extLst>
          </p:cNvPr>
          <p:cNvSpPr txBox="1">
            <a:spLocks noGrp="1"/>
          </p:cNvSpPr>
          <p:nvPr>
            <p:ph type="hdr" sz="quarter"/>
          </p:nvPr>
        </p:nvSpPr>
        <p:spPr>
          <a:xfrm>
            <a:off x="0" y="0"/>
            <a:ext cx="2945659" cy="497895"/>
          </a:xfrm>
          <a:prstGeom prst="rect">
            <a:avLst/>
          </a:prstGeom>
          <a:noFill/>
          <a:ln>
            <a:noFill/>
          </a:ln>
        </p:spPr>
        <p:txBody>
          <a:bodyPr vert="horz" wrap="square" lIns="91440" tIns="45720" rIns="91440" bIns="45720" anchor="t" anchorCtr="0">
            <a:noAutofit/>
          </a:bodyPr>
          <a:lstStyle>
            <a:lvl1pPr lvl="0" rtl="0" hangingPunct="0">
              <a:buNone/>
              <a:tabLst/>
              <a:defRPr lang="en-US" sz="2400" kern="1200">
                <a:latin typeface="Liberation Serif" pitchFamily="18"/>
                <a:ea typeface="新細明體" pitchFamily="2"/>
                <a:cs typeface="Tahoma" pitchFamily="2"/>
              </a:defRPr>
            </a:lvl1pPr>
          </a:lstStyle>
          <a:p>
            <a:pPr lvl="0"/>
            <a:endParaRPr lang="en-US"/>
          </a:p>
        </p:txBody>
      </p:sp>
      <p:sp>
        <p:nvSpPr>
          <p:cNvPr id="3" name="日期版面配置區 2">
            <a:extLst>
              <a:ext uri="{FF2B5EF4-FFF2-40B4-BE49-F238E27FC236}">
                <a16:creationId xmlns:a16="http://schemas.microsoft.com/office/drawing/2014/main" id="{D0C2C053-CF96-4CCB-959F-23C7F4D6D166}"/>
              </a:ext>
            </a:extLst>
          </p:cNvPr>
          <p:cNvSpPr txBox="1">
            <a:spLocks noGrp="1"/>
          </p:cNvSpPr>
          <p:nvPr>
            <p:ph type="dt" idx="1"/>
          </p:nvPr>
        </p:nvSpPr>
        <p:spPr>
          <a:xfrm>
            <a:off x="3850588" y="0"/>
            <a:ext cx="2945659" cy="497895"/>
          </a:xfrm>
          <a:prstGeom prst="rect">
            <a:avLst/>
          </a:prstGeom>
          <a:noFill/>
          <a:ln>
            <a:noFill/>
          </a:ln>
        </p:spPr>
        <p:txBody>
          <a:bodyPr vert="horz" wrap="square" lIns="91440" tIns="45720" rIns="91440" bIns="45720" anchor="t" anchorCtr="0">
            <a:noAutofit/>
          </a:bodyPr>
          <a:lstStyle>
            <a:lvl1pPr marL="0" marR="0" lvl="0" indent="0" algn="r" rtl="0" hangingPunct="1">
              <a:lnSpc>
                <a:spcPct val="100000"/>
              </a:lnSpc>
              <a:spcBef>
                <a:spcPts val="0"/>
              </a:spcBef>
              <a:spcAft>
                <a:spcPts val="0"/>
              </a:spcAft>
              <a:buNone/>
              <a:tabLst/>
              <a:defRPr lang="en-US" sz="1200" b="0" i="0" u="none" strike="noStrike" kern="1200" cap="none" spc="0" baseline="0">
                <a:solidFill>
                  <a:srgbClr val="000000"/>
                </a:solidFill>
                <a:latin typeface="Calibri"/>
                <a:ea typeface="新細明體" pitchFamily="18"/>
                <a:cs typeface="Tahoma" pitchFamily="2"/>
              </a:defRPr>
            </a:lvl1pPr>
          </a:lstStyle>
          <a:p>
            <a:pPr lvl="0"/>
            <a:fld id="{DA681338-2AD7-48CE-A1DE-9AF31F864D81}" type="datetime1">
              <a:rPr lang="en-US"/>
              <a:pPr lvl="0"/>
              <a:t>2023/3/14</a:t>
            </a:fld>
            <a:endParaRPr lang="en-US"/>
          </a:p>
        </p:txBody>
      </p:sp>
      <p:sp>
        <p:nvSpPr>
          <p:cNvPr id="4" name="投影片圖像版面配置區 3">
            <a:extLst>
              <a:ext uri="{FF2B5EF4-FFF2-40B4-BE49-F238E27FC236}">
                <a16:creationId xmlns:a16="http://schemas.microsoft.com/office/drawing/2014/main" id="{5C7DF967-528D-4CE3-ADD9-D8FA9BDA1216}"/>
              </a:ext>
            </a:extLst>
          </p:cNvPr>
          <p:cNvSpPr>
            <a:spLocks noGrp="1" noRot="1" noChangeAspect="1"/>
          </p:cNvSpPr>
          <p:nvPr>
            <p:ph type="sldImg" idx="2"/>
          </p:nvPr>
        </p:nvSpPr>
        <p:spPr>
          <a:xfrm>
            <a:off x="422275" y="1241425"/>
            <a:ext cx="5953125" cy="3349625"/>
          </a:xfrm>
          <a:prstGeom prst="rect">
            <a:avLst/>
          </a:prstGeom>
          <a:noFill/>
          <a:ln>
            <a:noFill/>
            <a:prstDash val="solid"/>
          </a:ln>
        </p:spPr>
      </p:sp>
      <p:sp>
        <p:nvSpPr>
          <p:cNvPr id="5" name="備忘稿預留位置 4">
            <a:extLst>
              <a:ext uri="{FF2B5EF4-FFF2-40B4-BE49-F238E27FC236}">
                <a16:creationId xmlns:a16="http://schemas.microsoft.com/office/drawing/2014/main" id="{E4A339FD-9782-499B-8A93-9DF16CE7D7F4}"/>
              </a:ext>
            </a:extLst>
          </p:cNvPr>
          <p:cNvSpPr txBox="1">
            <a:spLocks noGrp="1"/>
          </p:cNvSpPr>
          <p:nvPr>
            <p:ph type="body" sz="quarter" idx="3"/>
          </p:nvPr>
        </p:nvSpPr>
        <p:spPr>
          <a:xfrm>
            <a:off x="679767" y="4777291"/>
            <a:ext cx="5438139" cy="3908516"/>
          </a:xfrm>
          <a:prstGeom prst="rect">
            <a:avLst/>
          </a:prstGeom>
          <a:noFill/>
          <a:ln>
            <a:noFill/>
          </a:ln>
        </p:spPr>
        <p:txBody>
          <a:bodyPr vert="horz" wrap="square" lIns="91440" tIns="45720" rIns="91440" bIns="45720" anchor="t" anchorCtr="0">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預留位置 5">
            <a:extLst>
              <a:ext uri="{FF2B5EF4-FFF2-40B4-BE49-F238E27FC236}">
                <a16:creationId xmlns:a16="http://schemas.microsoft.com/office/drawing/2014/main" id="{DF12E7A2-AA9E-468F-B7B6-E7B0E56429D8}"/>
              </a:ext>
            </a:extLst>
          </p:cNvPr>
          <p:cNvSpPr txBox="1">
            <a:spLocks noGrp="1"/>
          </p:cNvSpPr>
          <p:nvPr>
            <p:ph type="ftr" sz="quarter" idx="4"/>
          </p:nvPr>
        </p:nvSpPr>
        <p:spPr>
          <a:xfrm>
            <a:off x="0" y="9428743"/>
            <a:ext cx="2945659" cy="497895"/>
          </a:xfrm>
          <a:prstGeom prst="rect">
            <a:avLst/>
          </a:prstGeom>
          <a:noFill/>
          <a:ln>
            <a:noFill/>
          </a:ln>
        </p:spPr>
        <p:txBody>
          <a:bodyPr vert="horz" wrap="square" lIns="91440" tIns="45720" rIns="91440" bIns="45720" anchor="b" anchorCtr="0">
            <a:noAutofit/>
          </a:bodyPr>
          <a:lstStyle>
            <a:lvl1pPr lvl="0" rtl="0" hangingPunct="0">
              <a:buNone/>
              <a:tabLst/>
              <a:defRPr lang="en-US" sz="2400" kern="1200">
                <a:latin typeface="Liberation Serif" pitchFamily="18"/>
                <a:ea typeface="新細明體" pitchFamily="2"/>
                <a:cs typeface="Tahoma" pitchFamily="2"/>
              </a:defRPr>
            </a:lvl1pPr>
          </a:lstStyle>
          <a:p>
            <a:pPr lvl="0"/>
            <a:endParaRPr lang="en-US"/>
          </a:p>
        </p:txBody>
      </p:sp>
      <p:sp>
        <p:nvSpPr>
          <p:cNvPr id="7" name="投影片編號預留位置 6">
            <a:extLst>
              <a:ext uri="{FF2B5EF4-FFF2-40B4-BE49-F238E27FC236}">
                <a16:creationId xmlns:a16="http://schemas.microsoft.com/office/drawing/2014/main" id="{3294B399-9B4B-4268-9649-3E7CBA4FC223}"/>
              </a:ext>
            </a:extLst>
          </p:cNvPr>
          <p:cNvSpPr txBox="1">
            <a:spLocks noGrp="1"/>
          </p:cNvSpPr>
          <p:nvPr>
            <p:ph type="sldNum" sz="quarter" idx="5"/>
          </p:nvPr>
        </p:nvSpPr>
        <p:spPr>
          <a:xfrm>
            <a:off x="3850588" y="9428743"/>
            <a:ext cx="2945659" cy="497895"/>
          </a:xfrm>
          <a:prstGeom prst="rect">
            <a:avLst/>
          </a:prstGeom>
          <a:noFill/>
          <a:ln>
            <a:noFill/>
          </a:ln>
        </p:spPr>
        <p:txBody>
          <a:bodyPr vert="horz" wrap="square" lIns="91440" tIns="45720" rIns="91440" bIns="45720" anchor="b" anchorCtr="0">
            <a:noAutofit/>
          </a:bodyPr>
          <a:lstStyle>
            <a:lvl1pPr marL="0" marR="0" lvl="0" indent="0" algn="r" rtl="0" hangingPunct="1">
              <a:lnSpc>
                <a:spcPct val="100000"/>
              </a:lnSpc>
              <a:spcBef>
                <a:spcPts val="0"/>
              </a:spcBef>
              <a:spcAft>
                <a:spcPts val="0"/>
              </a:spcAft>
              <a:buNone/>
              <a:tabLst/>
              <a:defRPr lang="en-US" sz="1200" b="0" i="0" u="none" strike="noStrike" kern="1200" cap="none" spc="0" baseline="0">
                <a:solidFill>
                  <a:srgbClr val="000000"/>
                </a:solidFill>
                <a:latin typeface="Calibri"/>
                <a:ea typeface="新細明體" pitchFamily="2"/>
                <a:cs typeface="Tahoma" pitchFamily="2"/>
              </a:defRPr>
            </a:lvl1pPr>
          </a:lstStyle>
          <a:p>
            <a:pPr lvl="0"/>
            <a:fld id="{65E1580B-018C-4128-8747-2F43157FFF0E}" type="slidenum">
              <a:t>‹#›</a:t>
            </a:fld>
            <a:endParaRPr lang="en-US"/>
          </a:p>
        </p:txBody>
      </p:sp>
    </p:spTree>
    <p:extLst>
      <p:ext uri="{BB962C8B-B14F-4D97-AF65-F5344CB8AC3E}">
        <p14:creationId xmlns:p14="http://schemas.microsoft.com/office/powerpoint/2010/main" val="1008468278"/>
      </p:ext>
    </p:extLst>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zh-TW" sz="1200" b="0" i="0" u="none" strike="noStrike" kern="1200" cap="none" spc="0" baseline="0">
        <a:ln>
          <a:noFill/>
        </a:ln>
        <a:solidFill>
          <a:srgbClr val="000000"/>
        </a:solidFill>
        <a:highlight>
          <a:scrgbClr r="0" g="0" b="0">
            <a:alpha val="0"/>
          </a:scrgbClr>
        </a:highlight>
        <a:latin typeface="Calibri" pitchFamily="18"/>
        <a:ea typeface="新細明體" pitchFamily="18"/>
        <a:cs typeface="Lucida Sans" pitchFamily="2"/>
      </a:defRPr>
    </a:lvl1pPr>
    <a:lvl2pPr marL="457200" marR="0" lvl="1" indent="0" algn="l" rtl="0" hangingPunct="1">
      <a:lnSpc>
        <a:spcPct val="100000"/>
      </a:lnSpc>
      <a:spcBef>
        <a:spcPts val="0"/>
      </a:spcBef>
      <a:spcAft>
        <a:spcPts val="0"/>
      </a:spcAft>
      <a:buNone/>
      <a:tabLst/>
      <a:defRPr lang="zh-TW" sz="1200" b="0" i="0" u="none" strike="noStrike" kern="1200" cap="none" spc="0" baseline="0">
        <a:ln>
          <a:noFill/>
        </a:ln>
        <a:solidFill>
          <a:srgbClr val="000000"/>
        </a:solidFill>
        <a:highlight>
          <a:scrgbClr r="0" g="0" b="0">
            <a:alpha val="0"/>
          </a:scrgbClr>
        </a:highlight>
        <a:latin typeface="Calibri" pitchFamily="18"/>
        <a:ea typeface="新細明體" pitchFamily="18"/>
        <a:cs typeface="Lucida Sans" pitchFamily="2"/>
      </a:defRPr>
    </a:lvl2pPr>
    <a:lvl3pPr marL="914400" marR="0" lvl="2" indent="0" algn="l" rtl="0" hangingPunct="1">
      <a:lnSpc>
        <a:spcPct val="100000"/>
      </a:lnSpc>
      <a:spcBef>
        <a:spcPts val="0"/>
      </a:spcBef>
      <a:spcAft>
        <a:spcPts val="0"/>
      </a:spcAft>
      <a:buNone/>
      <a:tabLst/>
      <a:defRPr lang="zh-TW" sz="1200" b="0" i="0" u="none" strike="noStrike" kern="1200" cap="none" spc="0" baseline="0">
        <a:ln>
          <a:noFill/>
        </a:ln>
        <a:solidFill>
          <a:srgbClr val="000000"/>
        </a:solidFill>
        <a:highlight>
          <a:scrgbClr r="0" g="0" b="0">
            <a:alpha val="0"/>
          </a:scrgbClr>
        </a:highlight>
        <a:latin typeface="Calibri" pitchFamily="18"/>
        <a:ea typeface="新細明體" pitchFamily="18"/>
        <a:cs typeface="Lucida Sans" pitchFamily="2"/>
      </a:defRPr>
    </a:lvl3pPr>
    <a:lvl4pPr marL="1371599" marR="0" lvl="3" indent="0" algn="l" rtl="0" hangingPunct="1">
      <a:lnSpc>
        <a:spcPct val="100000"/>
      </a:lnSpc>
      <a:spcBef>
        <a:spcPts val="0"/>
      </a:spcBef>
      <a:spcAft>
        <a:spcPts val="0"/>
      </a:spcAft>
      <a:buNone/>
      <a:tabLst/>
      <a:defRPr lang="zh-TW" sz="1200" b="0" i="0" u="none" strike="noStrike" kern="1200" cap="none" spc="0" baseline="0">
        <a:ln>
          <a:noFill/>
        </a:ln>
        <a:solidFill>
          <a:srgbClr val="000000"/>
        </a:solidFill>
        <a:highlight>
          <a:scrgbClr r="0" g="0" b="0">
            <a:alpha val="0"/>
          </a:scrgbClr>
        </a:highlight>
        <a:latin typeface="Calibri" pitchFamily="18"/>
        <a:ea typeface="新細明體" pitchFamily="18"/>
        <a:cs typeface="Lucida Sans" pitchFamily="2"/>
      </a:defRPr>
    </a:lvl4pPr>
    <a:lvl5pPr marL="1828800" marR="0" lvl="4" indent="0" algn="l" rtl="0" hangingPunct="1">
      <a:lnSpc>
        <a:spcPct val="100000"/>
      </a:lnSpc>
      <a:spcBef>
        <a:spcPts val="0"/>
      </a:spcBef>
      <a:spcAft>
        <a:spcPts val="0"/>
      </a:spcAft>
      <a:buNone/>
      <a:tabLst/>
      <a:defRPr lang="zh-TW" sz="1200" b="0" i="0" u="none" strike="noStrike" kern="1200" cap="none" spc="0" baseline="0">
        <a:ln>
          <a:noFill/>
        </a:ln>
        <a:solidFill>
          <a:srgbClr val="000000"/>
        </a:solidFill>
        <a:highlight>
          <a:scrgbClr r="0" g="0" b="0">
            <a:alpha val="0"/>
          </a:scrgbClr>
        </a:highlight>
        <a:latin typeface="Calibri" pitchFamily="18"/>
        <a:ea typeface="新細明體" pitchFamily="18"/>
        <a:cs typeface="Lucida San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1F0FADA9-66D3-4E70-BDCD-3C483AD49CEC}"/>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D13A91CD-B37F-4000-AE8A-EB7D00DC4B37}"/>
              </a:ext>
            </a:extLst>
          </p:cNvPr>
          <p:cNvSpPr txBox="1">
            <a:spLocks noGrp="1"/>
          </p:cNvSpPr>
          <p:nvPr>
            <p:ph type="sldNum" sz="quarter" idx="5"/>
          </p:nvPr>
        </p:nvSpPr>
        <p:spPr>
          <a:ln/>
        </p:spPr>
        <p:txBody>
          <a:bodyPr vert="horz" wrap="square" lIns="91440" tIns="45720" rIns="91440" bIns="45720" anchor="b" anchorCtr="0">
            <a:noAutofit/>
          </a:bodyPr>
          <a:lstStyle/>
          <a:p>
            <a:pPr lvl="0"/>
            <a:fld id="{E61BDF68-E6D1-4894-A285-31BDCC4E1F63}" type="slidenum">
              <a:t>1</a:t>
            </a:fld>
            <a:endParaRPr lang="en-US"/>
          </a:p>
        </p:txBody>
      </p:sp>
      <p:sp>
        <p:nvSpPr>
          <p:cNvPr id="2" name="投影片影像版面配置區 1">
            <a:extLst>
              <a:ext uri="{FF2B5EF4-FFF2-40B4-BE49-F238E27FC236}">
                <a16:creationId xmlns:a16="http://schemas.microsoft.com/office/drawing/2014/main" id="{9CAE4E38-453D-45BE-A613-D508C2A5FB26}"/>
              </a:ext>
            </a:extLst>
          </p:cNvPr>
          <p:cNvSpPr>
            <a:spLocks noGrp="1" noRot="1" noChangeAspect="1" noResize="1"/>
          </p:cNvSpPr>
          <p:nvPr>
            <p:ph type="sldImg"/>
          </p:nvPr>
        </p:nvSpPr>
        <p:spPr>
          <a:xfrm>
            <a:off x="-120650" y="882650"/>
            <a:ext cx="7734300" cy="4351338"/>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8C5F3889-8FCB-4AB6-9635-B1B9B26970BB}"/>
              </a:ext>
            </a:extLst>
          </p:cNvPr>
          <p:cNvSpPr txBox="1">
            <a:spLocks noGrp="1"/>
          </p:cNvSpPr>
          <p:nvPr>
            <p:ph type="body" sz="quarter" idx="1"/>
          </p:nvPr>
        </p:nvSpPr>
        <p:spPr>
          <a:xfrm>
            <a:off x="749350" y="5513192"/>
            <a:ext cx="5994443" cy="5222819"/>
          </a:xfrm>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51DE1C80-EF7A-46E0-8F3C-51E1AA062D6B}"/>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16FA45E9-B8C1-4399-BB7A-B8889FF4F63B}"/>
              </a:ext>
            </a:extLst>
          </p:cNvPr>
          <p:cNvSpPr txBox="1">
            <a:spLocks noGrp="1"/>
          </p:cNvSpPr>
          <p:nvPr>
            <p:ph type="sldNum" sz="quarter" idx="5"/>
          </p:nvPr>
        </p:nvSpPr>
        <p:spPr>
          <a:ln/>
        </p:spPr>
        <p:txBody>
          <a:bodyPr vert="horz" wrap="square" lIns="91440" tIns="45720" rIns="91440" bIns="45720" anchor="b" anchorCtr="0">
            <a:noAutofit/>
          </a:bodyPr>
          <a:lstStyle/>
          <a:p>
            <a:pPr lvl="0"/>
            <a:fld id="{21319D62-4FF8-478F-8110-B7A30B707A58}" type="slidenum">
              <a:t>10</a:t>
            </a:fld>
            <a:endParaRPr lang="en-US"/>
          </a:p>
        </p:txBody>
      </p:sp>
      <p:sp>
        <p:nvSpPr>
          <p:cNvPr id="2" name="投影片影像版面配置區 1">
            <a:extLst>
              <a:ext uri="{FF2B5EF4-FFF2-40B4-BE49-F238E27FC236}">
                <a16:creationId xmlns:a16="http://schemas.microsoft.com/office/drawing/2014/main" id="{83B27CF5-24AD-400B-A84C-4328A6E0714D}"/>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215E9494-211A-474F-B655-A3478EBA4912}"/>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48B230C6-EEFA-4C99-9FED-3830AFBA24E0}"/>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E6ED896E-8217-4758-B71B-1EFD05F0FFF8}"/>
              </a:ext>
            </a:extLst>
          </p:cNvPr>
          <p:cNvSpPr txBox="1">
            <a:spLocks noGrp="1"/>
          </p:cNvSpPr>
          <p:nvPr>
            <p:ph type="sldNum" sz="quarter" idx="5"/>
          </p:nvPr>
        </p:nvSpPr>
        <p:spPr>
          <a:ln/>
        </p:spPr>
        <p:txBody>
          <a:bodyPr vert="horz" wrap="square" lIns="91440" tIns="45720" rIns="91440" bIns="45720" anchor="b" anchorCtr="0">
            <a:noAutofit/>
          </a:bodyPr>
          <a:lstStyle/>
          <a:p>
            <a:pPr lvl="0"/>
            <a:fld id="{90D367CD-2762-4087-B7DF-01D54F4470DC}" type="slidenum">
              <a:t>11</a:t>
            </a:fld>
            <a:endParaRPr lang="en-US"/>
          </a:p>
        </p:txBody>
      </p:sp>
      <p:sp>
        <p:nvSpPr>
          <p:cNvPr id="2" name="投影片影像版面配置區 1">
            <a:extLst>
              <a:ext uri="{FF2B5EF4-FFF2-40B4-BE49-F238E27FC236}">
                <a16:creationId xmlns:a16="http://schemas.microsoft.com/office/drawing/2014/main" id="{D3FB5231-5506-472C-AB9A-1B3A4D588738}"/>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FD6441EB-3B51-4335-A6E2-CDBF670778B7}"/>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F7BD846D-9CC1-471A-8C2A-F972492359B5}"/>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13A26F2B-9B80-42AD-959D-D1B723E88073}"/>
              </a:ext>
            </a:extLst>
          </p:cNvPr>
          <p:cNvSpPr txBox="1">
            <a:spLocks noGrp="1"/>
          </p:cNvSpPr>
          <p:nvPr>
            <p:ph type="sldNum" sz="quarter" idx="5"/>
          </p:nvPr>
        </p:nvSpPr>
        <p:spPr>
          <a:ln/>
        </p:spPr>
        <p:txBody>
          <a:bodyPr vert="horz" wrap="square" lIns="91440" tIns="45720" rIns="91440" bIns="45720" anchor="b" anchorCtr="0">
            <a:noAutofit/>
          </a:bodyPr>
          <a:lstStyle/>
          <a:p>
            <a:pPr lvl="0"/>
            <a:fld id="{14B85889-5F34-433A-A715-DD2995BA7DB6}" type="slidenum">
              <a:t>12</a:t>
            </a:fld>
            <a:endParaRPr lang="en-US"/>
          </a:p>
        </p:txBody>
      </p:sp>
      <p:sp>
        <p:nvSpPr>
          <p:cNvPr id="2" name="投影片影像版面配置區 1">
            <a:extLst>
              <a:ext uri="{FF2B5EF4-FFF2-40B4-BE49-F238E27FC236}">
                <a16:creationId xmlns:a16="http://schemas.microsoft.com/office/drawing/2014/main" id="{3CF1D562-87EF-434E-939E-A62184B19CD6}"/>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419092EB-159E-4897-BAA8-87E625651CF2}"/>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89C61D86-D729-476E-8407-68A1BCBF21DA}"/>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8253FB6D-7B04-4B48-BE47-534DCB6AA023}"/>
              </a:ext>
            </a:extLst>
          </p:cNvPr>
          <p:cNvSpPr txBox="1">
            <a:spLocks noGrp="1"/>
          </p:cNvSpPr>
          <p:nvPr>
            <p:ph type="sldNum" sz="quarter" idx="5"/>
          </p:nvPr>
        </p:nvSpPr>
        <p:spPr>
          <a:ln/>
        </p:spPr>
        <p:txBody>
          <a:bodyPr vert="horz" wrap="square" lIns="91440" tIns="45720" rIns="91440" bIns="45720" anchor="b" anchorCtr="0">
            <a:noAutofit/>
          </a:bodyPr>
          <a:lstStyle/>
          <a:p>
            <a:pPr lvl="0"/>
            <a:fld id="{30E2642D-6BFF-4AB1-9614-025E5FE4DD03}" type="slidenum">
              <a:t>13</a:t>
            </a:fld>
            <a:endParaRPr lang="en-US"/>
          </a:p>
        </p:txBody>
      </p:sp>
      <p:sp>
        <p:nvSpPr>
          <p:cNvPr id="2" name="投影片影像版面配置區 1">
            <a:extLst>
              <a:ext uri="{FF2B5EF4-FFF2-40B4-BE49-F238E27FC236}">
                <a16:creationId xmlns:a16="http://schemas.microsoft.com/office/drawing/2014/main" id="{4F682121-B12C-4C42-9374-319B8976611F}"/>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447ABD02-9BB3-48AB-B0C0-AD311AD7BCE9}"/>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9C056881-ABB3-482B-A139-E9BACE8D71FE}"/>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659997C4-0E62-4113-A3CF-A2D109A3EF6D}"/>
              </a:ext>
            </a:extLst>
          </p:cNvPr>
          <p:cNvSpPr txBox="1">
            <a:spLocks noGrp="1"/>
          </p:cNvSpPr>
          <p:nvPr>
            <p:ph type="sldNum" sz="quarter" idx="5"/>
          </p:nvPr>
        </p:nvSpPr>
        <p:spPr>
          <a:ln/>
        </p:spPr>
        <p:txBody>
          <a:bodyPr vert="horz" wrap="square" lIns="91440" tIns="45720" rIns="91440" bIns="45720" anchor="b" anchorCtr="0">
            <a:noAutofit/>
          </a:bodyPr>
          <a:lstStyle/>
          <a:p>
            <a:pPr lvl="0"/>
            <a:fld id="{93CF2598-6832-4A8C-A8D3-B1858BCBF5FE}" type="slidenum">
              <a:t>2</a:t>
            </a:fld>
            <a:endParaRPr lang="en-US"/>
          </a:p>
        </p:txBody>
      </p:sp>
      <p:sp>
        <p:nvSpPr>
          <p:cNvPr id="2" name="投影片影像版面配置區 1">
            <a:extLst>
              <a:ext uri="{FF2B5EF4-FFF2-40B4-BE49-F238E27FC236}">
                <a16:creationId xmlns:a16="http://schemas.microsoft.com/office/drawing/2014/main" id="{DA65D294-F4B2-4BC4-82D1-CFFC25B4559C}"/>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D3564393-CAF7-4C7B-B44F-74BC84B37B74}"/>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64FE0124-29D3-46DF-B6AC-8DCD3A90A903}"/>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6F776C49-0B12-4096-83F0-B0FBD9CBC69A}"/>
              </a:ext>
            </a:extLst>
          </p:cNvPr>
          <p:cNvSpPr txBox="1">
            <a:spLocks noGrp="1"/>
          </p:cNvSpPr>
          <p:nvPr>
            <p:ph type="sldNum" sz="quarter" idx="5"/>
          </p:nvPr>
        </p:nvSpPr>
        <p:spPr>
          <a:ln/>
        </p:spPr>
        <p:txBody>
          <a:bodyPr vert="horz" wrap="square" lIns="91440" tIns="45720" rIns="91440" bIns="45720" anchor="b" anchorCtr="0">
            <a:noAutofit/>
          </a:bodyPr>
          <a:lstStyle/>
          <a:p>
            <a:pPr lvl="0"/>
            <a:fld id="{270BB0F4-A315-4123-81AC-85548F321257}" type="slidenum">
              <a:t>3</a:t>
            </a:fld>
            <a:endParaRPr lang="en-US"/>
          </a:p>
        </p:txBody>
      </p:sp>
      <p:sp>
        <p:nvSpPr>
          <p:cNvPr id="2" name="投影片影像版面配置區 1">
            <a:extLst>
              <a:ext uri="{FF2B5EF4-FFF2-40B4-BE49-F238E27FC236}">
                <a16:creationId xmlns:a16="http://schemas.microsoft.com/office/drawing/2014/main" id="{9C03FECB-7541-477E-8054-EAA08F7953BA}"/>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22988237-A8E6-467B-952E-7BA0A7FDF5AC}"/>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89C7C5D3-0AEA-4318-9D93-D3924360B10A}"/>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6B98BB3C-7AE5-48C7-9335-771F6314F5B8}"/>
              </a:ext>
            </a:extLst>
          </p:cNvPr>
          <p:cNvSpPr txBox="1">
            <a:spLocks noGrp="1"/>
          </p:cNvSpPr>
          <p:nvPr>
            <p:ph type="sldNum" sz="quarter" idx="5"/>
          </p:nvPr>
        </p:nvSpPr>
        <p:spPr>
          <a:ln/>
        </p:spPr>
        <p:txBody>
          <a:bodyPr vert="horz" wrap="square" lIns="91440" tIns="45720" rIns="91440" bIns="45720" anchor="b" anchorCtr="0">
            <a:noAutofit/>
          </a:bodyPr>
          <a:lstStyle/>
          <a:p>
            <a:pPr lvl="0"/>
            <a:fld id="{F10C5C6A-829A-4992-AE2B-06EF0E552030}" type="slidenum">
              <a:t>4</a:t>
            </a:fld>
            <a:endParaRPr lang="en-US"/>
          </a:p>
        </p:txBody>
      </p:sp>
      <p:sp>
        <p:nvSpPr>
          <p:cNvPr id="2" name="投影片影像版面配置區 1">
            <a:extLst>
              <a:ext uri="{FF2B5EF4-FFF2-40B4-BE49-F238E27FC236}">
                <a16:creationId xmlns:a16="http://schemas.microsoft.com/office/drawing/2014/main" id="{BD2F5255-0490-47E2-9325-6C6CC63A99D6}"/>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41D92C66-4E35-42D8-A07E-AA0820E0DD7B}"/>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518EAAFF-6D39-46F8-8BDB-31F0C6B356A1}"/>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18DCB1FD-83AC-4812-A2E2-D06F41BB740F}"/>
              </a:ext>
            </a:extLst>
          </p:cNvPr>
          <p:cNvSpPr txBox="1">
            <a:spLocks noGrp="1"/>
          </p:cNvSpPr>
          <p:nvPr>
            <p:ph type="sldNum" sz="quarter" idx="5"/>
          </p:nvPr>
        </p:nvSpPr>
        <p:spPr>
          <a:ln/>
        </p:spPr>
        <p:txBody>
          <a:bodyPr vert="horz" wrap="square" lIns="91440" tIns="45720" rIns="91440" bIns="45720" anchor="b" anchorCtr="0">
            <a:noAutofit/>
          </a:bodyPr>
          <a:lstStyle/>
          <a:p>
            <a:pPr lvl="0"/>
            <a:fld id="{79A5FF49-A900-48A0-97A1-7453B40DEA4F}" type="slidenum">
              <a:t>5</a:t>
            </a:fld>
            <a:endParaRPr lang="en-US"/>
          </a:p>
        </p:txBody>
      </p:sp>
      <p:sp>
        <p:nvSpPr>
          <p:cNvPr id="2" name="投影片影像版面配置區 1">
            <a:extLst>
              <a:ext uri="{FF2B5EF4-FFF2-40B4-BE49-F238E27FC236}">
                <a16:creationId xmlns:a16="http://schemas.microsoft.com/office/drawing/2014/main" id="{95FD65D6-48D9-4A2C-877D-F1CC60F23F46}"/>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CB0C2882-775A-4008-9D39-FA333061A903}"/>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84FC679A-EE65-4CE7-A0C8-2FF6BF4BB724}"/>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68CFBA27-E79A-43C3-907E-1CAB9C70EFC6}"/>
              </a:ext>
            </a:extLst>
          </p:cNvPr>
          <p:cNvSpPr txBox="1">
            <a:spLocks noGrp="1"/>
          </p:cNvSpPr>
          <p:nvPr>
            <p:ph type="sldNum" sz="quarter" idx="5"/>
          </p:nvPr>
        </p:nvSpPr>
        <p:spPr>
          <a:ln/>
        </p:spPr>
        <p:txBody>
          <a:bodyPr vert="horz" wrap="square" lIns="91440" tIns="45720" rIns="91440" bIns="45720" anchor="b" anchorCtr="0">
            <a:noAutofit/>
          </a:bodyPr>
          <a:lstStyle/>
          <a:p>
            <a:pPr lvl="0"/>
            <a:fld id="{73241EB6-2B66-4129-84CE-4BD6C51A3AF9}" type="slidenum">
              <a:t>6</a:t>
            </a:fld>
            <a:endParaRPr lang="en-US"/>
          </a:p>
        </p:txBody>
      </p:sp>
      <p:sp>
        <p:nvSpPr>
          <p:cNvPr id="2" name="投影片影像版面配置區 1">
            <a:extLst>
              <a:ext uri="{FF2B5EF4-FFF2-40B4-BE49-F238E27FC236}">
                <a16:creationId xmlns:a16="http://schemas.microsoft.com/office/drawing/2014/main" id="{44F7313C-08EC-4D1A-954A-142CCD2CB23A}"/>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2BBCCDF4-B158-4740-9CAF-F36805732B66}"/>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6196D708-3199-41F2-9424-5AD962F69010}"/>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585012AE-74D7-474A-8BEA-E3764CA838E6}"/>
              </a:ext>
            </a:extLst>
          </p:cNvPr>
          <p:cNvSpPr txBox="1">
            <a:spLocks noGrp="1"/>
          </p:cNvSpPr>
          <p:nvPr>
            <p:ph type="sldNum" sz="quarter" idx="5"/>
          </p:nvPr>
        </p:nvSpPr>
        <p:spPr>
          <a:ln/>
        </p:spPr>
        <p:txBody>
          <a:bodyPr vert="horz" wrap="square" lIns="91440" tIns="45720" rIns="91440" bIns="45720" anchor="b" anchorCtr="0">
            <a:noAutofit/>
          </a:bodyPr>
          <a:lstStyle/>
          <a:p>
            <a:pPr lvl="0"/>
            <a:fld id="{E664C8F6-FC82-46EA-9B75-40D02F172460}" type="slidenum">
              <a:t>7</a:t>
            </a:fld>
            <a:endParaRPr lang="en-US"/>
          </a:p>
        </p:txBody>
      </p:sp>
      <p:sp>
        <p:nvSpPr>
          <p:cNvPr id="2" name="投影片影像版面配置區 1">
            <a:extLst>
              <a:ext uri="{FF2B5EF4-FFF2-40B4-BE49-F238E27FC236}">
                <a16:creationId xmlns:a16="http://schemas.microsoft.com/office/drawing/2014/main" id="{D0E1CEF8-0940-4CF8-ADDD-03D91F57D5F6}"/>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3C2B823F-9AC8-44A0-BB4D-AC054FBC0731}"/>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F4805F2A-BAB1-47E4-BA62-4C7121B78981}"/>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72C95F7D-2889-4CB7-A465-BB2CB5497BCA}"/>
              </a:ext>
            </a:extLst>
          </p:cNvPr>
          <p:cNvSpPr txBox="1">
            <a:spLocks noGrp="1"/>
          </p:cNvSpPr>
          <p:nvPr>
            <p:ph type="sldNum" sz="quarter" idx="5"/>
          </p:nvPr>
        </p:nvSpPr>
        <p:spPr>
          <a:ln/>
        </p:spPr>
        <p:txBody>
          <a:bodyPr vert="horz" wrap="square" lIns="91440" tIns="45720" rIns="91440" bIns="45720" anchor="b" anchorCtr="0">
            <a:noAutofit/>
          </a:bodyPr>
          <a:lstStyle/>
          <a:p>
            <a:pPr lvl="0"/>
            <a:fld id="{D2B3AC4F-4B1C-47E8-BD16-55A92A8FC3B6}" type="slidenum">
              <a:t>8</a:t>
            </a:fld>
            <a:endParaRPr lang="en-US"/>
          </a:p>
        </p:txBody>
      </p:sp>
      <p:sp>
        <p:nvSpPr>
          <p:cNvPr id="2" name="投影片影像版面配置區 1">
            <a:extLst>
              <a:ext uri="{FF2B5EF4-FFF2-40B4-BE49-F238E27FC236}">
                <a16:creationId xmlns:a16="http://schemas.microsoft.com/office/drawing/2014/main" id="{5879A186-6229-4CFB-91FD-7AFA7D845E7F}"/>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C090AB18-700E-4CE2-A7B0-C9EF7B2C0FB0}"/>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a:extLst>
              <a:ext uri="{FF2B5EF4-FFF2-40B4-BE49-F238E27FC236}">
                <a16:creationId xmlns:a16="http://schemas.microsoft.com/office/drawing/2014/main" id="{AF29B6A2-A00F-4B94-94EC-610875A161D6}"/>
              </a:ext>
            </a:extLst>
          </p:cNvPr>
          <p:cNvSpPr txBox="1">
            <a:spLocks noGrp="1"/>
          </p:cNvSpPr>
          <p:nvPr>
            <p:ph type="dt" idx="1"/>
          </p:nvPr>
        </p:nvSpPr>
        <p:spPr>
          <a:ln/>
        </p:spPr>
        <p:txBody>
          <a:bodyPr vert="horz" wrap="square" lIns="91440" tIns="45720" rIns="91440" bIns="45720" anchor="t" anchorCtr="0">
            <a:noAutofit/>
          </a:bodyPr>
          <a:lstStyle/>
          <a:p>
            <a:pPr lvl="0"/>
            <a:fld id="{DA681338-2AD7-48CE-A1DE-9AF31F864D81}" type="datetime1">
              <a:rPr lang="en-US"/>
              <a:pPr lvl="0"/>
              <a:t>2023/3/14</a:t>
            </a:fld>
            <a:endParaRPr lang="en-US"/>
          </a:p>
        </p:txBody>
      </p:sp>
      <p:sp>
        <p:nvSpPr>
          <p:cNvPr id="7" name="投影片編號預留位置 6">
            <a:extLst>
              <a:ext uri="{FF2B5EF4-FFF2-40B4-BE49-F238E27FC236}">
                <a16:creationId xmlns:a16="http://schemas.microsoft.com/office/drawing/2014/main" id="{DF1D10D5-56D9-47E0-B7E3-A21494295A16}"/>
              </a:ext>
            </a:extLst>
          </p:cNvPr>
          <p:cNvSpPr txBox="1">
            <a:spLocks noGrp="1"/>
          </p:cNvSpPr>
          <p:nvPr>
            <p:ph type="sldNum" sz="quarter" idx="5"/>
          </p:nvPr>
        </p:nvSpPr>
        <p:spPr>
          <a:ln/>
        </p:spPr>
        <p:txBody>
          <a:bodyPr vert="horz" wrap="square" lIns="91440" tIns="45720" rIns="91440" bIns="45720" anchor="b" anchorCtr="0">
            <a:noAutofit/>
          </a:bodyPr>
          <a:lstStyle/>
          <a:p>
            <a:pPr lvl="0"/>
            <a:fld id="{08373BFC-F037-4681-A558-9EB150DBC4EF}" type="slidenum">
              <a:t>9</a:t>
            </a:fld>
            <a:endParaRPr lang="en-US"/>
          </a:p>
        </p:txBody>
      </p:sp>
      <p:sp>
        <p:nvSpPr>
          <p:cNvPr id="2" name="投影片影像版面配置區 1">
            <a:extLst>
              <a:ext uri="{FF2B5EF4-FFF2-40B4-BE49-F238E27FC236}">
                <a16:creationId xmlns:a16="http://schemas.microsoft.com/office/drawing/2014/main" id="{59A01800-0F7B-4E56-9196-0A0CDA78DFB3}"/>
              </a:ext>
            </a:extLst>
          </p:cNvPr>
          <p:cNvSpPr>
            <a:spLocks noGrp="1" noRot="1" noChangeAspect="1" noResize="1"/>
          </p:cNvSpPr>
          <p:nvPr>
            <p:ph type="sldImg"/>
          </p:nvPr>
        </p:nvSpPr>
        <p:spPr>
          <a:xfrm>
            <a:off x="422275" y="1241425"/>
            <a:ext cx="5953125" cy="3349625"/>
          </a:xfrm>
          <a:solidFill>
            <a:srgbClr val="1CADE4"/>
          </a:solidFill>
          <a:ln w="22320" cap="rnd">
            <a:solidFill>
              <a:srgbClr val="117EA7"/>
            </a:solidFill>
            <a:prstDash val="solid"/>
          </a:ln>
        </p:spPr>
      </p:sp>
      <p:sp>
        <p:nvSpPr>
          <p:cNvPr id="3" name="備忘稿版面配置區 2">
            <a:extLst>
              <a:ext uri="{FF2B5EF4-FFF2-40B4-BE49-F238E27FC236}">
                <a16:creationId xmlns:a16="http://schemas.microsoft.com/office/drawing/2014/main" id="{3D09488A-9861-4727-82EE-08739561AA7D}"/>
              </a:ext>
            </a:extLst>
          </p:cNvPr>
          <p:cNvSpPr txBox="1">
            <a:spLocks noGrp="1"/>
          </p:cNvSpPr>
          <p:nvPr>
            <p:ph type="body" sz="quarter" idx="1"/>
          </p:nvPr>
        </p:nvSpPr>
        <p:spPr/>
        <p:txBody>
          <a:bodyPr lIns="0" tIns="0" rIns="0" bIns="0"/>
          <a:lstStyle/>
          <a:p>
            <a:pPr marL="216000" indent="-216000" hangingPunct="0"/>
            <a:endParaRPr lang="en-US" altLang="zh-TW" sz="2000">
              <a:latin typeface="Liberation Sans" pitchFamily="18"/>
              <a:ea typeface="微軟正黑體"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矩形 6">
            <a:extLst>
              <a:ext uri="{FF2B5EF4-FFF2-40B4-BE49-F238E27FC236}">
                <a16:creationId xmlns:a16="http://schemas.microsoft.com/office/drawing/2014/main" id="{F7D658B0-9F7A-43A8-9459-E872286CCE2C}"/>
              </a:ext>
            </a:extLst>
          </p:cNvPr>
          <p:cNvSpPr/>
          <p:nvPr/>
        </p:nvSpPr>
        <p:spPr>
          <a:xfrm>
            <a:off x="446400" y="3085920"/>
            <a:ext cx="11298960" cy="3338280"/>
          </a:xfrm>
          <a:prstGeom prst="rect">
            <a:avLst/>
          </a:prstGeom>
          <a:solidFill>
            <a:srgbClr val="465359"/>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3" name="標題 1">
            <a:extLst>
              <a:ext uri="{FF2B5EF4-FFF2-40B4-BE49-F238E27FC236}">
                <a16:creationId xmlns:a16="http://schemas.microsoft.com/office/drawing/2014/main" id="{D0128D1F-E347-4C77-96C0-FD0C26185314}"/>
              </a:ext>
            </a:extLst>
          </p:cNvPr>
          <p:cNvSpPr txBox="1">
            <a:spLocks noGrp="1"/>
          </p:cNvSpPr>
          <p:nvPr>
            <p:ph type="ctrTitle"/>
          </p:nvPr>
        </p:nvSpPr>
        <p:spPr>
          <a:xfrm>
            <a:off x="581040" y="1020599"/>
            <a:ext cx="10993680" cy="1474919"/>
          </a:xfrm>
        </p:spPr>
        <p:txBody>
          <a:bodyPr/>
          <a:lstStyle>
            <a:lvl1pPr>
              <a:defRPr sz="3600"/>
            </a:lvl1pPr>
          </a:lstStyle>
          <a:p>
            <a:pPr lvl="0"/>
            <a:r>
              <a:rPr lang="zh-TW"/>
              <a:t>按一下以編輯母片標題樣式</a:t>
            </a:r>
          </a:p>
        </p:txBody>
      </p:sp>
      <p:sp>
        <p:nvSpPr>
          <p:cNvPr id="4" name="副標題 2">
            <a:extLst>
              <a:ext uri="{FF2B5EF4-FFF2-40B4-BE49-F238E27FC236}">
                <a16:creationId xmlns:a16="http://schemas.microsoft.com/office/drawing/2014/main" id="{D877EA52-EEAF-4209-8A09-66C7D5060269}"/>
              </a:ext>
            </a:extLst>
          </p:cNvPr>
          <p:cNvSpPr txBox="1">
            <a:spLocks noGrp="1"/>
          </p:cNvSpPr>
          <p:nvPr>
            <p:ph type="subTitle" idx="1"/>
          </p:nvPr>
        </p:nvSpPr>
        <p:spPr>
          <a:xfrm>
            <a:off x="581040" y="2495520"/>
            <a:ext cx="10993680" cy="590400"/>
          </a:xfrm>
        </p:spPr>
        <p:txBody>
          <a:bodyPr anchor="t"/>
          <a:lstStyle>
            <a:lvl1pPr marL="0" indent="0">
              <a:buNone/>
              <a:defRPr sz="1600" cap="all">
                <a:solidFill>
                  <a:srgbClr val="1CADE4"/>
                </a:solidFill>
              </a:defRPr>
            </a:lvl1pPr>
          </a:lstStyle>
          <a:p>
            <a:pPr lvl="0"/>
            <a:r>
              <a:rPr lang="zh-TW"/>
              <a:t>按一下以編輯母片子標題樣式</a:t>
            </a:r>
          </a:p>
        </p:txBody>
      </p:sp>
      <p:sp>
        <p:nvSpPr>
          <p:cNvPr id="5" name="日期版面配置區 7">
            <a:extLst>
              <a:ext uri="{FF2B5EF4-FFF2-40B4-BE49-F238E27FC236}">
                <a16:creationId xmlns:a16="http://schemas.microsoft.com/office/drawing/2014/main" id="{2609E301-184F-47FE-A1B6-98FC47CF7E6F}"/>
              </a:ext>
            </a:extLst>
          </p:cNvPr>
          <p:cNvSpPr txBox="1">
            <a:spLocks noGrp="1"/>
          </p:cNvSpPr>
          <p:nvPr>
            <p:ph type="dt" sz="half" idx="7"/>
          </p:nvPr>
        </p:nvSpPr>
        <p:spPr/>
        <p:txBody>
          <a:bodyPr/>
          <a:lstStyle>
            <a:lvl1pPr>
              <a:defRPr/>
            </a:lvl1pPr>
          </a:lstStyle>
          <a:p>
            <a:pPr lvl="0"/>
            <a:fld id="{B041C023-820B-473F-B9BF-747F31B3BFBC}" type="datetime1">
              <a:rPr lang="en-US"/>
              <a:pPr lvl="0"/>
              <a:t>2023/3/14</a:t>
            </a:fld>
            <a:endParaRPr lang="en-US"/>
          </a:p>
        </p:txBody>
      </p:sp>
      <p:sp>
        <p:nvSpPr>
          <p:cNvPr id="6" name="頁尾版面配置區 8">
            <a:extLst>
              <a:ext uri="{FF2B5EF4-FFF2-40B4-BE49-F238E27FC236}">
                <a16:creationId xmlns:a16="http://schemas.microsoft.com/office/drawing/2014/main" id="{4CAE5E1B-AD13-4DBC-8043-85DBD4BDCB71}"/>
              </a:ext>
            </a:extLst>
          </p:cNvPr>
          <p:cNvSpPr txBox="1">
            <a:spLocks noGrp="1"/>
          </p:cNvSpPr>
          <p:nvPr>
            <p:ph type="ftr" sz="quarter" idx="9"/>
          </p:nvPr>
        </p:nvSpPr>
        <p:spPr/>
        <p:txBody>
          <a:bodyPr/>
          <a:lstStyle>
            <a:lvl1pPr>
              <a:defRPr/>
            </a:lvl1pPr>
          </a:lstStyle>
          <a:p>
            <a:pPr lvl="0"/>
            <a:endParaRPr lang="en-US"/>
          </a:p>
        </p:txBody>
      </p:sp>
      <p:sp>
        <p:nvSpPr>
          <p:cNvPr id="7" name="投影片編號預留位置 9">
            <a:extLst>
              <a:ext uri="{FF2B5EF4-FFF2-40B4-BE49-F238E27FC236}">
                <a16:creationId xmlns:a16="http://schemas.microsoft.com/office/drawing/2014/main" id="{AFF8C748-6FA9-4918-B791-710320369ABC}"/>
              </a:ext>
            </a:extLst>
          </p:cNvPr>
          <p:cNvSpPr txBox="1">
            <a:spLocks noGrp="1"/>
          </p:cNvSpPr>
          <p:nvPr>
            <p:ph type="sldNum" sz="quarter" idx="8"/>
          </p:nvPr>
        </p:nvSpPr>
        <p:spPr/>
        <p:txBody>
          <a:bodyPr/>
          <a:lstStyle>
            <a:lvl1pPr>
              <a:defRPr/>
            </a:lvl1pPr>
          </a:lstStyle>
          <a:p>
            <a:pPr lvl="0"/>
            <a:fld id="{A9E7008F-3B1F-44CF-A556-2D6866169791}" type="slidenum">
              <a:t>‹#›</a:t>
            </a:fld>
            <a:endParaRPr lang="en-US"/>
          </a:p>
        </p:txBody>
      </p:sp>
      <p:sp>
        <p:nvSpPr>
          <p:cNvPr id="8" name="文字版面配置區 7">
            <a:extLst>
              <a:ext uri="{FF2B5EF4-FFF2-40B4-BE49-F238E27FC236}">
                <a16:creationId xmlns:a16="http://schemas.microsoft.com/office/drawing/2014/main" id="{C7980528-6067-4CE2-AEBA-7766D9D69488}"/>
              </a:ext>
            </a:extLst>
          </p:cNvPr>
          <p:cNvSpPr txBox="1">
            <a:spLocks noGrp="1"/>
          </p:cNvSpPr>
          <p:nvPr>
            <p:ph type="body" idx="4294967295"/>
          </p:nvPr>
        </p:nvSpPr>
        <p:spPr>
          <a:xfrm>
            <a:off x="609480" y="1604520"/>
            <a:ext cx="10972440" cy="3977279"/>
          </a:xfrm>
        </p:spPr>
        <p:txBody>
          <a:bodyPr lIns="0" tIns="0" rIns="0" bIns="0"/>
          <a:lstStyle>
            <a:lvl1pPr hangingPunct="0">
              <a:spcBef>
                <a:spcPts val="1417"/>
              </a:spcBef>
              <a:spcAft>
                <a:spcPts val="0"/>
              </a:spcAft>
              <a:defRPr lang="en-US" altLang="zh-TW" sz="3200">
                <a:latin typeface="Liberation Sans" pitchFamily="18"/>
                <a:ea typeface="微軟正黑體" pitchFamily="2"/>
              </a:defRPr>
            </a:lvl1pPr>
          </a:lstStyle>
          <a:p>
            <a:endParaRPr lang="en-US" altLang="zh-TW"/>
          </a:p>
        </p:txBody>
      </p:sp>
    </p:spTree>
    <p:extLst>
      <p:ext uri="{BB962C8B-B14F-4D97-AF65-F5344CB8AC3E}">
        <p14:creationId xmlns:p14="http://schemas.microsoft.com/office/powerpoint/2010/main" val="5594865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1F890D-1C3D-408E-996A-15C2A5DAA35A}"/>
              </a:ext>
            </a:extLst>
          </p:cNvPr>
          <p:cNvSpPr txBox="1">
            <a:spLocks noGrp="1"/>
          </p:cNvSpPr>
          <p:nvPr>
            <p:ph type="title"/>
          </p:nvPr>
        </p:nvSpPr>
        <p:spPr>
          <a:xfrm>
            <a:off x="581040" y="702000"/>
            <a:ext cx="11029680" cy="1013759"/>
          </a:xfrm>
        </p:spPr>
        <p:txBody>
          <a:bodyPr/>
          <a:lstStyle>
            <a:lvl1pPr>
              <a:defRPr/>
            </a:lvl1pPr>
          </a:lstStyle>
          <a:p>
            <a:pPr lvl="0"/>
            <a:r>
              <a:rPr lang="zh-TW"/>
              <a:t>按一下以編輯母片標題樣式</a:t>
            </a:r>
          </a:p>
        </p:txBody>
      </p:sp>
      <p:sp>
        <p:nvSpPr>
          <p:cNvPr id="3" name="直排文字預留位置 2">
            <a:extLst>
              <a:ext uri="{FF2B5EF4-FFF2-40B4-BE49-F238E27FC236}">
                <a16:creationId xmlns:a16="http://schemas.microsoft.com/office/drawing/2014/main" id="{B656D9F4-B87B-4F4C-99F7-A892F6C3DFB1}"/>
              </a:ext>
            </a:extLst>
          </p:cNvPr>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a:extLst>
              <a:ext uri="{FF2B5EF4-FFF2-40B4-BE49-F238E27FC236}">
                <a16:creationId xmlns:a16="http://schemas.microsoft.com/office/drawing/2014/main" id="{28FAFE37-C7A8-4FA1-8437-25F459750174}"/>
              </a:ext>
            </a:extLst>
          </p:cNvPr>
          <p:cNvSpPr txBox="1">
            <a:spLocks noGrp="1"/>
          </p:cNvSpPr>
          <p:nvPr>
            <p:ph type="dt" sz="half" idx="7"/>
          </p:nvPr>
        </p:nvSpPr>
        <p:spPr/>
        <p:txBody>
          <a:bodyPr/>
          <a:lstStyle>
            <a:lvl1pPr>
              <a:defRPr/>
            </a:lvl1pPr>
          </a:lstStyle>
          <a:p>
            <a:pPr lvl="0"/>
            <a:fld id="{08AB9BA4-5F1A-4F04-AB29-7D1871C5A278}" type="datetime1">
              <a:rPr lang="en-US"/>
              <a:pPr lvl="0"/>
              <a:t>2023/3/14</a:t>
            </a:fld>
            <a:endParaRPr lang="en-US"/>
          </a:p>
        </p:txBody>
      </p:sp>
      <p:sp>
        <p:nvSpPr>
          <p:cNvPr id="5" name="頁尾版面配置區 4">
            <a:extLst>
              <a:ext uri="{FF2B5EF4-FFF2-40B4-BE49-F238E27FC236}">
                <a16:creationId xmlns:a16="http://schemas.microsoft.com/office/drawing/2014/main" id="{EEA0A97D-20A4-4EB1-8ABD-DD0695FB316A}"/>
              </a:ext>
            </a:extLst>
          </p:cNvPr>
          <p:cNvSpPr txBox="1">
            <a:spLocks noGrp="1"/>
          </p:cNvSpPr>
          <p:nvPr>
            <p:ph type="ftr" sz="quarter" idx="9"/>
          </p:nvPr>
        </p:nvSpPr>
        <p:spPr/>
        <p:txBody>
          <a:bodyPr/>
          <a:lstStyle>
            <a:lvl1pPr>
              <a:defRPr/>
            </a:lvl1pPr>
          </a:lstStyle>
          <a:p>
            <a:pPr lvl="0"/>
            <a:endParaRPr lang="en-US"/>
          </a:p>
        </p:txBody>
      </p:sp>
      <p:sp>
        <p:nvSpPr>
          <p:cNvPr id="6" name="投影片編號預留位置 5">
            <a:extLst>
              <a:ext uri="{FF2B5EF4-FFF2-40B4-BE49-F238E27FC236}">
                <a16:creationId xmlns:a16="http://schemas.microsoft.com/office/drawing/2014/main" id="{EFB4DCA8-2011-4D38-908B-E5F40FC9FA9C}"/>
              </a:ext>
            </a:extLst>
          </p:cNvPr>
          <p:cNvSpPr txBox="1">
            <a:spLocks noGrp="1"/>
          </p:cNvSpPr>
          <p:nvPr>
            <p:ph type="sldNum" sz="quarter" idx="8"/>
          </p:nvPr>
        </p:nvSpPr>
        <p:spPr/>
        <p:txBody>
          <a:bodyPr/>
          <a:lstStyle>
            <a:lvl1pPr>
              <a:defRPr/>
            </a:lvl1pPr>
          </a:lstStyle>
          <a:p>
            <a:pPr lvl="0"/>
            <a:fld id="{354E5767-7EFF-42C7-82F7-2DF422A76DAF}" type="slidenum">
              <a:t>‹#›</a:t>
            </a:fld>
            <a:endParaRPr lang="en-US"/>
          </a:p>
        </p:txBody>
      </p:sp>
    </p:spTree>
    <p:extLst>
      <p:ext uri="{BB962C8B-B14F-4D97-AF65-F5344CB8AC3E}">
        <p14:creationId xmlns:p14="http://schemas.microsoft.com/office/powerpoint/2010/main" val="89645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矩形 6">
            <a:extLst>
              <a:ext uri="{FF2B5EF4-FFF2-40B4-BE49-F238E27FC236}">
                <a16:creationId xmlns:a16="http://schemas.microsoft.com/office/drawing/2014/main" id="{2F982516-C7B4-4462-A88A-C2DBA74E1A01}"/>
              </a:ext>
            </a:extLst>
          </p:cNvPr>
          <p:cNvSpPr/>
          <p:nvPr/>
        </p:nvSpPr>
        <p:spPr>
          <a:xfrm>
            <a:off x="8058240" y="599760"/>
            <a:ext cx="3687479" cy="5816880"/>
          </a:xfrm>
          <a:prstGeom prst="rect">
            <a:avLst/>
          </a:prstGeom>
          <a:solidFill>
            <a:srgbClr val="465359"/>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3" name="直排標題 1">
            <a:extLst>
              <a:ext uri="{FF2B5EF4-FFF2-40B4-BE49-F238E27FC236}">
                <a16:creationId xmlns:a16="http://schemas.microsoft.com/office/drawing/2014/main" id="{1F458DC1-AC9E-4CFF-8979-1952FBA3F316}"/>
              </a:ext>
            </a:extLst>
          </p:cNvPr>
          <p:cNvSpPr txBox="1">
            <a:spLocks noGrp="1"/>
          </p:cNvSpPr>
          <p:nvPr>
            <p:ph type="title" orient="vert"/>
          </p:nvPr>
        </p:nvSpPr>
        <p:spPr>
          <a:xfrm>
            <a:off x="8204039" y="863639"/>
            <a:ext cx="3124079" cy="4807440"/>
          </a:xfrm>
        </p:spPr>
        <p:txBody>
          <a:bodyPr vert="eaVert" anchor="t" anchorCtr="1"/>
          <a:lstStyle>
            <a:lvl1pPr>
              <a:defRPr>
                <a:solidFill>
                  <a:srgbClr val="FFFFFF"/>
                </a:solidFill>
              </a:defRPr>
            </a:lvl1pPr>
          </a:lstStyle>
          <a:p>
            <a:pPr lvl="0"/>
            <a:r>
              <a:rPr lang="zh-TW"/>
              <a:t>按一下以編輯母片標題樣式</a:t>
            </a:r>
          </a:p>
        </p:txBody>
      </p:sp>
      <p:sp>
        <p:nvSpPr>
          <p:cNvPr id="4" name="直排文字預留位置 2">
            <a:extLst>
              <a:ext uri="{FF2B5EF4-FFF2-40B4-BE49-F238E27FC236}">
                <a16:creationId xmlns:a16="http://schemas.microsoft.com/office/drawing/2014/main" id="{7C5D0FF0-0B62-478B-9695-B61DB5A4BDD3}"/>
              </a:ext>
            </a:extLst>
          </p:cNvPr>
          <p:cNvSpPr txBox="1">
            <a:spLocks noGrp="1"/>
          </p:cNvSpPr>
          <p:nvPr>
            <p:ph type="body" orient="vert" idx="1"/>
          </p:nvPr>
        </p:nvSpPr>
        <p:spPr>
          <a:xfrm>
            <a:off x="775080" y="863639"/>
            <a:ext cx="7161480" cy="4807440"/>
          </a:xfrm>
        </p:spPr>
        <p:txBody>
          <a:bodyPr vert="eaVert" ancho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矩形 7">
            <a:extLst>
              <a:ext uri="{FF2B5EF4-FFF2-40B4-BE49-F238E27FC236}">
                <a16:creationId xmlns:a16="http://schemas.microsoft.com/office/drawing/2014/main" id="{9F4EF1BC-ED36-4AE0-AE43-07603213CD50}"/>
              </a:ext>
            </a:extLst>
          </p:cNvPr>
          <p:cNvSpPr/>
          <p:nvPr/>
        </p:nvSpPr>
        <p:spPr>
          <a:xfrm>
            <a:off x="446400" y="457200"/>
            <a:ext cx="3703319" cy="95040"/>
          </a:xfrm>
          <a:prstGeom prst="rect">
            <a:avLst/>
          </a:prstGeom>
          <a:solidFill>
            <a:srgbClr val="969FA7"/>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6" name="矩形 8">
            <a:extLst>
              <a:ext uri="{FF2B5EF4-FFF2-40B4-BE49-F238E27FC236}">
                <a16:creationId xmlns:a16="http://schemas.microsoft.com/office/drawing/2014/main" id="{FE66EFA5-0E59-45EF-9A12-C8A618871168}"/>
              </a:ext>
            </a:extLst>
          </p:cNvPr>
          <p:cNvSpPr/>
          <p:nvPr/>
        </p:nvSpPr>
        <p:spPr>
          <a:xfrm>
            <a:off x="8042040" y="453600"/>
            <a:ext cx="3703319" cy="98640"/>
          </a:xfrm>
          <a:prstGeom prst="rect">
            <a:avLst/>
          </a:prstGeom>
          <a:solidFill>
            <a:srgbClr val="465359"/>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7" name="矩形 9">
            <a:extLst>
              <a:ext uri="{FF2B5EF4-FFF2-40B4-BE49-F238E27FC236}">
                <a16:creationId xmlns:a16="http://schemas.microsoft.com/office/drawing/2014/main" id="{28853A38-62B1-45C7-A4D0-C1F2B2A2DBDB}"/>
              </a:ext>
            </a:extLst>
          </p:cNvPr>
          <p:cNvSpPr/>
          <p:nvPr/>
        </p:nvSpPr>
        <p:spPr>
          <a:xfrm>
            <a:off x="4241880" y="457200"/>
            <a:ext cx="3703319" cy="91440"/>
          </a:xfrm>
          <a:prstGeom prst="rect">
            <a:avLst/>
          </a:prstGeom>
          <a:solidFill>
            <a:srgbClr val="1CADE4"/>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8" name="日期版面配置區 10">
            <a:extLst>
              <a:ext uri="{FF2B5EF4-FFF2-40B4-BE49-F238E27FC236}">
                <a16:creationId xmlns:a16="http://schemas.microsoft.com/office/drawing/2014/main" id="{8007FF64-6DC9-4787-866E-02465D74E941}"/>
              </a:ext>
            </a:extLst>
          </p:cNvPr>
          <p:cNvSpPr txBox="1">
            <a:spLocks noGrp="1"/>
          </p:cNvSpPr>
          <p:nvPr>
            <p:ph type="dt" sz="half" idx="7"/>
          </p:nvPr>
        </p:nvSpPr>
        <p:spPr/>
        <p:txBody>
          <a:bodyPr/>
          <a:lstStyle>
            <a:lvl1pPr>
              <a:defRPr/>
            </a:lvl1pPr>
          </a:lstStyle>
          <a:p>
            <a:pPr lvl="0"/>
            <a:fld id="{C0D44401-BFCE-47DB-9B01-982673CB00B2}" type="datetime1">
              <a:rPr lang="en-US"/>
              <a:pPr lvl="0"/>
              <a:t>2023/3/14</a:t>
            </a:fld>
            <a:endParaRPr lang="en-US"/>
          </a:p>
        </p:txBody>
      </p:sp>
      <p:sp>
        <p:nvSpPr>
          <p:cNvPr id="9" name="頁尾版面配置區 11">
            <a:extLst>
              <a:ext uri="{FF2B5EF4-FFF2-40B4-BE49-F238E27FC236}">
                <a16:creationId xmlns:a16="http://schemas.microsoft.com/office/drawing/2014/main" id="{826899F5-0853-4E1E-AA91-03D7ABA4ED46}"/>
              </a:ext>
            </a:extLst>
          </p:cNvPr>
          <p:cNvSpPr txBox="1">
            <a:spLocks noGrp="1"/>
          </p:cNvSpPr>
          <p:nvPr>
            <p:ph type="ftr" sz="quarter" idx="9"/>
          </p:nvPr>
        </p:nvSpPr>
        <p:spPr/>
        <p:txBody>
          <a:bodyPr/>
          <a:lstStyle>
            <a:lvl1pPr>
              <a:defRPr/>
            </a:lvl1pPr>
          </a:lstStyle>
          <a:p>
            <a:pPr lvl="0"/>
            <a:endParaRPr lang="en-US"/>
          </a:p>
        </p:txBody>
      </p:sp>
      <p:sp>
        <p:nvSpPr>
          <p:cNvPr id="10" name="投影片編號版面配置區 12">
            <a:extLst>
              <a:ext uri="{FF2B5EF4-FFF2-40B4-BE49-F238E27FC236}">
                <a16:creationId xmlns:a16="http://schemas.microsoft.com/office/drawing/2014/main" id="{2156BC70-401E-4E9B-BD72-6EB9AB512740}"/>
              </a:ext>
            </a:extLst>
          </p:cNvPr>
          <p:cNvSpPr txBox="1">
            <a:spLocks noGrp="1"/>
          </p:cNvSpPr>
          <p:nvPr>
            <p:ph type="sldNum" sz="quarter" idx="8"/>
          </p:nvPr>
        </p:nvSpPr>
        <p:spPr/>
        <p:txBody>
          <a:bodyPr/>
          <a:lstStyle>
            <a:lvl1pPr>
              <a:defRPr/>
            </a:lvl1pPr>
          </a:lstStyle>
          <a:p>
            <a:pPr lvl="0"/>
            <a:fld id="{EC4C2ED0-1EE3-467A-8AF0-9C777CCAB9A6}" type="slidenum">
              <a:t>‹#›</a:t>
            </a:fld>
            <a:endParaRPr lang="en-US"/>
          </a:p>
        </p:txBody>
      </p:sp>
    </p:spTree>
    <p:extLst>
      <p:ext uri="{BB962C8B-B14F-4D97-AF65-F5344CB8AC3E}">
        <p14:creationId xmlns:p14="http://schemas.microsoft.com/office/powerpoint/2010/main" val="10366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4C655D-7D66-4C9D-9E21-278B382A6401}"/>
              </a:ext>
            </a:extLst>
          </p:cNvPr>
          <p:cNvSpPr txBox="1">
            <a:spLocks noGrp="1"/>
          </p:cNvSpPr>
          <p:nvPr>
            <p:ph type="title"/>
          </p:nvPr>
        </p:nvSpPr>
        <p:spPr>
          <a:xfrm>
            <a:off x="581040" y="702000"/>
            <a:ext cx="11029680" cy="1188719"/>
          </a:xfrm>
        </p:spPr>
        <p:txBody>
          <a:bodyPr/>
          <a:lstStyle>
            <a:lvl1pPr>
              <a:defRPr/>
            </a:lvl1pPr>
          </a:lstStyle>
          <a:p>
            <a:pPr lvl="0"/>
            <a:r>
              <a:rPr lang="zh-TW"/>
              <a:t>按一下以編輯母片標題樣式</a:t>
            </a:r>
          </a:p>
        </p:txBody>
      </p:sp>
      <p:sp>
        <p:nvSpPr>
          <p:cNvPr id="3" name="內容預留位置 2">
            <a:extLst>
              <a:ext uri="{FF2B5EF4-FFF2-40B4-BE49-F238E27FC236}">
                <a16:creationId xmlns:a16="http://schemas.microsoft.com/office/drawing/2014/main" id="{34A4986A-2C15-4869-A34D-A87ADB6DD383}"/>
              </a:ext>
            </a:extLst>
          </p:cNvPr>
          <p:cNvSpPr txBox="1">
            <a:spLocks noGrp="1"/>
          </p:cNvSpPr>
          <p:nvPr>
            <p:ph type="title" idx="4294967295"/>
          </p:nvPr>
        </p:nvSpPr>
        <p:spPr>
          <a:xfrm>
            <a:off x="581040" y="2340720"/>
            <a:ext cx="11029680" cy="3634560"/>
          </a:xfrm>
        </p:spPr>
        <p:txBody>
          <a:bodyPr anchor="ctr"/>
          <a:lstStyle>
            <a:lvl1pPr marL="306000" indent="-306000">
              <a:lnSpc>
                <a:spcPct val="110000"/>
              </a:lnSpc>
              <a:spcBef>
                <a:spcPts val="400"/>
              </a:spcBef>
              <a:spcAft>
                <a:spcPts val="601"/>
              </a:spcAft>
              <a:buClr>
                <a:srgbClr val="1CADE4"/>
              </a:buClr>
              <a:buSzPct val="92000"/>
              <a:buFont typeface="Wingdings 2" pitchFamily="18"/>
              <a:buChar char=""/>
              <a:defRPr sz="1700" b="0" cap="none"/>
            </a:lvl1pPr>
          </a:lstStyle>
          <a:p>
            <a:pPr lvl="0"/>
            <a:r>
              <a:rPr lang="zh-TW"/>
              <a:t>按一下以編輯母片文字樣式</a:t>
            </a:r>
            <a:br>
              <a:rPr lang="en-US"/>
            </a:br>
            <a:r>
              <a:rPr lang="zh-TW"/>
              <a:t>第二層</a:t>
            </a:r>
            <a:br>
              <a:rPr lang="en-US"/>
            </a:br>
            <a:r>
              <a:rPr lang="zh-TW"/>
              <a:t>第三層</a:t>
            </a:r>
            <a:br>
              <a:rPr lang="en-US"/>
            </a:br>
            <a:r>
              <a:rPr lang="zh-TW"/>
              <a:t>第四層</a:t>
            </a:r>
            <a:br>
              <a:rPr lang="en-US"/>
            </a:br>
            <a:r>
              <a:rPr lang="zh-TW"/>
              <a:t>第五層</a:t>
            </a:r>
          </a:p>
        </p:txBody>
      </p:sp>
      <p:sp>
        <p:nvSpPr>
          <p:cNvPr id="4" name="日期版面配置區 7">
            <a:extLst>
              <a:ext uri="{FF2B5EF4-FFF2-40B4-BE49-F238E27FC236}">
                <a16:creationId xmlns:a16="http://schemas.microsoft.com/office/drawing/2014/main" id="{CE10A8BE-61B0-4DCE-B454-9AEDE5E0D947}"/>
              </a:ext>
            </a:extLst>
          </p:cNvPr>
          <p:cNvSpPr txBox="1">
            <a:spLocks noGrp="1"/>
          </p:cNvSpPr>
          <p:nvPr>
            <p:ph type="dt" sz="half" idx="7"/>
          </p:nvPr>
        </p:nvSpPr>
        <p:spPr/>
        <p:txBody>
          <a:bodyPr/>
          <a:lstStyle>
            <a:lvl1pPr>
              <a:defRPr/>
            </a:lvl1pPr>
          </a:lstStyle>
          <a:p>
            <a:pPr lvl="0"/>
            <a:fld id="{8CC1079E-5BF8-4D04-A236-B93C357C872E}" type="datetime1">
              <a:rPr lang="en-US"/>
              <a:pPr lvl="0"/>
              <a:t>2023/3/14</a:t>
            </a:fld>
            <a:endParaRPr lang="en-US"/>
          </a:p>
        </p:txBody>
      </p:sp>
      <p:sp>
        <p:nvSpPr>
          <p:cNvPr id="5" name="頁尾版面配置區 8">
            <a:extLst>
              <a:ext uri="{FF2B5EF4-FFF2-40B4-BE49-F238E27FC236}">
                <a16:creationId xmlns:a16="http://schemas.microsoft.com/office/drawing/2014/main" id="{4E390EC1-0EF5-4A81-9663-39FEBB4E4366}"/>
              </a:ext>
            </a:extLst>
          </p:cNvPr>
          <p:cNvSpPr txBox="1">
            <a:spLocks noGrp="1"/>
          </p:cNvSpPr>
          <p:nvPr>
            <p:ph type="ftr" sz="quarter" idx="9"/>
          </p:nvPr>
        </p:nvSpPr>
        <p:spPr/>
        <p:txBody>
          <a:bodyPr/>
          <a:lstStyle>
            <a:lvl1pPr>
              <a:defRPr/>
            </a:lvl1pPr>
          </a:lstStyle>
          <a:p>
            <a:pPr lvl="0"/>
            <a:endParaRPr lang="en-US"/>
          </a:p>
        </p:txBody>
      </p:sp>
      <p:sp>
        <p:nvSpPr>
          <p:cNvPr id="6" name="投影片編號預留位置 9">
            <a:extLst>
              <a:ext uri="{FF2B5EF4-FFF2-40B4-BE49-F238E27FC236}">
                <a16:creationId xmlns:a16="http://schemas.microsoft.com/office/drawing/2014/main" id="{FECD781D-B51D-46D3-ABBA-3DA50665898A}"/>
              </a:ext>
            </a:extLst>
          </p:cNvPr>
          <p:cNvSpPr txBox="1">
            <a:spLocks noGrp="1"/>
          </p:cNvSpPr>
          <p:nvPr>
            <p:ph type="sldNum" sz="quarter" idx="8"/>
          </p:nvPr>
        </p:nvSpPr>
        <p:spPr/>
        <p:txBody>
          <a:bodyPr/>
          <a:lstStyle>
            <a:lvl1pPr>
              <a:defRPr/>
            </a:lvl1pPr>
          </a:lstStyle>
          <a:p>
            <a:pPr lvl="0"/>
            <a:fld id="{EE09D322-E7AC-4619-9326-CD14C621AD8F}" type="slidenum">
              <a:t>‹#›</a:t>
            </a:fld>
            <a:endParaRPr lang="en-US"/>
          </a:p>
        </p:txBody>
      </p:sp>
      <p:sp>
        <p:nvSpPr>
          <p:cNvPr id="7" name="內容版面配置區 6">
            <a:extLst>
              <a:ext uri="{FF2B5EF4-FFF2-40B4-BE49-F238E27FC236}">
                <a16:creationId xmlns:a16="http://schemas.microsoft.com/office/drawing/2014/main" id="{3B177ECA-18DE-4B68-BDCA-BD1EDF95739D}"/>
              </a:ext>
            </a:extLst>
          </p:cNvPr>
          <p:cNvSpPr txBox="1">
            <a:spLocks noGrp="1"/>
          </p:cNvSpPr>
          <p:nvPr>
            <p:ph idx="1"/>
          </p:nvPr>
        </p:nvSpPr>
        <p:spPr>
          <a:xfrm>
            <a:off x="609480" y="1604520"/>
            <a:ext cx="10972440" cy="3977279"/>
          </a:xfrm>
        </p:spPr>
        <p:txBody>
          <a:bodyPr lIns="0" tIns="0" rIns="0" bIns="0"/>
          <a:lstStyle>
            <a:lvl1pPr hangingPunct="0">
              <a:spcBef>
                <a:spcPts val="1417"/>
              </a:spcBef>
              <a:spcAft>
                <a:spcPts val="0"/>
              </a:spcAft>
              <a:defRPr lang="en-US" altLang="zh-TW" sz="3200">
                <a:latin typeface="Liberation Sans" pitchFamily="18"/>
                <a:ea typeface="微軟正黑體" pitchFamily="2"/>
              </a:defRPr>
            </a:lvl1pPr>
          </a:lstStyle>
          <a:p>
            <a:endParaRPr lang="en-US" altLang="zh-TW"/>
          </a:p>
        </p:txBody>
      </p:sp>
    </p:spTree>
    <p:extLst>
      <p:ext uri="{BB962C8B-B14F-4D97-AF65-F5344CB8AC3E}">
        <p14:creationId xmlns:p14="http://schemas.microsoft.com/office/powerpoint/2010/main" val="38349035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9F7577F3-6867-4D58-8D2A-E9333612FE62}"/>
              </a:ext>
            </a:extLst>
          </p:cNvPr>
          <p:cNvSpPr/>
          <p:nvPr/>
        </p:nvSpPr>
        <p:spPr>
          <a:xfrm>
            <a:off x="447840" y="5141880"/>
            <a:ext cx="11290680" cy="1258920"/>
          </a:xfrm>
          <a:prstGeom prst="rect">
            <a:avLst/>
          </a:prstGeom>
          <a:solidFill>
            <a:srgbClr val="465359"/>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3" name="標題 1">
            <a:extLst>
              <a:ext uri="{FF2B5EF4-FFF2-40B4-BE49-F238E27FC236}">
                <a16:creationId xmlns:a16="http://schemas.microsoft.com/office/drawing/2014/main" id="{E44DB136-6BB1-41A4-90D9-A8CBE375CA9B}"/>
              </a:ext>
            </a:extLst>
          </p:cNvPr>
          <p:cNvSpPr txBox="1">
            <a:spLocks noGrp="1"/>
          </p:cNvSpPr>
          <p:nvPr>
            <p:ph type="title"/>
          </p:nvPr>
        </p:nvSpPr>
        <p:spPr>
          <a:xfrm>
            <a:off x="581040" y="2394000"/>
            <a:ext cx="11029680" cy="2147400"/>
          </a:xfrm>
        </p:spPr>
        <p:txBody>
          <a:bodyPr/>
          <a:lstStyle>
            <a:lvl1pPr>
              <a:defRPr sz="3600"/>
            </a:lvl1pPr>
          </a:lstStyle>
          <a:p>
            <a:pPr lvl="0"/>
            <a:r>
              <a:rPr lang="zh-TW"/>
              <a:t>按一下以編輯母片標題樣式</a:t>
            </a:r>
          </a:p>
        </p:txBody>
      </p:sp>
      <p:sp>
        <p:nvSpPr>
          <p:cNvPr id="4" name="文字預留位置 2">
            <a:extLst>
              <a:ext uri="{FF2B5EF4-FFF2-40B4-BE49-F238E27FC236}">
                <a16:creationId xmlns:a16="http://schemas.microsoft.com/office/drawing/2014/main" id="{E6B8BA83-4B86-4E17-81AE-BE8C1156C116}"/>
              </a:ext>
            </a:extLst>
          </p:cNvPr>
          <p:cNvSpPr txBox="1">
            <a:spLocks noGrp="1"/>
          </p:cNvSpPr>
          <p:nvPr>
            <p:ph type="body" idx="1"/>
          </p:nvPr>
        </p:nvSpPr>
        <p:spPr>
          <a:xfrm>
            <a:off x="581040" y="4541400"/>
            <a:ext cx="11029680" cy="600480"/>
          </a:xfrm>
        </p:spPr>
        <p:txBody>
          <a:bodyPr anchor="t"/>
          <a:lstStyle>
            <a:lvl1pPr marL="0" indent="0">
              <a:defRPr sz="1800" cap="all">
                <a:solidFill>
                  <a:srgbClr val="1CADE4"/>
                </a:solidFill>
              </a:defRPr>
            </a:lvl1pPr>
          </a:lstStyle>
          <a:p>
            <a:pPr lvl="0"/>
            <a:r>
              <a:rPr lang="zh-TW"/>
              <a:t>按一下以編輯母片文字樣式</a:t>
            </a:r>
          </a:p>
        </p:txBody>
      </p:sp>
      <p:sp>
        <p:nvSpPr>
          <p:cNvPr id="5" name="日期版面配置區 6">
            <a:extLst>
              <a:ext uri="{FF2B5EF4-FFF2-40B4-BE49-F238E27FC236}">
                <a16:creationId xmlns:a16="http://schemas.microsoft.com/office/drawing/2014/main" id="{DC6854D6-8034-4A0E-9695-2753028E1F48}"/>
              </a:ext>
            </a:extLst>
          </p:cNvPr>
          <p:cNvSpPr txBox="1">
            <a:spLocks noGrp="1"/>
          </p:cNvSpPr>
          <p:nvPr>
            <p:ph type="dt" sz="half" idx="7"/>
          </p:nvPr>
        </p:nvSpPr>
        <p:spPr/>
        <p:txBody>
          <a:bodyPr/>
          <a:lstStyle>
            <a:lvl1pPr>
              <a:defRPr/>
            </a:lvl1pPr>
          </a:lstStyle>
          <a:p>
            <a:pPr lvl="0"/>
            <a:fld id="{E89EFEC3-3B4E-44A3-A4B9-B97B3AAB15DF}" type="datetime1">
              <a:rPr lang="en-US"/>
              <a:pPr lvl="0"/>
              <a:t>2023/3/14</a:t>
            </a:fld>
            <a:endParaRPr lang="en-US"/>
          </a:p>
        </p:txBody>
      </p:sp>
      <p:sp>
        <p:nvSpPr>
          <p:cNvPr id="6" name="頁尾版面配置區 8">
            <a:extLst>
              <a:ext uri="{FF2B5EF4-FFF2-40B4-BE49-F238E27FC236}">
                <a16:creationId xmlns:a16="http://schemas.microsoft.com/office/drawing/2014/main" id="{ED5B323B-AF4A-4302-80D5-961CCEDE2623}"/>
              </a:ext>
            </a:extLst>
          </p:cNvPr>
          <p:cNvSpPr txBox="1">
            <a:spLocks noGrp="1"/>
          </p:cNvSpPr>
          <p:nvPr>
            <p:ph type="ftr" sz="quarter" idx="9"/>
          </p:nvPr>
        </p:nvSpPr>
        <p:spPr/>
        <p:txBody>
          <a:bodyPr/>
          <a:lstStyle>
            <a:lvl1pPr>
              <a:defRPr/>
            </a:lvl1pPr>
          </a:lstStyle>
          <a:p>
            <a:pPr lvl="0"/>
            <a:endParaRPr lang="en-US"/>
          </a:p>
        </p:txBody>
      </p:sp>
      <p:sp>
        <p:nvSpPr>
          <p:cNvPr id="7" name="投影片編號預留位置 9">
            <a:extLst>
              <a:ext uri="{FF2B5EF4-FFF2-40B4-BE49-F238E27FC236}">
                <a16:creationId xmlns:a16="http://schemas.microsoft.com/office/drawing/2014/main" id="{2A90EBD8-CC4A-4E3A-A8E1-03B932779AC9}"/>
              </a:ext>
            </a:extLst>
          </p:cNvPr>
          <p:cNvSpPr txBox="1">
            <a:spLocks noGrp="1"/>
          </p:cNvSpPr>
          <p:nvPr>
            <p:ph type="sldNum" sz="quarter" idx="8"/>
          </p:nvPr>
        </p:nvSpPr>
        <p:spPr/>
        <p:txBody>
          <a:bodyPr/>
          <a:lstStyle>
            <a:lvl1pPr>
              <a:defRPr/>
            </a:lvl1pPr>
          </a:lstStyle>
          <a:p>
            <a:pPr lvl="0"/>
            <a:fld id="{8822DAD8-B172-40C2-A2BB-F2F565AFEA66}" type="slidenum">
              <a:t>‹#›</a:t>
            </a:fld>
            <a:endParaRPr lang="en-US"/>
          </a:p>
        </p:txBody>
      </p:sp>
    </p:spTree>
    <p:extLst>
      <p:ext uri="{BB962C8B-B14F-4D97-AF65-F5344CB8AC3E}">
        <p14:creationId xmlns:p14="http://schemas.microsoft.com/office/powerpoint/2010/main" val="235852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E0AD41-3ADC-4433-9531-767B12E6BA4E}"/>
              </a:ext>
            </a:extLst>
          </p:cNvPr>
          <p:cNvSpPr txBox="1">
            <a:spLocks noGrp="1"/>
          </p:cNvSpPr>
          <p:nvPr>
            <p:ph type="title"/>
          </p:nvPr>
        </p:nvSpPr>
        <p:spPr>
          <a:xfrm>
            <a:off x="581040" y="729720"/>
            <a:ext cx="11029680" cy="988200"/>
          </a:xfrm>
        </p:spPr>
        <p:txBody>
          <a:bodyPr/>
          <a:lstStyle>
            <a:lvl1pPr>
              <a:defRPr/>
            </a:lvl1pPr>
          </a:lstStyle>
          <a:p>
            <a:pPr lvl="0"/>
            <a:r>
              <a:rPr lang="zh-TW"/>
              <a:t>按一下以編輯母片標題樣式</a:t>
            </a:r>
          </a:p>
        </p:txBody>
      </p:sp>
      <p:sp>
        <p:nvSpPr>
          <p:cNvPr id="3" name="內容預留位置 2">
            <a:extLst>
              <a:ext uri="{FF2B5EF4-FFF2-40B4-BE49-F238E27FC236}">
                <a16:creationId xmlns:a16="http://schemas.microsoft.com/office/drawing/2014/main" id="{2C4AD51C-5E7C-41E4-8AA4-622C0D13D372}"/>
              </a:ext>
            </a:extLst>
          </p:cNvPr>
          <p:cNvSpPr txBox="1">
            <a:spLocks noGrp="1"/>
          </p:cNvSpPr>
          <p:nvPr>
            <p:ph type="title" idx="4294967295"/>
          </p:nvPr>
        </p:nvSpPr>
        <p:spPr>
          <a:xfrm>
            <a:off x="581040" y="2228040"/>
            <a:ext cx="5194800" cy="3633120"/>
          </a:xfrm>
        </p:spPr>
        <p:txBody>
          <a:bodyPr anchor="ctr"/>
          <a:lstStyle>
            <a:lvl1pPr marL="306000" indent="-306000">
              <a:lnSpc>
                <a:spcPct val="110000"/>
              </a:lnSpc>
              <a:spcBef>
                <a:spcPts val="400"/>
              </a:spcBef>
              <a:spcAft>
                <a:spcPts val="601"/>
              </a:spcAft>
              <a:buClr>
                <a:srgbClr val="1CADE4"/>
              </a:buClr>
              <a:buSzPct val="92000"/>
              <a:buFont typeface="Wingdings 2" pitchFamily="18"/>
              <a:buChar char=""/>
              <a:defRPr sz="1700" b="0" cap="none"/>
            </a:lvl1pPr>
          </a:lstStyle>
          <a:p>
            <a:pPr lvl="0"/>
            <a:r>
              <a:rPr lang="zh-TW"/>
              <a:t>按一下以編輯母片文字樣式</a:t>
            </a:r>
            <a:br>
              <a:rPr lang="en-US"/>
            </a:br>
            <a:r>
              <a:rPr lang="zh-TW"/>
              <a:t>第二層</a:t>
            </a:r>
            <a:br>
              <a:rPr lang="en-US"/>
            </a:br>
            <a:r>
              <a:rPr lang="zh-TW"/>
              <a:t>第三層</a:t>
            </a:r>
            <a:br>
              <a:rPr lang="en-US"/>
            </a:br>
            <a:r>
              <a:rPr lang="zh-TW"/>
              <a:t>第四層</a:t>
            </a:r>
            <a:br>
              <a:rPr lang="en-US"/>
            </a:br>
            <a:r>
              <a:rPr lang="zh-TW"/>
              <a:t>第五層</a:t>
            </a:r>
          </a:p>
        </p:txBody>
      </p:sp>
      <p:sp>
        <p:nvSpPr>
          <p:cNvPr id="4" name="內容預留位置 3">
            <a:extLst>
              <a:ext uri="{FF2B5EF4-FFF2-40B4-BE49-F238E27FC236}">
                <a16:creationId xmlns:a16="http://schemas.microsoft.com/office/drawing/2014/main" id="{5F6E8913-888E-4BB1-B342-3BD0256E561B}"/>
              </a:ext>
            </a:extLst>
          </p:cNvPr>
          <p:cNvSpPr txBox="1">
            <a:spLocks noGrp="1"/>
          </p:cNvSpPr>
          <p:nvPr>
            <p:ph type="title" idx="4294967295"/>
          </p:nvPr>
        </p:nvSpPr>
        <p:spPr>
          <a:xfrm>
            <a:off x="6415920" y="2228040"/>
            <a:ext cx="5194800" cy="3633120"/>
          </a:xfrm>
        </p:spPr>
        <p:txBody>
          <a:bodyPr anchor="ctr"/>
          <a:lstStyle>
            <a:lvl1pPr marL="306000" indent="-306000">
              <a:lnSpc>
                <a:spcPct val="110000"/>
              </a:lnSpc>
              <a:spcBef>
                <a:spcPts val="400"/>
              </a:spcBef>
              <a:spcAft>
                <a:spcPts val="601"/>
              </a:spcAft>
              <a:buClr>
                <a:srgbClr val="1CADE4"/>
              </a:buClr>
              <a:buSzPct val="92000"/>
              <a:buFont typeface="Wingdings 2" pitchFamily="18"/>
              <a:buChar char=""/>
              <a:defRPr sz="1700" b="0" cap="none"/>
            </a:lvl1pPr>
          </a:lstStyle>
          <a:p>
            <a:pPr lvl="0"/>
            <a:r>
              <a:rPr lang="zh-TW"/>
              <a:t>按一下以編輯母片文字樣式</a:t>
            </a:r>
            <a:br>
              <a:rPr lang="en-US"/>
            </a:br>
            <a:r>
              <a:rPr lang="zh-TW"/>
              <a:t>第二層</a:t>
            </a:r>
            <a:br>
              <a:rPr lang="en-US"/>
            </a:br>
            <a:r>
              <a:rPr lang="zh-TW"/>
              <a:t>第三層</a:t>
            </a:r>
            <a:br>
              <a:rPr lang="en-US"/>
            </a:br>
            <a:r>
              <a:rPr lang="zh-TW"/>
              <a:t>第四層</a:t>
            </a:r>
            <a:br>
              <a:rPr lang="en-US"/>
            </a:br>
            <a:r>
              <a:rPr lang="zh-TW"/>
              <a:t>第五層</a:t>
            </a:r>
          </a:p>
        </p:txBody>
      </p:sp>
      <p:sp>
        <p:nvSpPr>
          <p:cNvPr id="5" name="日期版面配置區 4">
            <a:extLst>
              <a:ext uri="{FF2B5EF4-FFF2-40B4-BE49-F238E27FC236}">
                <a16:creationId xmlns:a16="http://schemas.microsoft.com/office/drawing/2014/main" id="{9AA70658-E4D0-45C1-A98C-04FF8422C754}"/>
              </a:ext>
            </a:extLst>
          </p:cNvPr>
          <p:cNvSpPr txBox="1">
            <a:spLocks noGrp="1"/>
          </p:cNvSpPr>
          <p:nvPr>
            <p:ph type="dt" sz="half" idx="7"/>
          </p:nvPr>
        </p:nvSpPr>
        <p:spPr/>
        <p:txBody>
          <a:bodyPr/>
          <a:lstStyle>
            <a:lvl1pPr>
              <a:defRPr/>
            </a:lvl1pPr>
          </a:lstStyle>
          <a:p>
            <a:pPr lvl="0"/>
            <a:fld id="{A93046DA-6767-4841-867D-C624BB1DFD3B}" type="datetime1">
              <a:rPr lang="en-US"/>
              <a:pPr lvl="0"/>
              <a:t>2023/3/14</a:t>
            </a:fld>
            <a:endParaRPr lang="en-US"/>
          </a:p>
        </p:txBody>
      </p:sp>
      <p:sp>
        <p:nvSpPr>
          <p:cNvPr id="6" name="頁尾版面配置區 5">
            <a:extLst>
              <a:ext uri="{FF2B5EF4-FFF2-40B4-BE49-F238E27FC236}">
                <a16:creationId xmlns:a16="http://schemas.microsoft.com/office/drawing/2014/main" id="{E25DB9CC-83A7-451F-B0A5-DD0E0FED88CC}"/>
              </a:ext>
            </a:extLst>
          </p:cNvPr>
          <p:cNvSpPr txBox="1">
            <a:spLocks noGrp="1"/>
          </p:cNvSpPr>
          <p:nvPr>
            <p:ph type="ftr" sz="quarter" idx="9"/>
          </p:nvPr>
        </p:nvSpPr>
        <p:spPr/>
        <p:txBody>
          <a:bodyPr/>
          <a:lstStyle>
            <a:lvl1pPr>
              <a:defRPr/>
            </a:lvl1pPr>
          </a:lstStyle>
          <a:p>
            <a:pPr lvl="0"/>
            <a:endParaRPr lang="en-US"/>
          </a:p>
        </p:txBody>
      </p:sp>
      <p:sp>
        <p:nvSpPr>
          <p:cNvPr id="7" name="投影片編號預留位置 6">
            <a:extLst>
              <a:ext uri="{FF2B5EF4-FFF2-40B4-BE49-F238E27FC236}">
                <a16:creationId xmlns:a16="http://schemas.microsoft.com/office/drawing/2014/main" id="{3A9D84F6-1F4F-4EA8-9D3C-3D69CF81BC8B}"/>
              </a:ext>
            </a:extLst>
          </p:cNvPr>
          <p:cNvSpPr txBox="1">
            <a:spLocks noGrp="1"/>
          </p:cNvSpPr>
          <p:nvPr>
            <p:ph type="sldNum" sz="quarter" idx="8"/>
          </p:nvPr>
        </p:nvSpPr>
        <p:spPr/>
        <p:txBody>
          <a:bodyPr/>
          <a:lstStyle>
            <a:lvl1pPr>
              <a:defRPr/>
            </a:lvl1pPr>
          </a:lstStyle>
          <a:p>
            <a:pPr lvl="0"/>
            <a:fld id="{2DE85053-4FFA-4023-A8B5-FA9EC0C66A19}" type="slidenum">
              <a:t>‹#›</a:t>
            </a:fld>
            <a:endParaRPr lang="en-US"/>
          </a:p>
        </p:txBody>
      </p:sp>
    </p:spTree>
    <p:extLst>
      <p:ext uri="{BB962C8B-B14F-4D97-AF65-F5344CB8AC3E}">
        <p14:creationId xmlns:p14="http://schemas.microsoft.com/office/powerpoint/2010/main" val="33360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DEF25D-C60A-4DA5-8BEC-7E4451C775A8}"/>
              </a:ext>
            </a:extLst>
          </p:cNvPr>
          <p:cNvSpPr txBox="1">
            <a:spLocks noGrp="1"/>
          </p:cNvSpPr>
          <p:nvPr>
            <p:ph type="title"/>
          </p:nvPr>
        </p:nvSpPr>
        <p:spPr>
          <a:xfrm>
            <a:off x="581040" y="729720"/>
            <a:ext cx="11029680" cy="988200"/>
          </a:xfrm>
        </p:spPr>
        <p:txBody>
          <a:bodyPr/>
          <a:lstStyle>
            <a:lvl1pPr>
              <a:defRPr/>
            </a:lvl1pPr>
          </a:lstStyle>
          <a:p>
            <a:pPr lvl="0"/>
            <a:r>
              <a:rPr lang="zh-TW"/>
              <a:t>按一下以編輯母片標題樣式</a:t>
            </a:r>
          </a:p>
        </p:txBody>
      </p:sp>
      <p:sp>
        <p:nvSpPr>
          <p:cNvPr id="3" name="文字預留位置 2">
            <a:extLst>
              <a:ext uri="{FF2B5EF4-FFF2-40B4-BE49-F238E27FC236}">
                <a16:creationId xmlns:a16="http://schemas.microsoft.com/office/drawing/2014/main" id="{D0367357-23E0-4767-922F-CF85F3A60ADD}"/>
              </a:ext>
            </a:extLst>
          </p:cNvPr>
          <p:cNvSpPr txBox="1">
            <a:spLocks noGrp="1"/>
          </p:cNvSpPr>
          <p:nvPr>
            <p:ph type="body" idx="4294967295"/>
          </p:nvPr>
        </p:nvSpPr>
        <p:spPr>
          <a:xfrm>
            <a:off x="581040" y="2250720"/>
            <a:ext cx="5194800" cy="557640"/>
          </a:xfrm>
        </p:spPr>
        <p:txBody>
          <a:bodyPr/>
          <a:lstStyle>
            <a:lvl1pPr marL="0" indent="0">
              <a:spcBef>
                <a:spcPts val="499"/>
              </a:spcBef>
              <a:defRPr sz="2000"/>
            </a:lvl1pPr>
          </a:lstStyle>
          <a:p>
            <a:pPr lvl="0"/>
            <a:r>
              <a:rPr lang="zh-TW"/>
              <a:t>按一下以編輯母片文字樣式</a:t>
            </a:r>
          </a:p>
        </p:txBody>
      </p:sp>
      <p:sp>
        <p:nvSpPr>
          <p:cNvPr id="4" name="內容預留位置 3">
            <a:extLst>
              <a:ext uri="{FF2B5EF4-FFF2-40B4-BE49-F238E27FC236}">
                <a16:creationId xmlns:a16="http://schemas.microsoft.com/office/drawing/2014/main" id="{550FF31E-3AA2-4B8A-8434-81BCCCF445B6}"/>
              </a:ext>
            </a:extLst>
          </p:cNvPr>
          <p:cNvSpPr txBox="1">
            <a:spLocks noGrp="1"/>
          </p:cNvSpPr>
          <p:nvPr>
            <p:ph type="title" idx="4294967295"/>
          </p:nvPr>
        </p:nvSpPr>
        <p:spPr>
          <a:xfrm>
            <a:off x="581040" y="2926079"/>
            <a:ext cx="5194800" cy="2935080"/>
          </a:xfrm>
        </p:spPr>
        <p:txBody>
          <a:bodyPr anchor="t"/>
          <a:lstStyle>
            <a:lvl1pPr marL="306000" indent="-306000">
              <a:lnSpc>
                <a:spcPct val="110000"/>
              </a:lnSpc>
              <a:spcBef>
                <a:spcPts val="400"/>
              </a:spcBef>
              <a:spcAft>
                <a:spcPts val="601"/>
              </a:spcAft>
              <a:buClr>
                <a:srgbClr val="1CADE4"/>
              </a:buClr>
              <a:buSzPct val="92000"/>
              <a:buFont typeface="Wingdings 2" pitchFamily="18"/>
              <a:buChar char=""/>
              <a:defRPr sz="1700" b="0" cap="none"/>
            </a:lvl1pPr>
          </a:lstStyle>
          <a:p>
            <a:pPr lvl="0"/>
            <a:r>
              <a:rPr lang="zh-TW"/>
              <a:t>按一下以編輯母片文字樣式</a:t>
            </a:r>
            <a:br>
              <a:rPr lang="en-US"/>
            </a:br>
            <a:r>
              <a:rPr lang="zh-TW"/>
              <a:t>第二層</a:t>
            </a:r>
            <a:br>
              <a:rPr lang="en-US"/>
            </a:br>
            <a:r>
              <a:rPr lang="zh-TW"/>
              <a:t>第三層</a:t>
            </a:r>
            <a:br>
              <a:rPr lang="en-US"/>
            </a:br>
            <a:r>
              <a:rPr lang="zh-TW"/>
              <a:t>第四層</a:t>
            </a:r>
            <a:br>
              <a:rPr lang="en-US"/>
            </a:br>
            <a:r>
              <a:rPr lang="zh-TW"/>
              <a:t>第五層</a:t>
            </a:r>
          </a:p>
        </p:txBody>
      </p:sp>
      <p:sp>
        <p:nvSpPr>
          <p:cNvPr id="5" name="文字預留位置 4">
            <a:extLst>
              <a:ext uri="{FF2B5EF4-FFF2-40B4-BE49-F238E27FC236}">
                <a16:creationId xmlns:a16="http://schemas.microsoft.com/office/drawing/2014/main" id="{5A64B0C3-0BF8-4F94-8E86-DFE8B6338320}"/>
              </a:ext>
            </a:extLst>
          </p:cNvPr>
          <p:cNvSpPr txBox="1">
            <a:spLocks noGrp="1"/>
          </p:cNvSpPr>
          <p:nvPr>
            <p:ph type="body" idx="4294967295"/>
          </p:nvPr>
        </p:nvSpPr>
        <p:spPr>
          <a:xfrm>
            <a:off x="6415920" y="2250720"/>
            <a:ext cx="5194800" cy="553320"/>
          </a:xfrm>
        </p:spPr>
        <p:txBody>
          <a:bodyPr/>
          <a:lstStyle>
            <a:lvl1pPr marL="0" indent="0">
              <a:lnSpc>
                <a:spcPct val="100000"/>
              </a:lnSpc>
              <a:spcBef>
                <a:spcPts val="499"/>
              </a:spcBef>
              <a:buNone/>
              <a:defRPr sz="2000"/>
            </a:lvl1pPr>
          </a:lstStyle>
          <a:p>
            <a:pPr lvl="0"/>
            <a:r>
              <a:rPr lang="zh-TW"/>
              <a:t>按一下以編輯母片文字樣式</a:t>
            </a:r>
          </a:p>
        </p:txBody>
      </p:sp>
      <p:sp>
        <p:nvSpPr>
          <p:cNvPr id="6" name="內容預留位置 5">
            <a:extLst>
              <a:ext uri="{FF2B5EF4-FFF2-40B4-BE49-F238E27FC236}">
                <a16:creationId xmlns:a16="http://schemas.microsoft.com/office/drawing/2014/main" id="{B9E880A6-DAC6-4978-8C6A-2DEC0BC0105C}"/>
              </a:ext>
            </a:extLst>
          </p:cNvPr>
          <p:cNvSpPr txBox="1">
            <a:spLocks noGrp="1"/>
          </p:cNvSpPr>
          <p:nvPr>
            <p:ph type="title" idx="4294967295"/>
          </p:nvPr>
        </p:nvSpPr>
        <p:spPr>
          <a:xfrm>
            <a:off x="6415920" y="2926079"/>
            <a:ext cx="5194800" cy="2935080"/>
          </a:xfrm>
        </p:spPr>
        <p:txBody>
          <a:bodyPr anchor="t"/>
          <a:lstStyle>
            <a:lvl1pPr marL="306000" indent="-306000">
              <a:lnSpc>
                <a:spcPct val="110000"/>
              </a:lnSpc>
              <a:spcBef>
                <a:spcPts val="400"/>
              </a:spcBef>
              <a:spcAft>
                <a:spcPts val="601"/>
              </a:spcAft>
              <a:buClr>
                <a:srgbClr val="1CADE4"/>
              </a:buClr>
              <a:buSzPct val="92000"/>
              <a:buFont typeface="Wingdings 2" pitchFamily="18"/>
              <a:buChar char=""/>
              <a:defRPr sz="1700" b="0" cap="none"/>
            </a:lvl1pPr>
          </a:lstStyle>
          <a:p>
            <a:pPr lvl="0"/>
            <a:r>
              <a:rPr lang="zh-TW"/>
              <a:t>按一下以編輯母片文字樣式</a:t>
            </a:r>
            <a:br>
              <a:rPr lang="en-US"/>
            </a:br>
            <a:r>
              <a:rPr lang="zh-TW"/>
              <a:t>第二層</a:t>
            </a:r>
            <a:br>
              <a:rPr lang="en-US"/>
            </a:br>
            <a:r>
              <a:rPr lang="zh-TW"/>
              <a:t>第三層</a:t>
            </a:r>
            <a:br>
              <a:rPr lang="en-US"/>
            </a:br>
            <a:r>
              <a:rPr lang="zh-TW"/>
              <a:t>第四層</a:t>
            </a:r>
            <a:br>
              <a:rPr lang="en-US"/>
            </a:br>
            <a:r>
              <a:rPr lang="zh-TW"/>
              <a:t>第五層</a:t>
            </a:r>
          </a:p>
        </p:txBody>
      </p:sp>
      <p:sp>
        <p:nvSpPr>
          <p:cNvPr id="7" name="日期版面配置區 6">
            <a:extLst>
              <a:ext uri="{FF2B5EF4-FFF2-40B4-BE49-F238E27FC236}">
                <a16:creationId xmlns:a16="http://schemas.microsoft.com/office/drawing/2014/main" id="{AA52D695-C9FB-49FF-B69A-DED57F7A343F}"/>
              </a:ext>
            </a:extLst>
          </p:cNvPr>
          <p:cNvSpPr txBox="1">
            <a:spLocks noGrp="1"/>
          </p:cNvSpPr>
          <p:nvPr>
            <p:ph type="dt" sz="half" idx="7"/>
          </p:nvPr>
        </p:nvSpPr>
        <p:spPr/>
        <p:txBody>
          <a:bodyPr/>
          <a:lstStyle>
            <a:lvl1pPr>
              <a:defRPr/>
            </a:lvl1pPr>
          </a:lstStyle>
          <a:p>
            <a:pPr lvl="0"/>
            <a:fld id="{E58E88DA-C934-4112-8A4E-397A8D360F0D}" type="datetime1">
              <a:rPr lang="en-US"/>
              <a:pPr lvl="0"/>
              <a:t>2023/3/14</a:t>
            </a:fld>
            <a:endParaRPr lang="en-US"/>
          </a:p>
        </p:txBody>
      </p:sp>
      <p:sp>
        <p:nvSpPr>
          <p:cNvPr id="8" name="頁尾版面配置區 7">
            <a:extLst>
              <a:ext uri="{FF2B5EF4-FFF2-40B4-BE49-F238E27FC236}">
                <a16:creationId xmlns:a16="http://schemas.microsoft.com/office/drawing/2014/main" id="{98134C9D-BA6A-4357-BF81-4B5760FE450C}"/>
              </a:ext>
            </a:extLst>
          </p:cNvPr>
          <p:cNvSpPr txBox="1">
            <a:spLocks noGrp="1"/>
          </p:cNvSpPr>
          <p:nvPr>
            <p:ph type="ftr" sz="quarter" idx="9"/>
          </p:nvPr>
        </p:nvSpPr>
        <p:spPr/>
        <p:txBody>
          <a:bodyPr/>
          <a:lstStyle>
            <a:lvl1pPr>
              <a:defRPr/>
            </a:lvl1pPr>
          </a:lstStyle>
          <a:p>
            <a:pPr lvl="0"/>
            <a:endParaRPr lang="en-US"/>
          </a:p>
        </p:txBody>
      </p:sp>
      <p:sp>
        <p:nvSpPr>
          <p:cNvPr id="9" name="投影片編號預留位置 8">
            <a:extLst>
              <a:ext uri="{FF2B5EF4-FFF2-40B4-BE49-F238E27FC236}">
                <a16:creationId xmlns:a16="http://schemas.microsoft.com/office/drawing/2014/main" id="{8562236F-9A90-43DF-B927-D9289462C0F7}"/>
              </a:ext>
            </a:extLst>
          </p:cNvPr>
          <p:cNvSpPr txBox="1">
            <a:spLocks noGrp="1"/>
          </p:cNvSpPr>
          <p:nvPr>
            <p:ph type="sldNum" sz="quarter" idx="8"/>
          </p:nvPr>
        </p:nvSpPr>
        <p:spPr/>
        <p:txBody>
          <a:bodyPr/>
          <a:lstStyle>
            <a:lvl1pPr>
              <a:defRPr/>
            </a:lvl1pPr>
          </a:lstStyle>
          <a:p>
            <a:pPr lvl="0"/>
            <a:fld id="{F83D6871-9E80-43DC-9BFC-C9108374FA71}" type="slidenum">
              <a:t>‹#›</a:t>
            </a:fld>
            <a:endParaRPr lang="en-US"/>
          </a:p>
        </p:txBody>
      </p:sp>
    </p:spTree>
    <p:extLst>
      <p:ext uri="{BB962C8B-B14F-4D97-AF65-F5344CB8AC3E}">
        <p14:creationId xmlns:p14="http://schemas.microsoft.com/office/powerpoint/2010/main" val="144354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362F36-6B0F-4B17-A307-867D5CCC0BC0}"/>
              </a:ext>
            </a:extLst>
          </p:cNvPr>
          <p:cNvSpPr txBox="1">
            <a:spLocks noGrp="1"/>
          </p:cNvSpPr>
          <p:nvPr>
            <p:ph type="title"/>
          </p:nvPr>
        </p:nvSpPr>
        <p:spPr>
          <a:xfrm>
            <a:off x="576000" y="729720"/>
            <a:ext cx="11029680" cy="988200"/>
          </a:xfrm>
        </p:spPr>
        <p:txBody>
          <a:bodyPr/>
          <a:lstStyle>
            <a:lvl1pPr>
              <a:defRPr/>
            </a:lvl1pPr>
          </a:lstStyle>
          <a:p>
            <a:pPr lvl="0"/>
            <a:r>
              <a:rPr lang="zh-TW"/>
              <a:t>按一下以編輯母片標題樣式</a:t>
            </a:r>
          </a:p>
        </p:txBody>
      </p:sp>
      <p:sp>
        <p:nvSpPr>
          <p:cNvPr id="3" name="日期版面配置區 2">
            <a:extLst>
              <a:ext uri="{FF2B5EF4-FFF2-40B4-BE49-F238E27FC236}">
                <a16:creationId xmlns:a16="http://schemas.microsoft.com/office/drawing/2014/main" id="{5039B51D-B698-43A6-A35C-19879AD4FBA0}"/>
              </a:ext>
            </a:extLst>
          </p:cNvPr>
          <p:cNvSpPr txBox="1">
            <a:spLocks noGrp="1"/>
          </p:cNvSpPr>
          <p:nvPr>
            <p:ph type="dt" sz="half" idx="7"/>
          </p:nvPr>
        </p:nvSpPr>
        <p:spPr/>
        <p:txBody>
          <a:bodyPr/>
          <a:lstStyle>
            <a:lvl1pPr>
              <a:defRPr/>
            </a:lvl1pPr>
          </a:lstStyle>
          <a:p>
            <a:pPr lvl="0"/>
            <a:fld id="{8601F688-73EF-4037-A343-941937EDCCA3}" type="datetime1">
              <a:rPr lang="en-US"/>
              <a:pPr lvl="0"/>
              <a:t>2023/3/14</a:t>
            </a:fld>
            <a:endParaRPr lang="en-US"/>
          </a:p>
        </p:txBody>
      </p:sp>
      <p:sp>
        <p:nvSpPr>
          <p:cNvPr id="4" name="頁尾版面配置區 3">
            <a:extLst>
              <a:ext uri="{FF2B5EF4-FFF2-40B4-BE49-F238E27FC236}">
                <a16:creationId xmlns:a16="http://schemas.microsoft.com/office/drawing/2014/main" id="{D67F5563-D850-44BC-9895-4DEBC0F5C5D4}"/>
              </a:ext>
            </a:extLst>
          </p:cNvPr>
          <p:cNvSpPr txBox="1">
            <a:spLocks noGrp="1"/>
          </p:cNvSpPr>
          <p:nvPr>
            <p:ph type="ftr" sz="quarter" idx="9"/>
          </p:nvPr>
        </p:nvSpPr>
        <p:spPr/>
        <p:txBody>
          <a:bodyPr/>
          <a:lstStyle>
            <a:lvl1pPr>
              <a:defRPr/>
            </a:lvl1pPr>
          </a:lstStyle>
          <a:p>
            <a:pPr lvl="0"/>
            <a:endParaRPr lang="en-US"/>
          </a:p>
        </p:txBody>
      </p:sp>
      <p:sp>
        <p:nvSpPr>
          <p:cNvPr id="5" name="投影片編號預留位置 4">
            <a:extLst>
              <a:ext uri="{FF2B5EF4-FFF2-40B4-BE49-F238E27FC236}">
                <a16:creationId xmlns:a16="http://schemas.microsoft.com/office/drawing/2014/main" id="{DC1DCA10-6AC4-41EC-87BF-6E1A71916556}"/>
              </a:ext>
            </a:extLst>
          </p:cNvPr>
          <p:cNvSpPr txBox="1">
            <a:spLocks noGrp="1"/>
          </p:cNvSpPr>
          <p:nvPr>
            <p:ph type="sldNum" sz="quarter" idx="8"/>
          </p:nvPr>
        </p:nvSpPr>
        <p:spPr/>
        <p:txBody>
          <a:bodyPr/>
          <a:lstStyle>
            <a:lvl1pPr>
              <a:defRPr/>
            </a:lvl1pPr>
          </a:lstStyle>
          <a:p>
            <a:pPr lvl="0"/>
            <a:fld id="{7DDE22AE-1797-46AC-A743-C8C8E04C7B91}" type="slidenum">
              <a:t>‹#›</a:t>
            </a:fld>
            <a:endParaRPr lang="en-US"/>
          </a:p>
        </p:txBody>
      </p:sp>
    </p:spTree>
    <p:extLst>
      <p:ext uri="{BB962C8B-B14F-4D97-AF65-F5344CB8AC3E}">
        <p14:creationId xmlns:p14="http://schemas.microsoft.com/office/powerpoint/2010/main" val="210126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5F1B4CE-54FE-4B27-A6FA-2973A030050F}"/>
              </a:ext>
            </a:extLst>
          </p:cNvPr>
          <p:cNvSpPr txBox="1">
            <a:spLocks noGrp="1"/>
          </p:cNvSpPr>
          <p:nvPr>
            <p:ph type="dt" sz="half" idx="7"/>
          </p:nvPr>
        </p:nvSpPr>
        <p:spPr/>
        <p:txBody>
          <a:bodyPr/>
          <a:lstStyle>
            <a:lvl1pPr>
              <a:defRPr/>
            </a:lvl1pPr>
          </a:lstStyle>
          <a:p>
            <a:pPr lvl="0"/>
            <a:fld id="{3485B4CC-CD0E-417D-B8B6-632EF9584FFD}" type="datetime1">
              <a:rPr lang="en-US"/>
              <a:pPr lvl="0"/>
              <a:t>2023/3/14</a:t>
            </a:fld>
            <a:endParaRPr lang="en-US"/>
          </a:p>
        </p:txBody>
      </p:sp>
      <p:sp>
        <p:nvSpPr>
          <p:cNvPr id="3" name="頁尾版面配置區 2">
            <a:extLst>
              <a:ext uri="{FF2B5EF4-FFF2-40B4-BE49-F238E27FC236}">
                <a16:creationId xmlns:a16="http://schemas.microsoft.com/office/drawing/2014/main" id="{255289EF-0556-47C2-9A5D-CF4B1CD63FCA}"/>
              </a:ext>
            </a:extLst>
          </p:cNvPr>
          <p:cNvSpPr txBox="1">
            <a:spLocks noGrp="1"/>
          </p:cNvSpPr>
          <p:nvPr>
            <p:ph type="ftr" sz="quarter" idx="9"/>
          </p:nvPr>
        </p:nvSpPr>
        <p:spPr/>
        <p:txBody>
          <a:bodyPr/>
          <a:lstStyle>
            <a:lvl1pPr>
              <a:defRPr/>
            </a:lvl1pPr>
          </a:lstStyle>
          <a:p>
            <a:pPr lvl="0"/>
            <a:endParaRPr lang="en-US"/>
          </a:p>
        </p:txBody>
      </p:sp>
      <p:sp>
        <p:nvSpPr>
          <p:cNvPr id="4" name="投影片編號預留位置 3">
            <a:extLst>
              <a:ext uri="{FF2B5EF4-FFF2-40B4-BE49-F238E27FC236}">
                <a16:creationId xmlns:a16="http://schemas.microsoft.com/office/drawing/2014/main" id="{171DA83A-5FF5-4147-9556-CB860AB2DC83}"/>
              </a:ext>
            </a:extLst>
          </p:cNvPr>
          <p:cNvSpPr txBox="1">
            <a:spLocks noGrp="1"/>
          </p:cNvSpPr>
          <p:nvPr>
            <p:ph type="sldNum" sz="quarter" idx="8"/>
          </p:nvPr>
        </p:nvSpPr>
        <p:spPr/>
        <p:txBody>
          <a:bodyPr/>
          <a:lstStyle>
            <a:lvl1pPr>
              <a:defRPr/>
            </a:lvl1pPr>
          </a:lstStyle>
          <a:p>
            <a:pPr lvl="0"/>
            <a:fld id="{49FE47E1-80CB-4616-BAB2-B7C121BFA1E4}" type="slidenum">
              <a:t>‹#›</a:t>
            </a:fld>
            <a:endParaRPr lang="en-US"/>
          </a:p>
        </p:txBody>
      </p:sp>
    </p:spTree>
    <p:extLst>
      <p:ext uri="{BB962C8B-B14F-4D97-AF65-F5344CB8AC3E}">
        <p14:creationId xmlns:p14="http://schemas.microsoft.com/office/powerpoint/2010/main" val="308499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5FB360AA-D4F9-42E4-8264-88EA3359EB34}"/>
              </a:ext>
            </a:extLst>
          </p:cNvPr>
          <p:cNvSpPr/>
          <p:nvPr/>
        </p:nvSpPr>
        <p:spPr>
          <a:xfrm>
            <a:off x="447840" y="601200"/>
            <a:ext cx="3682799" cy="5815440"/>
          </a:xfrm>
          <a:prstGeom prst="rect">
            <a:avLst/>
          </a:prstGeom>
          <a:solidFill>
            <a:srgbClr val="465359"/>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3" name="標題 1">
            <a:extLst>
              <a:ext uri="{FF2B5EF4-FFF2-40B4-BE49-F238E27FC236}">
                <a16:creationId xmlns:a16="http://schemas.microsoft.com/office/drawing/2014/main" id="{8F49212D-DC5A-44A7-A888-D092D19E2127}"/>
              </a:ext>
            </a:extLst>
          </p:cNvPr>
          <p:cNvSpPr txBox="1">
            <a:spLocks noGrp="1"/>
          </p:cNvSpPr>
          <p:nvPr>
            <p:ph type="title"/>
          </p:nvPr>
        </p:nvSpPr>
        <p:spPr>
          <a:xfrm>
            <a:off x="767880" y="933480"/>
            <a:ext cx="3031920" cy="1722240"/>
          </a:xfrm>
        </p:spPr>
        <p:txBody>
          <a:bodyPr/>
          <a:lstStyle>
            <a:lvl1pPr>
              <a:defRPr sz="2400">
                <a:solidFill>
                  <a:srgbClr val="FFFFFF"/>
                </a:solidFill>
              </a:defRPr>
            </a:lvl1pPr>
          </a:lstStyle>
          <a:p>
            <a:pPr lvl="0"/>
            <a:r>
              <a:rPr lang="zh-TW"/>
              <a:t>按一下以編輯母片標題樣式</a:t>
            </a:r>
          </a:p>
        </p:txBody>
      </p:sp>
      <p:sp>
        <p:nvSpPr>
          <p:cNvPr id="4" name="內容預留位置 2">
            <a:extLst>
              <a:ext uri="{FF2B5EF4-FFF2-40B4-BE49-F238E27FC236}">
                <a16:creationId xmlns:a16="http://schemas.microsoft.com/office/drawing/2014/main" id="{7A9ABCEE-EC70-4537-9732-1542E0C72B88}"/>
              </a:ext>
            </a:extLst>
          </p:cNvPr>
          <p:cNvSpPr txBox="1">
            <a:spLocks noGrp="1"/>
          </p:cNvSpPr>
          <p:nvPr>
            <p:ph type="title" idx="4294967295"/>
          </p:nvPr>
        </p:nvSpPr>
        <p:spPr>
          <a:xfrm>
            <a:off x="4901040" y="1179720"/>
            <a:ext cx="6650999" cy="4658040"/>
          </a:xfrm>
        </p:spPr>
        <p:txBody>
          <a:bodyPr anchor="ctr"/>
          <a:lstStyle>
            <a:lvl1pPr marL="306000" indent="-306000">
              <a:lnSpc>
                <a:spcPct val="110000"/>
              </a:lnSpc>
              <a:spcBef>
                <a:spcPts val="499"/>
              </a:spcBef>
              <a:spcAft>
                <a:spcPts val="601"/>
              </a:spcAft>
              <a:buClr>
                <a:srgbClr val="1CADE4"/>
              </a:buClr>
              <a:buSzPct val="92000"/>
              <a:buFont typeface="Wingdings 2" pitchFamily="18"/>
              <a:buChar char=""/>
              <a:defRPr sz="2000" b="0" cap="none">
                <a:solidFill>
                  <a:srgbClr val="335B74"/>
                </a:solidFill>
              </a:defRPr>
            </a:lvl1pPr>
          </a:lstStyle>
          <a:p>
            <a:pPr lvl="0"/>
            <a:r>
              <a:rPr lang="zh-TW"/>
              <a:t>按一下以編輯母片文字樣式</a:t>
            </a:r>
            <a:br>
              <a:rPr lang="en-US"/>
            </a:br>
            <a:r>
              <a:rPr lang="zh-TW"/>
              <a:t>第二層</a:t>
            </a:r>
            <a:br>
              <a:rPr lang="en-US"/>
            </a:br>
            <a:r>
              <a:rPr lang="zh-TW"/>
              <a:t>第三層</a:t>
            </a:r>
            <a:br>
              <a:rPr lang="en-US"/>
            </a:br>
            <a:r>
              <a:rPr lang="zh-TW"/>
              <a:t>第四層</a:t>
            </a:r>
            <a:br>
              <a:rPr lang="en-US"/>
            </a:br>
            <a:r>
              <a:rPr lang="zh-TW"/>
              <a:t>第五層</a:t>
            </a:r>
          </a:p>
        </p:txBody>
      </p:sp>
      <p:sp>
        <p:nvSpPr>
          <p:cNvPr id="5" name="文字預留位置 3">
            <a:extLst>
              <a:ext uri="{FF2B5EF4-FFF2-40B4-BE49-F238E27FC236}">
                <a16:creationId xmlns:a16="http://schemas.microsoft.com/office/drawing/2014/main" id="{3CFE9FF9-E670-41C7-8B9F-72BD5373FC8A}"/>
              </a:ext>
            </a:extLst>
          </p:cNvPr>
          <p:cNvSpPr txBox="1">
            <a:spLocks noGrp="1"/>
          </p:cNvSpPr>
          <p:nvPr>
            <p:ph type="body" idx="2"/>
          </p:nvPr>
        </p:nvSpPr>
        <p:spPr>
          <a:xfrm>
            <a:off x="767880" y="2836800"/>
            <a:ext cx="3031920" cy="3001320"/>
          </a:xfrm>
        </p:spPr>
        <p:txBody>
          <a:bodyPr anchor="t"/>
          <a:lstStyle>
            <a:lvl1pPr marL="0" indent="0">
              <a:defRPr sz="1600">
                <a:solidFill>
                  <a:srgbClr val="FFFFFF"/>
                </a:solidFill>
              </a:defRPr>
            </a:lvl1pPr>
          </a:lstStyle>
          <a:p>
            <a:pPr lvl="0"/>
            <a:r>
              <a:rPr lang="zh-TW"/>
              <a:t>按一下以編輯母片文字樣式</a:t>
            </a:r>
          </a:p>
        </p:txBody>
      </p:sp>
      <p:sp>
        <p:nvSpPr>
          <p:cNvPr id="6" name="日期版面配置區 7">
            <a:extLst>
              <a:ext uri="{FF2B5EF4-FFF2-40B4-BE49-F238E27FC236}">
                <a16:creationId xmlns:a16="http://schemas.microsoft.com/office/drawing/2014/main" id="{70B7194A-5F04-422A-9600-11FFEC93B65A}"/>
              </a:ext>
            </a:extLst>
          </p:cNvPr>
          <p:cNvSpPr txBox="1">
            <a:spLocks noGrp="1"/>
          </p:cNvSpPr>
          <p:nvPr>
            <p:ph type="dt" sz="half" idx="7"/>
          </p:nvPr>
        </p:nvSpPr>
        <p:spPr>
          <a:xfrm>
            <a:off x="7606080" y="6456960"/>
            <a:ext cx="2844720" cy="365040"/>
          </a:xfrm>
        </p:spPr>
        <p:txBody>
          <a:bodyPr/>
          <a:lstStyle>
            <a:lvl1pPr>
              <a:defRPr/>
            </a:lvl1pPr>
          </a:lstStyle>
          <a:p>
            <a:pPr lvl="0"/>
            <a:fld id="{3D5A33AC-8C46-4625-9EC3-337EF00996E0}" type="datetime1">
              <a:rPr lang="en-US"/>
              <a:pPr lvl="0"/>
              <a:t>2023/3/14</a:t>
            </a:fld>
            <a:endParaRPr lang="en-US"/>
          </a:p>
        </p:txBody>
      </p:sp>
      <p:sp>
        <p:nvSpPr>
          <p:cNvPr id="7" name="頁尾版面配置區 9">
            <a:extLst>
              <a:ext uri="{FF2B5EF4-FFF2-40B4-BE49-F238E27FC236}">
                <a16:creationId xmlns:a16="http://schemas.microsoft.com/office/drawing/2014/main" id="{0609BE5D-8CF2-402A-936C-F7B10BD5248F}"/>
              </a:ext>
            </a:extLst>
          </p:cNvPr>
          <p:cNvSpPr txBox="1">
            <a:spLocks noGrp="1"/>
          </p:cNvSpPr>
          <p:nvPr>
            <p:ph type="ftr" sz="quarter" idx="9"/>
          </p:nvPr>
        </p:nvSpPr>
        <p:spPr>
          <a:xfrm>
            <a:off x="581040" y="6452640"/>
            <a:ext cx="6917040" cy="365040"/>
          </a:xfrm>
        </p:spPr>
        <p:txBody>
          <a:bodyPr/>
          <a:lstStyle>
            <a:lvl1pPr>
              <a:defRPr/>
            </a:lvl1pPr>
          </a:lstStyle>
          <a:p>
            <a:pPr lvl="0"/>
            <a:endParaRPr lang="en-US"/>
          </a:p>
        </p:txBody>
      </p:sp>
      <p:sp>
        <p:nvSpPr>
          <p:cNvPr id="8" name="投影片編號版面配置區 10">
            <a:extLst>
              <a:ext uri="{FF2B5EF4-FFF2-40B4-BE49-F238E27FC236}">
                <a16:creationId xmlns:a16="http://schemas.microsoft.com/office/drawing/2014/main" id="{B7E113BB-C313-49AE-8F96-F4E23CEDE9DA}"/>
              </a:ext>
            </a:extLst>
          </p:cNvPr>
          <p:cNvSpPr txBox="1">
            <a:spLocks noGrp="1"/>
          </p:cNvSpPr>
          <p:nvPr>
            <p:ph type="sldNum" sz="quarter" idx="8"/>
          </p:nvPr>
        </p:nvSpPr>
        <p:spPr>
          <a:xfrm>
            <a:off x="10558440" y="6456960"/>
            <a:ext cx="1052640" cy="365040"/>
          </a:xfrm>
        </p:spPr>
        <p:txBody>
          <a:bodyPr/>
          <a:lstStyle>
            <a:lvl1pPr>
              <a:defRPr/>
            </a:lvl1pPr>
          </a:lstStyle>
          <a:p>
            <a:pPr lvl="0"/>
            <a:fld id="{FA197A60-30C9-4E7F-93DE-DF12492C744C}" type="slidenum">
              <a:t>‹#›</a:t>
            </a:fld>
            <a:endParaRPr lang="en-US"/>
          </a:p>
        </p:txBody>
      </p:sp>
    </p:spTree>
    <p:extLst>
      <p:ext uri="{BB962C8B-B14F-4D97-AF65-F5344CB8AC3E}">
        <p14:creationId xmlns:p14="http://schemas.microsoft.com/office/powerpoint/2010/main" val="352438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833EE9-6E46-46A7-BA15-8A1DCC3311DA}"/>
              </a:ext>
            </a:extLst>
          </p:cNvPr>
          <p:cNvSpPr txBox="1">
            <a:spLocks noGrp="1"/>
          </p:cNvSpPr>
          <p:nvPr>
            <p:ph type="title"/>
          </p:nvPr>
        </p:nvSpPr>
        <p:spPr>
          <a:xfrm>
            <a:off x="581040" y="4693320"/>
            <a:ext cx="11029680" cy="566640"/>
          </a:xfrm>
        </p:spPr>
        <p:txBody>
          <a:bodyPr/>
          <a:lstStyle>
            <a:lvl1pPr>
              <a:defRPr sz="2400"/>
            </a:lvl1pPr>
          </a:lstStyle>
          <a:p>
            <a:pPr lvl="0"/>
            <a:r>
              <a:rPr lang="zh-TW"/>
              <a:t>按一下以編輯母片標題樣式</a:t>
            </a:r>
          </a:p>
        </p:txBody>
      </p:sp>
      <p:sp>
        <p:nvSpPr>
          <p:cNvPr id="3" name="圖片預留位置 2">
            <a:extLst>
              <a:ext uri="{FF2B5EF4-FFF2-40B4-BE49-F238E27FC236}">
                <a16:creationId xmlns:a16="http://schemas.microsoft.com/office/drawing/2014/main" id="{799F9B65-EACE-4B0D-9D94-3579E24D8C23}"/>
              </a:ext>
            </a:extLst>
          </p:cNvPr>
          <p:cNvSpPr txBox="1">
            <a:spLocks noGrp="1"/>
          </p:cNvSpPr>
          <p:nvPr>
            <p:ph type="title" idx="4294967295"/>
          </p:nvPr>
        </p:nvSpPr>
        <p:spPr>
          <a:xfrm>
            <a:off x="447840" y="641520"/>
            <a:ext cx="11290680" cy="3651120"/>
          </a:xfrm>
        </p:spPr>
        <p:txBody>
          <a:bodyPr anchor="t" anchorCtr="1"/>
          <a:lstStyle>
            <a:lvl1pPr algn="ctr">
              <a:lnSpc>
                <a:spcPct val="110000"/>
              </a:lnSpc>
              <a:spcBef>
                <a:spcPts val="400"/>
              </a:spcBef>
              <a:spcAft>
                <a:spcPts val="601"/>
              </a:spcAft>
              <a:defRPr sz="1600" b="0" cap="none"/>
            </a:lvl1pPr>
          </a:lstStyle>
          <a:p>
            <a:pPr lvl="0"/>
            <a:r>
              <a:rPr lang="zh-TW"/>
              <a:t>按一下圖示以新增圖片</a:t>
            </a:r>
          </a:p>
        </p:txBody>
      </p:sp>
      <p:sp>
        <p:nvSpPr>
          <p:cNvPr id="4" name="文字預留位置 3">
            <a:extLst>
              <a:ext uri="{FF2B5EF4-FFF2-40B4-BE49-F238E27FC236}">
                <a16:creationId xmlns:a16="http://schemas.microsoft.com/office/drawing/2014/main" id="{C38E4F27-CBBA-44EC-A8DF-25E20D2388D3}"/>
              </a:ext>
            </a:extLst>
          </p:cNvPr>
          <p:cNvSpPr txBox="1">
            <a:spLocks noGrp="1"/>
          </p:cNvSpPr>
          <p:nvPr>
            <p:ph type="body" idx="2"/>
          </p:nvPr>
        </p:nvSpPr>
        <p:spPr>
          <a:xfrm>
            <a:off x="581040" y="5259960"/>
            <a:ext cx="11029680" cy="998280"/>
          </a:xfrm>
        </p:spPr>
        <p:txBody>
          <a:bodyPr anchor="t"/>
          <a:lstStyle>
            <a:lvl1pPr marL="0" indent="0">
              <a:defRPr sz="1600"/>
            </a:lvl1pPr>
          </a:lstStyle>
          <a:p>
            <a:pPr lvl="0"/>
            <a:r>
              <a:rPr lang="zh-TW"/>
              <a:t>按一下以編輯母片文字樣式</a:t>
            </a:r>
          </a:p>
        </p:txBody>
      </p:sp>
      <p:sp>
        <p:nvSpPr>
          <p:cNvPr id="5" name="日期版面配置區 4">
            <a:extLst>
              <a:ext uri="{FF2B5EF4-FFF2-40B4-BE49-F238E27FC236}">
                <a16:creationId xmlns:a16="http://schemas.microsoft.com/office/drawing/2014/main" id="{1C3142B1-AE87-4AA0-9401-1BCDEF11551D}"/>
              </a:ext>
            </a:extLst>
          </p:cNvPr>
          <p:cNvSpPr txBox="1">
            <a:spLocks noGrp="1"/>
          </p:cNvSpPr>
          <p:nvPr>
            <p:ph type="dt" sz="half" idx="7"/>
          </p:nvPr>
        </p:nvSpPr>
        <p:spPr/>
        <p:txBody>
          <a:bodyPr/>
          <a:lstStyle>
            <a:lvl1pPr>
              <a:defRPr/>
            </a:lvl1pPr>
          </a:lstStyle>
          <a:p>
            <a:pPr lvl="0"/>
            <a:fld id="{2335FB6E-F040-494E-9FA0-54C4A689A9A4}" type="datetime1">
              <a:rPr lang="en-US"/>
              <a:pPr lvl="0"/>
              <a:t>2023/3/14</a:t>
            </a:fld>
            <a:endParaRPr lang="en-US"/>
          </a:p>
        </p:txBody>
      </p:sp>
      <p:sp>
        <p:nvSpPr>
          <p:cNvPr id="6" name="頁尾版面配置區 5">
            <a:extLst>
              <a:ext uri="{FF2B5EF4-FFF2-40B4-BE49-F238E27FC236}">
                <a16:creationId xmlns:a16="http://schemas.microsoft.com/office/drawing/2014/main" id="{6A87E03F-13C2-441E-87AE-992438921918}"/>
              </a:ext>
            </a:extLst>
          </p:cNvPr>
          <p:cNvSpPr txBox="1">
            <a:spLocks noGrp="1"/>
          </p:cNvSpPr>
          <p:nvPr>
            <p:ph type="ftr" sz="quarter" idx="9"/>
          </p:nvPr>
        </p:nvSpPr>
        <p:spPr/>
        <p:txBody>
          <a:bodyPr/>
          <a:lstStyle>
            <a:lvl1pPr>
              <a:defRPr/>
            </a:lvl1pPr>
          </a:lstStyle>
          <a:p>
            <a:pPr lvl="0"/>
            <a:endParaRPr lang="en-US"/>
          </a:p>
        </p:txBody>
      </p:sp>
      <p:sp>
        <p:nvSpPr>
          <p:cNvPr id="7" name="投影片編號預留位置 6">
            <a:extLst>
              <a:ext uri="{FF2B5EF4-FFF2-40B4-BE49-F238E27FC236}">
                <a16:creationId xmlns:a16="http://schemas.microsoft.com/office/drawing/2014/main" id="{69C8FD67-0985-40EF-89F0-63F0A90408B2}"/>
              </a:ext>
            </a:extLst>
          </p:cNvPr>
          <p:cNvSpPr txBox="1">
            <a:spLocks noGrp="1"/>
          </p:cNvSpPr>
          <p:nvPr>
            <p:ph type="sldNum" sz="quarter" idx="8"/>
          </p:nvPr>
        </p:nvSpPr>
        <p:spPr/>
        <p:txBody>
          <a:bodyPr/>
          <a:lstStyle>
            <a:lvl1pPr>
              <a:defRPr/>
            </a:lvl1pPr>
          </a:lstStyle>
          <a:p>
            <a:pPr lvl="0"/>
            <a:fld id="{A005164C-E459-4874-A25A-25D169815CAB}" type="slidenum">
              <a:t>‹#›</a:t>
            </a:fld>
            <a:endParaRPr lang="en-US"/>
          </a:p>
        </p:txBody>
      </p:sp>
    </p:spTree>
    <p:extLst>
      <p:ext uri="{BB962C8B-B14F-4D97-AF65-F5344CB8AC3E}">
        <p14:creationId xmlns:p14="http://schemas.microsoft.com/office/powerpoint/2010/main" val="194826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預留位置 1">
            <a:extLst>
              <a:ext uri="{FF2B5EF4-FFF2-40B4-BE49-F238E27FC236}">
                <a16:creationId xmlns:a16="http://schemas.microsoft.com/office/drawing/2014/main" id="{F71BD39A-9868-4B46-8A77-748F95615B57}"/>
              </a:ext>
            </a:extLst>
          </p:cNvPr>
          <p:cNvSpPr txBox="1">
            <a:spLocks noGrp="1"/>
          </p:cNvSpPr>
          <p:nvPr>
            <p:ph type="title"/>
          </p:nvPr>
        </p:nvSpPr>
        <p:spPr>
          <a:xfrm>
            <a:off x="581040" y="705240"/>
            <a:ext cx="11029680" cy="1189440"/>
          </a:xfrm>
          <a:prstGeom prst="rect">
            <a:avLst/>
          </a:prstGeom>
          <a:noFill/>
          <a:ln>
            <a:noFill/>
          </a:ln>
        </p:spPr>
        <p:txBody>
          <a:bodyPr vert="horz" wrap="square" lIns="91440" tIns="45720" rIns="91440" bIns="45720" anchor="b" anchorCtr="0">
            <a:normAutofit/>
          </a:bodyPr>
          <a:lstStyle/>
          <a:p>
            <a:pPr lvl="0"/>
            <a:r>
              <a:rPr lang="zh-TW"/>
              <a:t>按一下以編輯母片標題樣式</a:t>
            </a:r>
          </a:p>
        </p:txBody>
      </p:sp>
      <p:sp>
        <p:nvSpPr>
          <p:cNvPr id="3" name="文字預留位置 2">
            <a:extLst>
              <a:ext uri="{FF2B5EF4-FFF2-40B4-BE49-F238E27FC236}">
                <a16:creationId xmlns:a16="http://schemas.microsoft.com/office/drawing/2014/main" id="{8D0BF46B-A26A-494D-BD78-127CC5B0932C}"/>
              </a:ext>
            </a:extLst>
          </p:cNvPr>
          <p:cNvSpPr txBox="1">
            <a:spLocks noGrp="1"/>
          </p:cNvSpPr>
          <p:nvPr>
            <p:ph type="body" idx="1"/>
          </p:nvPr>
        </p:nvSpPr>
        <p:spPr>
          <a:xfrm>
            <a:off x="581040" y="2336040"/>
            <a:ext cx="11029680" cy="3652200"/>
          </a:xfrm>
          <a:prstGeom prst="rect">
            <a:avLst/>
          </a:prstGeom>
          <a:noFill/>
          <a:ln>
            <a:noFill/>
          </a:ln>
        </p:spPr>
        <p:txBody>
          <a:bodyPr vert="horz" wrap="square" lIns="91440" tIns="45720" rIns="91440" bIns="45720" anchor="ctr" anchorCtr="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a:extLst>
              <a:ext uri="{FF2B5EF4-FFF2-40B4-BE49-F238E27FC236}">
                <a16:creationId xmlns:a16="http://schemas.microsoft.com/office/drawing/2014/main" id="{E37E6E26-EFA1-4C97-AAC6-6C76BA1872F5}"/>
              </a:ext>
            </a:extLst>
          </p:cNvPr>
          <p:cNvSpPr txBox="1">
            <a:spLocks noGrp="1"/>
          </p:cNvSpPr>
          <p:nvPr>
            <p:ph type="dt" sz="half" idx="2"/>
          </p:nvPr>
        </p:nvSpPr>
        <p:spPr>
          <a:xfrm>
            <a:off x="7606080" y="6423840"/>
            <a:ext cx="2844720" cy="365040"/>
          </a:xfrm>
          <a:prstGeom prst="rect">
            <a:avLst/>
          </a:prstGeom>
          <a:noFill/>
          <a:ln>
            <a:noFill/>
          </a:ln>
        </p:spPr>
        <p:txBody>
          <a:bodyPr vert="horz"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900" b="0" i="0" u="none" strike="noStrike" kern="1200" cap="none" spc="0" baseline="0">
                <a:solidFill>
                  <a:srgbClr val="404040"/>
                </a:solidFill>
                <a:latin typeface="Microsoft JhengHei UI" pitchFamily="34"/>
                <a:ea typeface="Microsoft JhengHei UI" pitchFamily="34"/>
                <a:cs typeface="Tahoma" pitchFamily="2"/>
              </a:defRPr>
            </a:lvl1pPr>
          </a:lstStyle>
          <a:p>
            <a:pPr lvl="0"/>
            <a:fld id="{4E17880F-98E5-4C88-916D-3026189764C4}" type="datetime1">
              <a:rPr lang="en-US"/>
              <a:pPr lvl="0"/>
              <a:t>2023/3/14</a:t>
            </a:fld>
            <a:endParaRPr lang="en-US"/>
          </a:p>
        </p:txBody>
      </p:sp>
      <p:sp>
        <p:nvSpPr>
          <p:cNvPr id="5" name="頁尾預留位置 4">
            <a:extLst>
              <a:ext uri="{FF2B5EF4-FFF2-40B4-BE49-F238E27FC236}">
                <a16:creationId xmlns:a16="http://schemas.microsoft.com/office/drawing/2014/main" id="{A4412E9A-F851-4709-916E-6ECEF3BA854E}"/>
              </a:ext>
            </a:extLst>
          </p:cNvPr>
          <p:cNvSpPr txBox="1">
            <a:spLocks noGrp="1"/>
          </p:cNvSpPr>
          <p:nvPr>
            <p:ph type="ftr" sz="quarter" idx="3"/>
          </p:nvPr>
        </p:nvSpPr>
        <p:spPr>
          <a:xfrm>
            <a:off x="581040" y="6423840"/>
            <a:ext cx="6917040" cy="365040"/>
          </a:xfrm>
          <a:prstGeom prst="rect">
            <a:avLst/>
          </a:prstGeom>
          <a:noFill/>
          <a:ln>
            <a:noFill/>
          </a:ln>
        </p:spPr>
        <p:txBody>
          <a:bodyPr vert="horz" wrap="square" lIns="91440" tIns="45720" rIns="91440" bIns="45720" anchor="ctr" anchorCtr="0">
            <a:noAutofit/>
          </a:bodyPr>
          <a:lstStyle>
            <a:lvl1pPr lvl="0" rtl="0" hangingPunct="0">
              <a:buNone/>
              <a:tabLst/>
              <a:defRPr lang="en-US" sz="2400" kern="1200">
                <a:latin typeface="Liberation Serif" pitchFamily="18"/>
                <a:ea typeface="新細明體" pitchFamily="2"/>
                <a:cs typeface="Tahoma" pitchFamily="2"/>
              </a:defRPr>
            </a:lvl1pPr>
          </a:lstStyle>
          <a:p>
            <a:pPr lvl="0"/>
            <a:endParaRPr lang="en-US"/>
          </a:p>
        </p:txBody>
      </p:sp>
      <p:sp>
        <p:nvSpPr>
          <p:cNvPr id="6" name="投影片編號版面配置區 5">
            <a:extLst>
              <a:ext uri="{FF2B5EF4-FFF2-40B4-BE49-F238E27FC236}">
                <a16:creationId xmlns:a16="http://schemas.microsoft.com/office/drawing/2014/main" id="{0C10309B-5A3C-4D40-B722-3E1A19379911}"/>
              </a:ext>
            </a:extLst>
          </p:cNvPr>
          <p:cNvSpPr txBox="1">
            <a:spLocks noGrp="1"/>
          </p:cNvSpPr>
          <p:nvPr>
            <p:ph type="sldNum" sz="quarter" idx="4"/>
          </p:nvPr>
        </p:nvSpPr>
        <p:spPr>
          <a:xfrm>
            <a:off x="10558440" y="6423840"/>
            <a:ext cx="1052640" cy="365040"/>
          </a:xfrm>
          <a:prstGeom prst="rect">
            <a:avLst/>
          </a:prstGeom>
          <a:noFill/>
          <a:ln>
            <a:noFill/>
          </a:ln>
        </p:spPr>
        <p:txBody>
          <a:bodyPr vert="horz"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900" b="0" i="0" u="none" strike="noStrike" kern="1200" cap="none" spc="0" baseline="0">
                <a:solidFill>
                  <a:srgbClr val="404040"/>
                </a:solidFill>
                <a:latin typeface="Microsoft JhengHei UI" pitchFamily="34"/>
                <a:ea typeface="Microsoft JhengHei UI" pitchFamily="34"/>
                <a:cs typeface="Tahoma" pitchFamily="2"/>
              </a:defRPr>
            </a:lvl1pPr>
          </a:lstStyle>
          <a:p>
            <a:pPr lvl="0"/>
            <a:fld id="{E9A82F43-E160-4398-B687-E51EAC551E27}" type="slidenum">
              <a:t>‹#›</a:t>
            </a:fld>
            <a:endParaRPr lang="en-US"/>
          </a:p>
        </p:txBody>
      </p:sp>
      <p:sp>
        <p:nvSpPr>
          <p:cNvPr id="7" name="矩形 8">
            <a:extLst>
              <a:ext uri="{FF2B5EF4-FFF2-40B4-BE49-F238E27FC236}">
                <a16:creationId xmlns:a16="http://schemas.microsoft.com/office/drawing/2014/main" id="{31E66597-A916-4F30-BF71-44D8CA4EDDCE}"/>
              </a:ext>
            </a:extLst>
          </p:cNvPr>
          <p:cNvSpPr/>
          <p:nvPr/>
        </p:nvSpPr>
        <p:spPr>
          <a:xfrm>
            <a:off x="446400" y="457200"/>
            <a:ext cx="3703319" cy="95040"/>
          </a:xfrm>
          <a:prstGeom prst="rect">
            <a:avLst/>
          </a:prstGeom>
          <a:solidFill>
            <a:srgbClr val="465359"/>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8" name="矩形 9">
            <a:extLst>
              <a:ext uri="{FF2B5EF4-FFF2-40B4-BE49-F238E27FC236}">
                <a16:creationId xmlns:a16="http://schemas.microsoft.com/office/drawing/2014/main" id="{225398DA-58A7-4097-A100-29D0A79B2ECF}"/>
              </a:ext>
            </a:extLst>
          </p:cNvPr>
          <p:cNvSpPr/>
          <p:nvPr/>
        </p:nvSpPr>
        <p:spPr>
          <a:xfrm>
            <a:off x="8042040" y="453600"/>
            <a:ext cx="3703319" cy="98640"/>
          </a:xfrm>
          <a:prstGeom prst="rect">
            <a:avLst/>
          </a:prstGeom>
          <a:solidFill>
            <a:srgbClr val="969FA7"/>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9" name="矩形 10">
            <a:extLst>
              <a:ext uri="{FF2B5EF4-FFF2-40B4-BE49-F238E27FC236}">
                <a16:creationId xmlns:a16="http://schemas.microsoft.com/office/drawing/2014/main" id="{941EB555-8677-4304-9A65-BF0BA32724A2}"/>
              </a:ext>
            </a:extLst>
          </p:cNvPr>
          <p:cNvSpPr/>
          <p:nvPr/>
        </p:nvSpPr>
        <p:spPr>
          <a:xfrm>
            <a:off x="4241880" y="457200"/>
            <a:ext cx="3703319" cy="91440"/>
          </a:xfrm>
          <a:prstGeom prst="rect">
            <a:avLst/>
          </a:prstGeom>
          <a:solidFill>
            <a:srgbClr val="1CADE4"/>
          </a:solidFill>
          <a:ln cap="rnd">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rtl="0" hangingPunct="1">
        <a:lnSpc>
          <a:spcPct val="100000"/>
        </a:lnSpc>
        <a:spcBef>
          <a:spcPts val="0"/>
        </a:spcBef>
        <a:spcAft>
          <a:spcPts val="0"/>
        </a:spcAft>
        <a:buNone/>
        <a:tabLst/>
        <a:defRPr lang="zh-TW" sz="2800" b="1" i="0" u="none" strike="noStrike" kern="1200" cap="all" spc="0" baseline="0">
          <a:ln>
            <a:noFill/>
          </a:ln>
          <a:solidFill>
            <a:srgbClr val="404040"/>
          </a:solidFill>
          <a:highlight>
            <a:scrgbClr r="0" g="0" b="0">
              <a:alpha val="0"/>
            </a:scrgbClr>
          </a:highlight>
          <a:latin typeface="Microsoft JhengHei UI" pitchFamily="34"/>
          <a:ea typeface="Microsoft JhengHei UI" pitchFamily="34"/>
          <a:cs typeface="Lucida Sans" pitchFamily="2"/>
        </a:defRPr>
      </a:lvl1pPr>
    </p:titleStyle>
    <p:bodyStyle>
      <a:lvl1pPr marL="306000" marR="0" lvl="0" indent="-306000" algn="l" rtl="0" hangingPunct="1">
        <a:lnSpc>
          <a:spcPct val="110000"/>
        </a:lnSpc>
        <a:spcBef>
          <a:spcPts val="400"/>
        </a:spcBef>
        <a:spcAft>
          <a:spcPts val="601"/>
        </a:spcAft>
        <a:buSzPct val="45000"/>
        <a:buFont typeface="StarSymbol"/>
        <a:buChar char="●"/>
        <a:tabLst/>
        <a:defRPr lang="zh-TW" sz="1700" b="0" i="0" u="none" strike="noStrike" kern="1200" cap="none" spc="0" baseline="0">
          <a:ln>
            <a:noFill/>
          </a:ln>
          <a:solidFill>
            <a:srgbClr val="404040"/>
          </a:solidFill>
          <a:highlight>
            <a:scrgbClr r="0" g="0" b="0">
              <a:alpha val="0"/>
            </a:scrgbClr>
          </a:highlight>
          <a:latin typeface="Microsoft JhengHei UI" pitchFamily="34"/>
          <a:ea typeface="Microsoft JhengHei UI" pitchFamily="34"/>
          <a:cs typeface="Lucida Sans" pitchFamily="2"/>
        </a:defRPr>
      </a:lvl1pPr>
      <a:lvl2pPr marL="630000" marR="0" lvl="1" indent="-306000" algn="l" rtl="0" hangingPunct="1">
        <a:lnSpc>
          <a:spcPct val="100000"/>
        </a:lnSpc>
        <a:spcBef>
          <a:spcPts val="300"/>
        </a:spcBef>
        <a:spcAft>
          <a:spcPts val="601"/>
        </a:spcAft>
        <a:buSzPct val="75000"/>
        <a:buFont typeface="StarSymbol"/>
        <a:buChar char="–"/>
        <a:tabLst/>
        <a:defRPr lang="zh-TW" sz="1400" b="0" i="0" u="none" strike="noStrike" kern="1200" cap="none" spc="0" baseline="0">
          <a:ln>
            <a:noFill/>
          </a:ln>
          <a:solidFill>
            <a:srgbClr val="404040"/>
          </a:solidFill>
          <a:highlight>
            <a:scrgbClr r="0" g="0" b="0">
              <a:alpha val="0"/>
            </a:scrgbClr>
          </a:highlight>
          <a:latin typeface="Microsoft JhengHei UI" pitchFamily="34"/>
          <a:ea typeface="Microsoft JhengHei UI" pitchFamily="34"/>
          <a:cs typeface="Lucida Sans" pitchFamily="2"/>
        </a:defRPr>
      </a:lvl2pPr>
      <a:lvl3pPr marL="900000" marR="0" lvl="2" indent="-270000" algn="l" rtl="0" hangingPunct="1">
        <a:lnSpc>
          <a:spcPct val="100000"/>
        </a:lnSpc>
        <a:spcBef>
          <a:spcPts val="300"/>
        </a:spcBef>
        <a:spcAft>
          <a:spcPts val="601"/>
        </a:spcAft>
        <a:buSzPct val="45000"/>
        <a:buFont typeface="StarSymbol"/>
        <a:buChar char="●"/>
        <a:tabLst/>
        <a:defRPr lang="zh-TW" sz="1300" b="0" i="0" u="none" strike="noStrike" kern="1200" cap="none" spc="0" baseline="0">
          <a:ln>
            <a:noFill/>
          </a:ln>
          <a:solidFill>
            <a:srgbClr val="404040"/>
          </a:solidFill>
          <a:highlight>
            <a:scrgbClr r="0" g="0" b="0">
              <a:alpha val="0"/>
            </a:scrgbClr>
          </a:highlight>
          <a:latin typeface="Microsoft JhengHei UI" pitchFamily="34"/>
          <a:ea typeface="Microsoft JhengHei UI" pitchFamily="34"/>
          <a:cs typeface="Lucida Sans" pitchFamily="2"/>
        </a:defRPr>
      </a:lvl3pPr>
      <a:lvl4pPr marL="1242000" marR="0" lvl="3" indent="-234000" algn="l" rtl="0" hangingPunct="1">
        <a:lnSpc>
          <a:spcPct val="100000"/>
        </a:lnSpc>
        <a:spcBef>
          <a:spcPts val="300"/>
        </a:spcBef>
        <a:spcAft>
          <a:spcPts val="601"/>
        </a:spcAft>
        <a:buSzPct val="75000"/>
        <a:buFont typeface="StarSymbol"/>
        <a:buChar char="–"/>
        <a:tabLst/>
        <a:defRPr lang="zh-TW" sz="1100" b="0" i="0" u="none" strike="noStrike" kern="1200" cap="none" spc="0" baseline="0">
          <a:ln>
            <a:noFill/>
          </a:ln>
          <a:solidFill>
            <a:srgbClr val="404040"/>
          </a:solidFill>
          <a:highlight>
            <a:scrgbClr r="0" g="0" b="0">
              <a:alpha val="0"/>
            </a:scrgbClr>
          </a:highlight>
          <a:latin typeface="Microsoft JhengHei UI" pitchFamily="34"/>
          <a:ea typeface="Microsoft JhengHei UI" pitchFamily="34"/>
          <a:cs typeface="Lucida Sans" pitchFamily="2"/>
        </a:defRPr>
      </a:lvl4pPr>
      <a:lvl5pPr marL="1602000" marR="0" lvl="4" indent="-234000" algn="l" rtl="0" hangingPunct="1">
        <a:lnSpc>
          <a:spcPct val="100000"/>
        </a:lnSpc>
        <a:spcBef>
          <a:spcPts val="300"/>
        </a:spcBef>
        <a:spcAft>
          <a:spcPts val="601"/>
        </a:spcAft>
        <a:buSzPct val="45000"/>
        <a:buFont typeface="StarSymbol"/>
        <a:buChar char="●"/>
        <a:tabLst/>
        <a:defRPr lang="zh-TW" sz="1100" b="0" i="0" u="none" strike="noStrike" kern="1200" cap="none" spc="0" baseline="0">
          <a:ln>
            <a:noFill/>
          </a:ln>
          <a:solidFill>
            <a:srgbClr val="404040"/>
          </a:solidFill>
          <a:highlight>
            <a:scrgbClr r="0" g="0" b="0">
              <a:alpha val="0"/>
            </a:scrgbClr>
          </a:highlight>
          <a:latin typeface="Microsoft JhengHei UI" pitchFamily="34"/>
          <a:ea typeface="Microsoft JhengHei UI" pitchFamily="34"/>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矩形 17">
            <a:extLst>
              <a:ext uri="{FF2B5EF4-FFF2-40B4-BE49-F238E27FC236}">
                <a16:creationId xmlns:a16="http://schemas.microsoft.com/office/drawing/2014/main" id="{D0236F32-E8E9-4784-8C7E-DFC624DE77E7}"/>
              </a:ext>
            </a:extLst>
          </p:cNvPr>
          <p:cNvSpPr>
            <a:spLocks noMove="1" noResize="1"/>
          </p:cNvSpPr>
          <p:nvPr/>
        </p:nvSpPr>
        <p:spPr>
          <a:xfrm>
            <a:off x="0" y="0"/>
            <a:ext cx="12192119" cy="6858000"/>
          </a:xfrm>
          <a:prstGeom prst="rect">
            <a:avLst/>
          </a:prstGeom>
          <a:solidFill>
            <a:srgbClr val="FFFFFF"/>
          </a:solidFill>
          <a:ln cap="rnd">
            <a:no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3" name="標題 1">
            <a:extLst>
              <a:ext uri="{FF2B5EF4-FFF2-40B4-BE49-F238E27FC236}">
                <a16:creationId xmlns:a16="http://schemas.microsoft.com/office/drawing/2014/main" id="{282FA87D-F1E1-47AF-8F6B-D8C7CAD4BD6C}"/>
              </a:ext>
            </a:extLst>
          </p:cNvPr>
          <p:cNvSpPr txBox="1">
            <a:spLocks noGrp="1"/>
          </p:cNvSpPr>
          <p:nvPr>
            <p:ph type="ctrTitle"/>
          </p:nvPr>
        </p:nvSpPr>
        <p:spPr/>
        <p:txBody>
          <a:bodyPr/>
          <a:lstStyle/>
          <a:p>
            <a:pPr lvl="0"/>
            <a:r>
              <a:rPr lang="zh-TW"/>
              <a:t>安裝跨瀏覽器版筆硯</a:t>
            </a:r>
          </a:p>
        </p:txBody>
      </p:sp>
      <p:sp>
        <p:nvSpPr>
          <p:cNvPr id="4" name="副標題 2">
            <a:extLst>
              <a:ext uri="{FF2B5EF4-FFF2-40B4-BE49-F238E27FC236}">
                <a16:creationId xmlns:a16="http://schemas.microsoft.com/office/drawing/2014/main" id="{5D74B929-FAE0-43AB-809D-D09A9CA212BA}"/>
              </a:ext>
            </a:extLst>
          </p:cNvPr>
          <p:cNvSpPr txBox="1">
            <a:spLocks noGrp="1"/>
          </p:cNvSpPr>
          <p:nvPr>
            <p:ph type="subTitle" idx="1"/>
          </p:nvPr>
        </p:nvSpPr>
        <p:spPr>
          <a:xfrm>
            <a:off x="581040" y="2495520"/>
            <a:ext cx="10993680" cy="468360"/>
          </a:xfrm>
        </p:spPr>
        <p:txBody>
          <a:bodyPr/>
          <a:lstStyle/>
          <a:p>
            <a:pPr lvl="0"/>
            <a:r>
              <a:rPr lang="zh-TW"/>
              <a:t>適用</a:t>
            </a:r>
            <a:r>
              <a:rPr lang="en-US"/>
              <a:t>chrome edge (</a:t>
            </a:r>
            <a:r>
              <a:rPr lang="zh-TW"/>
              <a:t>無須安裝筆硯離線版</a:t>
            </a:r>
            <a:r>
              <a:rPr lang="en-US"/>
              <a:t>)</a:t>
            </a:r>
          </a:p>
        </p:txBody>
      </p:sp>
      <p:sp>
        <p:nvSpPr>
          <p:cNvPr id="5" name="矩形 19">
            <a:extLst>
              <a:ext uri="{FF2B5EF4-FFF2-40B4-BE49-F238E27FC236}">
                <a16:creationId xmlns:a16="http://schemas.microsoft.com/office/drawing/2014/main" id="{E8E9F071-F1F2-490D-B5F0-2A4D5E6F9F59}"/>
              </a:ext>
            </a:extLst>
          </p:cNvPr>
          <p:cNvSpPr>
            <a:spLocks noMove="1" noResize="1"/>
          </p:cNvSpPr>
          <p:nvPr/>
        </p:nvSpPr>
        <p:spPr>
          <a:xfrm>
            <a:off x="446400" y="457200"/>
            <a:ext cx="3703319" cy="95040"/>
          </a:xfrm>
          <a:prstGeom prst="rect">
            <a:avLst/>
          </a:prstGeom>
          <a:solidFill>
            <a:srgbClr val="465359"/>
          </a:solidFill>
          <a:ln cap="rnd">
            <a:noFill/>
            <a:prstDash val="solid"/>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6" name="矩形 21">
            <a:extLst>
              <a:ext uri="{FF2B5EF4-FFF2-40B4-BE49-F238E27FC236}">
                <a16:creationId xmlns:a16="http://schemas.microsoft.com/office/drawing/2014/main" id="{66C64C7F-495C-4DEF-A21D-419B4B1C05EB}"/>
              </a:ext>
            </a:extLst>
          </p:cNvPr>
          <p:cNvSpPr>
            <a:spLocks noMove="1" noResize="1"/>
          </p:cNvSpPr>
          <p:nvPr/>
        </p:nvSpPr>
        <p:spPr>
          <a:xfrm>
            <a:off x="4241880" y="457200"/>
            <a:ext cx="3703319" cy="91440"/>
          </a:xfrm>
          <a:prstGeom prst="rect">
            <a:avLst/>
          </a:prstGeom>
          <a:solidFill>
            <a:srgbClr val="1CADE4"/>
          </a:solidFill>
          <a:ln cap="rnd">
            <a:noFill/>
            <a:prstDash val="solid"/>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7" name="矩形 23">
            <a:extLst>
              <a:ext uri="{FF2B5EF4-FFF2-40B4-BE49-F238E27FC236}">
                <a16:creationId xmlns:a16="http://schemas.microsoft.com/office/drawing/2014/main" id="{2B062610-FD3F-41E1-A231-E4E6E615B0AC}"/>
              </a:ext>
            </a:extLst>
          </p:cNvPr>
          <p:cNvSpPr>
            <a:spLocks noMove="1" noResize="1"/>
          </p:cNvSpPr>
          <p:nvPr/>
        </p:nvSpPr>
        <p:spPr>
          <a:xfrm>
            <a:off x="8042040" y="453600"/>
            <a:ext cx="3703319" cy="98640"/>
          </a:xfrm>
          <a:prstGeom prst="rect">
            <a:avLst/>
          </a:prstGeom>
          <a:solidFill>
            <a:srgbClr val="969FA7"/>
          </a:solidFill>
          <a:ln cap="rnd">
            <a:noFill/>
            <a:prstDash val="solid"/>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pic>
        <p:nvPicPr>
          <p:cNvPr id="8" name="圖片 5" descr="標誌特寫&#10;&#10;自動產生的描述">
            <a:extLst>
              <a:ext uri="{FF2B5EF4-FFF2-40B4-BE49-F238E27FC236}">
                <a16:creationId xmlns:a16="http://schemas.microsoft.com/office/drawing/2014/main" id="{7FAAACE0-4D08-4CF5-812B-6E3356E8ED11}"/>
              </a:ext>
            </a:extLst>
          </p:cNvPr>
          <p:cNvPicPr>
            <a:picLocks noChangeAspect="1"/>
          </p:cNvPicPr>
          <p:nvPr/>
        </p:nvPicPr>
        <p:blipFill>
          <a:blip r:embed="rId3"/>
          <a:srcRect/>
          <a:stretch>
            <a:fillRect/>
          </a:stretch>
        </p:blipFill>
        <p:spPr>
          <a:xfrm>
            <a:off x="448560" y="3081960"/>
            <a:ext cx="11260800" cy="3310560"/>
          </a:xfrm>
          <a:prstGeom prst="rect">
            <a:avLst/>
          </a:prstGeom>
          <a:noFill/>
          <a:ln cap="rnd">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65C3E2-88C0-48E2-9884-936672EDA420}"/>
              </a:ext>
            </a:extLst>
          </p:cNvPr>
          <p:cNvSpPr txBox="1">
            <a:spLocks noGrp="1"/>
          </p:cNvSpPr>
          <p:nvPr>
            <p:ph type="title"/>
          </p:nvPr>
        </p:nvSpPr>
        <p:spPr/>
        <p:txBody>
          <a:bodyPr/>
          <a:lstStyle/>
          <a:p>
            <a:pPr lvl="0"/>
            <a:r>
              <a:rPr lang="zh-TW"/>
              <a:t>安裝</a:t>
            </a:r>
            <a:r>
              <a:rPr lang="en-US"/>
              <a:t>HIcos</a:t>
            </a:r>
          </a:p>
        </p:txBody>
      </p:sp>
      <p:sp>
        <p:nvSpPr>
          <p:cNvPr id="3" name="投影片編號版面配置區 3">
            <a:extLst>
              <a:ext uri="{FF2B5EF4-FFF2-40B4-BE49-F238E27FC236}">
                <a16:creationId xmlns:a16="http://schemas.microsoft.com/office/drawing/2014/main" id="{BA3C5E81-8EE2-4C80-97B0-C70BC74FC4AB}"/>
              </a:ext>
            </a:extLst>
          </p:cNvPr>
          <p:cNvSpPr txBox="1"/>
          <p:nvPr/>
        </p:nvSpPr>
        <p:spPr>
          <a:xfrm>
            <a:off x="10558440" y="6423840"/>
            <a:ext cx="105264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9E9BCA9-FF51-4826-AD24-B55E0FFC3EEF}" type="slidenum">
              <a:t>10</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4" name="圖片 5">
            <a:extLst>
              <a:ext uri="{FF2B5EF4-FFF2-40B4-BE49-F238E27FC236}">
                <a16:creationId xmlns:a16="http://schemas.microsoft.com/office/drawing/2014/main" id="{98EA610C-5C41-4B11-97EB-42A46F10905C}"/>
              </a:ext>
            </a:extLst>
          </p:cNvPr>
          <p:cNvPicPr>
            <a:picLocks noChangeAspect="1"/>
          </p:cNvPicPr>
          <p:nvPr/>
        </p:nvPicPr>
        <p:blipFill>
          <a:blip r:embed="rId3"/>
          <a:srcRect r="756"/>
          <a:stretch>
            <a:fillRect/>
          </a:stretch>
        </p:blipFill>
        <p:spPr>
          <a:xfrm>
            <a:off x="92160" y="1890720"/>
            <a:ext cx="12099600" cy="3210120"/>
          </a:xfrm>
          <a:prstGeom prst="rect">
            <a:avLst/>
          </a:prstGeom>
          <a:noFill/>
          <a:ln cap="rnd">
            <a:noFill/>
          </a:ln>
        </p:spPr>
      </p:pic>
      <p:sp>
        <p:nvSpPr>
          <p:cNvPr id="5" name="文字方塊 6">
            <a:extLst>
              <a:ext uri="{FF2B5EF4-FFF2-40B4-BE49-F238E27FC236}">
                <a16:creationId xmlns:a16="http://schemas.microsoft.com/office/drawing/2014/main" id="{3B970135-A0F5-4742-B761-3A76C832894D}"/>
              </a:ext>
            </a:extLst>
          </p:cNvPr>
          <p:cNvSpPr txBox="1"/>
          <p:nvPr/>
        </p:nvSpPr>
        <p:spPr>
          <a:xfrm>
            <a:off x="662760" y="5276520"/>
            <a:ext cx="2818440" cy="92340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PMingLiU" pitchFamily="18"/>
                <a:ea typeface="PMingLiU" pitchFamily="18"/>
                <a:cs typeface="Lucida Sans" pitchFamily="2"/>
              </a:rPr>
              <a:t>HiCOS</a:t>
            </a:r>
            <a:r>
              <a:rPr lang="zh-TW" sz="1800" b="0" i="0" u="none" strike="noStrike" kern="1200" cap="none" spc="0" baseline="0">
                <a:ln>
                  <a:noFill/>
                </a:ln>
                <a:solidFill>
                  <a:srgbClr val="000000"/>
                </a:solidFill>
                <a:latin typeface="PMingLiU" pitchFamily="18"/>
                <a:ea typeface="PMingLiU" pitchFamily="18"/>
                <a:cs typeface="Lucida Sans" pitchFamily="2"/>
              </a:rPr>
              <a:t>安裝會將卡片檢測工具與跨平台元件一併安裝。</a:t>
            </a:r>
          </a:p>
        </p:txBody>
      </p:sp>
      <p:pic>
        <p:nvPicPr>
          <p:cNvPr id="6" name="圖片 4">
            <a:extLst>
              <a:ext uri="{FF2B5EF4-FFF2-40B4-BE49-F238E27FC236}">
                <a16:creationId xmlns:a16="http://schemas.microsoft.com/office/drawing/2014/main" id="{58D23076-9642-4335-8DD8-C7EAEF27E4EB}"/>
              </a:ext>
            </a:extLst>
          </p:cNvPr>
          <p:cNvPicPr>
            <a:picLocks noChangeAspect="1"/>
          </p:cNvPicPr>
          <p:nvPr/>
        </p:nvPicPr>
        <p:blipFill>
          <a:blip r:embed="rId4"/>
          <a:srcRect r="3598"/>
          <a:stretch>
            <a:fillRect/>
          </a:stretch>
        </p:blipFill>
        <p:spPr>
          <a:xfrm>
            <a:off x="3789719" y="2935800"/>
            <a:ext cx="7953120" cy="3794399"/>
          </a:xfrm>
          <a:prstGeom prst="rect">
            <a:avLst/>
          </a:prstGeom>
          <a:noFill/>
          <a:ln cap="rnd">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9963A9-E808-4BF5-9FE3-2950E8A622D3}"/>
              </a:ext>
            </a:extLst>
          </p:cNvPr>
          <p:cNvSpPr txBox="1">
            <a:spLocks noGrp="1"/>
          </p:cNvSpPr>
          <p:nvPr>
            <p:ph type="title"/>
          </p:nvPr>
        </p:nvSpPr>
        <p:spPr>
          <a:xfrm>
            <a:off x="581040" y="565200"/>
            <a:ext cx="11029680" cy="1188719"/>
          </a:xfrm>
        </p:spPr>
        <p:txBody>
          <a:bodyPr/>
          <a:lstStyle/>
          <a:p>
            <a:pPr lvl="0"/>
            <a:r>
              <a:rPr lang="zh-TW" sz="2500">
                <a:solidFill>
                  <a:srgbClr val="FF0000"/>
                </a:solidFill>
              </a:rPr>
              <a:t>當承辦人或者主管反應偵測不到憑證卡或者簽章錯誤</a:t>
            </a:r>
            <a:br>
              <a:rPr lang="en-US" sz="2500"/>
            </a:br>
            <a:r>
              <a:rPr lang="zh-TW" sz="2500"/>
              <a:t>可以用</a:t>
            </a:r>
            <a:r>
              <a:rPr lang="en-US" sz="2500"/>
              <a:t>HICOS </a:t>
            </a:r>
            <a:r>
              <a:rPr lang="zh-TW" sz="2500"/>
              <a:t>環境檢測工具 或者 跨平台網頁元件</a:t>
            </a:r>
            <a:r>
              <a:rPr lang="en-US" sz="2500"/>
              <a:t>-ic</a:t>
            </a:r>
            <a:r>
              <a:rPr lang="zh-TW" sz="2500"/>
              <a:t>卡元件自我檢測</a:t>
            </a:r>
            <a:br>
              <a:rPr lang="en-US" sz="2500"/>
            </a:br>
            <a:r>
              <a:rPr lang="en-US" sz="2500"/>
              <a:t>(</a:t>
            </a:r>
            <a:r>
              <a:rPr lang="zh-TW" sz="2500"/>
              <a:t>兩種方法擇一即可</a:t>
            </a:r>
            <a:r>
              <a:rPr lang="en-US" sz="2500"/>
              <a:t>)</a:t>
            </a:r>
          </a:p>
        </p:txBody>
      </p:sp>
      <p:sp>
        <p:nvSpPr>
          <p:cNvPr id="3" name="投影片編號版面配置區 3">
            <a:extLst>
              <a:ext uri="{FF2B5EF4-FFF2-40B4-BE49-F238E27FC236}">
                <a16:creationId xmlns:a16="http://schemas.microsoft.com/office/drawing/2014/main" id="{31ABE9FC-0CA1-4D5F-BAB9-27BE175D0D6D}"/>
              </a:ext>
            </a:extLst>
          </p:cNvPr>
          <p:cNvSpPr txBox="1"/>
          <p:nvPr/>
        </p:nvSpPr>
        <p:spPr>
          <a:xfrm>
            <a:off x="10558440" y="6423840"/>
            <a:ext cx="105264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C056AE11-4E54-48F3-82A1-2514000C4F5A}" type="slidenum">
              <a:t>11</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4" name="圖片 5">
            <a:extLst>
              <a:ext uri="{FF2B5EF4-FFF2-40B4-BE49-F238E27FC236}">
                <a16:creationId xmlns:a16="http://schemas.microsoft.com/office/drawing/2014/main" id="{674809DA-0429-457F-94B9-9AC214C10C38}"/>
              </a:ext>
            </a:extLst>
          </p:cNvPr>
          <p:cNvPicPr>
            <a:picLocks noChangeAspect="1"/>
          </p:cNvPicPr>
          <p:nvPr/>
        </p:nvPicPr>
        <p:blipFill>
          <a:blip r:embed="rId3"/>
          <a:stretch>
            <a:fillRect/>
          </a:stretch>
        </p:blipFill>
        <p:spPr>
          <a:xfrm>
            <a:off x="7013159" y="2209680"/>
            <a:ext cx="4043519" cy="4610520"/>
          </a:xfrm>
          <a:prstGeom prst="rect">
            <a:avLst/>
          </a:prstGeom>
          <a:noFill/>
          <a:ln cap="rnd">
            <a:noFill/>
          </a:ln>
        </p:spPr>
      </p:pic>
      <p:pic>
        <p:nvPicPr>
          <p:cNvPr id="5" name="圖片 7">
            <a:extLst>
              <a:ext uri="{FF2B5EF4-FFF2-40B4-BE49-F238E27FC236}">
                <a16:creationId xmlns:a16="http://schemas.microsoft.com/office/drawing/2014/main" id="{72EC345D-A507-4409-ADFA-EF28971B8B48}"/>
              </a:ext>
            </a:extLst>
          </p:cNvPr>
          <p:cNvPicPr>
            <a:picLocks noChangeAspect="1"/>
          </p:cNvPicPr>
          <p:nvPr/>
        </p:nvPicPr>
        <p:blipFill>
          <a:blip r:embed="rId4"/>
          <a:stretch>
            <a:fillRect/>
          </a:stretch>
        </p:blipFill>
        <p:spPr>
          <a:xfrm>
            <a:off x="983519" y="1918440"/>
            <a:ext cx="3579839" cy="4939559"/>
          </a:xfrm>
          <a:prstGeom prst="rect">
            <a:avLst/>
          </a:prstGeom>
          <a:noFill/>
          <a:ln cap="rnd">
            <a:noFill/>
          </a:ln>
        </p:spPr>
      </p:pic>
      <p:cxnSp>
        <p:nvCxnSpPr>
          <p:cNvPr id="6" name="直線單箭頭接點 9">
            <a:extLst>
              <a:ext uri="{FF2B5EF4-FFF2-40B4-BE49-F238E27FC236}">
                <a16:creationId xmlns:a16="http://schemas.microsoft.com/office/drawing/2014/main" id="{8EBB87EF-197F-4C8B-B350-9E07B2F55D0B}"/>
              </a:ext>
            </a:extLst>
          </p:cNvPr>
          <p:cNvCxnSpPr/>
          <p:nvPr/>
        </p:nvCxnSpPr>
        <p:spPr>
          <a:xfrm flipV="1">
            <a:off x="4131000" y="2809080"/>
            <a:ext cx="227160" cy="2404440"/>
          </a:xfrm>
          <a:prstGeom prst="straightConnector1">
            <a:avLst/>
          </a:prstGeom>
          <a:noFill/>
          <a:ln w="12600" cap="rnd">
            <a:solidFill>
              <a:srgbClr val="189CCE"/>
            </a:solidFill>
            <a:prstDash val="solid"/>
            <a:tailEnd type="arrow"/>
          </a:ln>
        </p:spPr>
      </p:cxnSp>
      <p:sp>
        <p:nvSpPr>
          <p:cNvPr id="7" name="文字方塊 10">
            <a:extLst>
              <a:ext uri="{FF2B5EF4-FFF2-40B4-BE49-F238E27FC236}">
                <a16:creationId xmlns:a16="http://schemas.microsoft.com/office/drawing/2014/main" id="{06C584E8-535D-4FB9-A23E-87047273BF80}"/>
              </a:ext>
            </a:extLst>
          </p:cNvPr>
          <p:cNvSpPr txBox="1"/>
          <p:nvPr/>
        </p:nvSpPr>
        <p:spPr>
          <a:xfrm>
            <a:off x="1912680" y="2351520"/>
            <a:ext cx="4890600" cy="640440"/>
          </a:xfrm>
          <a:prstGeom prst="rect">
            <a:avLst/>
          </a:prstGeom>
          <a:solidFill>
            <a:srgbClr val="FFFF00"/>
          </a:solid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Franklin Gothic Book" pitchFamily="18"/>
                <a:ea typeface="微軟正黑體" pitchFamily="34"/>
                <a:cs typeface="Lucida Sans" pitchFamily="2"/>
              </a:rPr>
              <a:t>環境檢測工具</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檢測讀卡機</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卡片</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.pin</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碼是否正常</a:t>
            </a:r>
          </a:p>
        </p:txBody>
      </p:sp>
      <p:sp>
        <p:nvSpPr>
          <p:cNvPr id="8" name="矩形 2">
            <a:extLst>
              <a:ext uri="{FF2B5EF4-FFF2-40B4-BE49-F238E27FC236}">
                <a16:creationId xmlns:a16="http://schemas.microsoft.com/office/drawing/2014/main" id="{A1D0B50A-D080-4446-BA8A-0C95B9B90CD2}"/>
              </a:ext>
            </a:extLst>
          </p:cNvPr>
          <p:cNvSpPr/>
          <p:nvPr/>
        </p:nvSpPr>
        <p:spPr>
          <a:xfrm>
            <a:off x="7620120" y="3745800"/>
            <a:ext cx="2213640" cy="457200"/>
          </a:xfrm>
          <a:prstGeom prst="rect">
            <a:avLst/>
          </a:prstGeom>
          <a:noFill/>
          <a:ln w="22320" cap="rnd">
            <a:solidFill>
              <a:srgbClr val="FF0000"/>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cxnSp>
        <p:nvCxnSpPr>
          <p:cNvPr id="9" name="直線單箭頭接點 11">
            <a:extLst>
              <a:ext uri="{FF2B5EF4-FFF2-40B4-BE49-F238E27FC236}">
                <a16:creationId xmlns:a16="http://schemas.microsoft.com/office/drawing/2014/main" id="{170B0A34-54A9-4A7C-AAD6-A7D3A3F29EAF}"/>
              </a:ext>
            </a:extLst>
          </p:cNvPr>
          <p:cNvCxnSpPr/>
          <p:nvPr/>
        </p:nvCxnSpPr>
        <p:spPr>
          <a:xfrm flipH="1" flipV="1">
            <a:off x="4563720" y="2809080"/>
            <a:ext cx="3064680" cy="1328040"/>
          </a:xfrm>
          <a:prstGeom prst="straightConnector1">
            <a:avLst/>
          </a:prstGeom>
          <a:noFill/>
          <a:ln w="12600" cap="rnd">
            <a:solidFill>
              <a:srgbClr val="189CCE"/>
            </a:solidFill>
            <a:prstDash val="solid"/>
            <a:tailEnd type="arrow"/>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CE484-8CAC-44B9-B9C9-C56BC3495C00}"/>
              </a:ext>
            </a:extLst>
          </p:cNvPr>
          <p:cNvSpPr txBox="1">
            <a:spLocks noGrp="1"/>
          </p:cNvSpPr>
          <p:nvPr>
            <p:ph type="title"/>
          </p:nvPr>
        </p:nvSpPr>
        <p:spPr/>
        <p:txBody>
          <a:bodyPr/>
          <a:lstStyle/>
          <a:p>
            <a:pPr lvl="0"/>
            <a:r>
              <a:rPr lang="en-US"/>
              <a:t>HICOS </a:t>
            </a:r>
            <a:r>
              <a:rPr lang="zh-TW"/>
              <a:t>檢測</a:t>
            </a:r>
          </a:p>
        </p:txBody>
      </p:sp>
      <p:sp>
        <p:nvSpPr>
          <p:cNvPr id="3" name="日期版面配置區 3">
            <a:extLst>
              <a:ext uri="{FF2B5EF4-FFF2-40B4-BE49-F238E27FC236}">
                <a16:creationId xmlns:a16="http://schemas.microsoft.com/office/drawing/2014/main" id="{D0AE4CAB-EF66-4802-8670-6C2A3D7E147E}"/>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C8FD41FD-0CC7-4E97-85D2-480FF0B5C8B9}"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4" name="圖片 5">
            <a:extLst>
              <a:ext uri="{FF2B5EF4-FFF2-40B4-BE49-F238E27FC236}">
                <a16:creationId xmlns:a16="http://schemas.microsoft.com/office/drawing/2014/main" id="{5AFF977D-F7F3-44A9-BAC7-65575A4EA45B}"/>
              </a:ext>
            </a:extLst>
          </p:cNvPr>
          <p:cNvPicPr>
            <a:picLocks noChangeAspect="1"/>
          </p:cNvPicPr>
          <p:nvPr/>
        </p:nvPicPr>
        <p:blipFill>
          <a:blip r:embed="rId3"/>
          <a:stretch>
            <a:fillRect/>
          </a:stretch>
        </p:blipFill>
        <p:spPr>
          <a:xfrm>
            <a:off x="450000" y="1966680"/>
            <a:ext cx="4654800" cy="4822560"/>
          </a:xfrm>
          <a:prstGeom prst="rect">
            <a:avLst/>
          </a:prstGeom>
          <a:noFill/>
          <a:ln cap="rnd">
            <a:noFill/>
          </a:ln>
        </p:spPr>
      </p:pic>
      <p:pic>
        <p:nvPicPr>
          <p:cNvPr id="5" name="圖片 7">
            <a:extLst>
              <a:ext uri="{FF2B5EF4-FFF2-40B4-BE49-F238E27FC236}">
                <a16:creationId xmlns:a16="http://schemas.microsoft.com/office/drawing/2014/main" id="{9F679D85-D889-40C8-9B52-784F82299308}"/>
              </a:ext>
            </a:extLst>
          </p:cNvPr>
          <p:cNvPicPr>
            <a:picLocks noChangeAspect="1"/>
          </p:cNvPicPr>
          <p:nvPr/>
        </p:nvPicPr>
        <p:blipFill>
          <a:blip r:embed="rId4"/>
          <a:stretch>
            <a:fillRect/>
          </a:stretch>
        </p:blipFill>
        <p:spPr>
          <a:xfrm>
            <a:off x="3393360" y="1966680"/>
            <a:ext cx="8424720" cy="4482360"/>
          </a:xfrm>
          <a:prstGeom prst="rect">
            <a:avLst/>
          </a:prstGeom>
          <a:noFill/>
          <a:ln cap="rnd">
            <a:noFill/>
          </a:ln>
        </p:spPr>
      </p:pic>
      <p:sp>
        <p:nvSpPr>
          <p:cNvPr id="6" name="橢圓 8">
            <a:extLst>
              <a:ext uri="{FF2B5EF4-FFF2-40B4-BE49-F238E27FC236}">
                <a16:creationId xmlns:a16="http://schemas.microsoft.com/office/drawing/2014/main" id="{A48649C6-5405-4FA7-BBBC-0B5690C1DC33}"/>
              </a:ext>
            </a:extLst>
          </p:cNvPr>
          <p:cNvSpPr/>
          <p:nvPr/>
        </p:nvSpPr>
        <p:spPr>
          <a:xfrm>
            <a:off x="450000" y="6505200"/>
            <a:ext cx="320040" cy="35280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noFill/>
          <a:ln w="22320" cap="rnd">
            <a:solidFill>
              <a:srgbClr val="FF0000"/>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7" name="文字方塊 9">
            <a:extLst>
              <a:ext uri="{FF2B5EF4-FFF2-40B4-BE49-F238E27FC236}">
                <a16:creationId xmlns:a16="http://schemas.microsoft.com/office/drawing/2014/main" id="{677000CD-A938-4179-A59F-2ADB31977B4E}"/>
              </a:ext>
            </a:extLst>
          </p:cNvPr>
          <p:cNvSpPr txBox="1"/>
          <p:nvPr/>
        </p:nvSpPr>
        <p:spPr>
          <a:xfrm>
            <a:off x="4836600" y="5971320"/>
            <a:ext cx="1788840" cy="36936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Franklin Gothic Book" pitchFamily="18"/>
                <a:ea typeface="微軟正黑體" pitchFamily="34"/>
                <a:cs typeface="Lucida Sans" pitchFamily="2"/>
              </a:rPr>
              <a:t>啟動開始檢測</a:t>
            </a:r>
          </a:p>
        </p:txBody>
      </p:sp>
      <p:sp>
        <p:nvSpPr>
          <p:cNvPr id="8" name="矩形 10">
            <a:extLst>
              <a:ext uri="{FF2B5EF4-FFF2-40B4-BE49-F238E27FC236}">
                <a16:creationId xmlns:a16="http://schemas.microsoft.com/office/drawing/2014/main" id="{3539DA8E-A737-4CF4-91D0-D15F49C662C3}"/>
              </a:ext>
            </a:extLst>
          </p:cNvPr>
          <p:cNvSpPr/>
          <p:nvPr/>
        </p:nvSpPr>
        <p:spPr>
          <a:xfrm>
            <a:off x="7772400" y="2325960"/>
            <a:ext cx="713880" cy="2887559"/>
          </a:xfrm>
          <a:prstGeom prst="rect">
            <a:avLst/>
          </a:prstGeom>
          <a:noFill/>
          <a:ln w="22320" cap="rnd">
            <a:solidFill>
              <a:srgbClr val="FF0000"/>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9" name="文字方塊 11">
            <a:extLst>
              <a:ext uri="{FF2B5EF4-FFF2-40B4-BE49-F238E27FC236}">
                <a16:creationId xmlns:a16="http://schemas.microsoft.com/office/drawing/2014/main" id="{30708A24-9912-4E92-BC00-0882722412AC}"/>
              </a:ext>
            </a:extLst>
          </p:cNvPr>
          <p:cNvSpPr txBox="1"/>
          <p:nvPr/>
        </p:nvSpPr>
        <p:spPr>
          <a:xfrm>
            <a:off x="8847360" y="3232440"/>
            <a:ext cx="2406239" cy="64620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Franklin Gothic Book" pitchFamily="18"/>
                <a:ea typeface="微軟正黑體" pitchFamily="34"/>
                <a:cs typeface="Lucida Sans" pitchFamily="2"/>
              </a:rPr>
              <a:t>全部結果都要是</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[v]</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符號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D3E210-F540-4DDB-B288-0C7655499A95}"/>
              </a:ext>
            </a:extLst>
          </p:cNvPr>
          <p:cNvSpPr txBox="1">
            <a:spLocks noGrp="1"/>
          </p:cNvSpPr>
          <p:nvPr>
            <p:ph type="title"/>
          </p:nvPr>
        </p:nvSpPr>
        <p:spPr/>
        <p:txBody>
          <a:bodyPr/>
          <a:lstStyle/>
          <a:p>
            <a:pPr lvl="0"/>
            <a:r>
              <a:rPr lang="zh-TW"/>
              <a:t>另一種檢測</a:t>
            </a:r>
            <a:r>
              <a:rPr lang="en-US"/>
              <a:t>-ic</a:t>
            </a:r>
            <a:r>
              <a:rPr lang="zh-TW"/>
              <a:t>卡元件自我檢測</a:t>
            </a:r>
          </a:p>
        </p:txBody>
      </p:sp>
      <p:sp>
        <p:nvSpPr>
          <p:cNvPr id="3" name="日期版面配置區 3">
            <a:extLst>
              <a:ext uri="{FF2B5EF4-FFF2-40B4-BE49-F238E27FC236}">
                <a16:creationId xmlns:a16="http://schemas.microsoft.com/office/drawing/2014/main" id="{51AD2D9B-9DE2-49F3-872E-F66FE51D27C6}"/>
              </a:ext>
            </a:extLst>
          </p:cNvPr>
          <p:cNvSpPr txBox="1"/>
          <p:nvPr/>
        </p:nvSpPr>
        <p:spPr>
          <a:xfrm>
            <a:off x="7606080" y="646236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64129D03-92E5-4C69-9A5C-3F0144775C4D}"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4" name="圖片 5">
            <a:extLst>
              <a:ext uri="{FF2B5EF4-FFF2-40B4-BE49-F238E27FC236}">
                <a16:creationId xmlns:a16="http://schemas.microsoft.com/office/drawing/2014/main" id="{CBD80C7B-3A92-42A1-8247-4F430DF5F0F9}"/>
              </a:ext>
            </a:extLst>
          </p:cNvPr>
          <p:cNvPicPr>
            <a:picLocks noChangeAspect="1"/>
          </p:cNvPicPr>
          <p:nvPr/>
        </p:nvPicPr>
        <p:blipFill>
          <a:blip r:embed="rId3"/>
          <a:stretch>
            <a:fillRect/>
          </a:stretch>
        </p:blipFill>
        <p:spPr>
          <a:xfrm>
            <a:off x="368999" y="1866599"/>
            <a:ext cx="2862720" cy="4922280"/>
          </a:xfrm>
          <a:prstGeom prst="rect">
            <a:avLst/>
          </a:prstGeom>
          <a:noFill/>
          <a:ln cap="rnd">
            <a:noFill/>
          </a:ln>
        </p:spPr>
      </p:pic>
      <p:pic>
        <p:nvPicPr>
          <p:cNvPr id="5" name="圖片 7">
            <a:extLst>
              <a:ext uri="{FF2B5EF4-FFF2-40B4-BE49-F238E27FC236}">
                <a16:creationId xmlns:a16="http://schemas.microsoft.com/office/drawing/2014/main" id="{0EB0E7AE-2226-43E1-9348-3188CE6A6799}"/>
              </a:ext>
            </a:extLst>
          </p:cNvPr>
          <p:cNvPicPr>
            <a:picLocks noChangeAspect="1"/>
          </p:cNvPicPr>
          <p:nvPr/>
        </p:nvPicPr>
        <p:blipFill>
          <a:blip r:embed="rId4"/>
          <a:stretch>
            <a:fillRect/>
          </a:stretch>
        </p:blipFill>
        <p:spPr>
          <a:xfrm>
            <a:off x="2438280" y="2042280"/>
            <a:ext cx="9552240" cy="3989520"/>
          </a:xfrm>
          <a:prstGeom prst="rect">
            <a:avLst/>
          </a:prstGeom>
          <a:noFill/>
          <a:ln cap="rnd">
            <a:noFill/>
          </a:ln>
        </p:spPr>
      </p:pic>
      <p:sp>
        <p:nvSpPr>
          <p:cNvPr id="6" name="矩形 8">
            <a:extLst>
              <a:ext uri="{FF2B5EF4-FFF2-40B4-BE49-F238E27FC236}">
                <a16:creationId xmlns:a16="http://schemas.microsoft.com/office/drawing/2014/main" id="{E7F14AC6-BE2A-4E27-A039-E5005F4CCF45}"/>
              </a:ext>
            </a:extLst>
          </p:cNvPr>
          <p:cNvSpPr/>
          <p:nvPr/>
        </p:nvSpPr>
        <p:spPr>
          <a:xfrm>
            <a:off x="6777720" y="5366160"/>
            <a:ext cx="1042559" cy="329040"/>
          </a:xfrm>
          <a:prstGeom prst="rect">
            <a:avLst/>
          </a:prstGeom>
          <a:noFill/>
          <a:ln w="22320" cap="rnd">
            <a:solidFill>
              <a:srgbClr val="FF0000"/>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7" name="矩形 9">
            <a:extLst>
              <a:ext uri="{FF2B5EF4-FFF2-40B4-BE49-F238E27FC236}">
                <a16:creationId xmlns:a16="http://schemas.microsoft.com/office/drawing/2014/main" id="{2C30EB90-3C40-46D6-B168-C2EF07C8321D}"/>
              </a:ext>
            </a:extLst>
          </p:cNvPr>
          <p:cNvSpPr/>
          <p:nvPr/>
        </p:nvSpPr>
        <p:spPr>
          <a:xfrm>
            <a:off x="6304680" y="2670840"/>
            <a:ext cx="473400" cy="2775240"/>
          </a:xfrm>
          <a:prstGeom prst="rect">
            <a:avLst/>
          </a:prstGeom>
          <a:noFill/>
          <a:ln w="22320" cap="rnd">
            <a:solidFill>
              <a:srgbClr val="FF0000"/>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8" name="文字方塊 10">
            <a:extLst>
              <a:ext uri="{FF2B5EF4-FFF2-40B4-BE49-F238E27FC236}">
                <a16:creationId xmlns:a16="http://schemas.microsoft.com/office/drawing/2014/main" id="{62A5C926-00B7-4A26-B00D-4EC44ADEC3F4}"/>
              </a:ext>
            </a:extLst>
          </p:cNvPr>
          <p:cNvSpPr txBox="1"/>
          <p:nvPr/>
        </p:nvSpPr>
        <p:spPr>
          <a:xfrm>
            <a:off x="9028440" y="3429000"/>
            <a:ext cx="2406239" cy="64620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Franklin Gothic Book" pitchFamily="18"/>
                <a:ea typeface="微軟正黑體" pitchFamily="34"/>
                <a:cs typeface="Lucida Sans" pitchFamily="2"/>
              </a:rPr>
              <a:t>全部結果都要是</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[v]</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符號</a:t>
            </a:r>
          </a:p>
        </p:txBody>
      </p:sp>
      <p:sp>
        <p:nvSpPr>
          <p:cNvPr id="9" name="文字方塊 11">
            <a:extLst>
              <a:ext uri="{FF2B5EF4-FFF2-40B4-BE49-F238E27FC236}">
                <a16:creationId xmlns:a16="http://schemas.microsoft.com/office/drawing/2014/main" id="{FC9AEA01-8410-419B-9041-065ED41BF08D}"/>
              </a:ext>
            </a:extLst>
          </p:cNvPr>
          <p:cNvSpPr txBox="1"/>
          <p:nvPr/>
        </p:nvSpPr>
        <p:spPr>
          <a:xfrm>
            <a:off x="7997040" y="5662440"/>
            <a:ext cx="1788840" cy="36936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Franklin Gothic Book" pitchFamily="18"/>
                <a:ea typeface="微軟正黑體" pitchFamily="34"/>
                <a:cs typeface="Lucida Sans" pitchFamily="2"/>
              </a:rPr>
              <a:t>啟動開始檢測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F2C833-77AA-4C6D-8CAD-584407AAAB95}"/>
              </a:ext>
            </a:extLst>
          </p:cNvPr>
          <p:cNvSpPr txBox="1">
            <a:spLocks noGrp="1"/>
          </p:cNvSpPr>
          <p:nvPr>
            <p:ph type="title"/>
          </p:nvPr>
        </p:nvSpPr>
        <p:spPr/>
        <p:txBody>
          <a:bodyPr/>
          <a:lstStyle/>
          <a:p>
            <a:pPr lvl="0"/>
            <a:r>
              <a:rPr lang="zh-TW"/>
              <a:t>跨瀏覽器版公文製作</a:t>
            </a:r>
          </a:p>
        </p:txBody>
      </p:sp>
      <p:sp>
        <p:nvSpPr>
          <p:cNvPr id="3" name="內容版面配置區 2">
            <a:extLst>
              <a:ext uri="{FF2B5EF4-FFF2-40B4-BE49-F238E27FC236}">
                <a16:creationId xmlns:a16="http://schemas.microsoft.com/office/drawing/2014/main" id="{A56D0C21-C931-4686-899A-17758CEDE1A0}"/>
              </a:ext>
            </a:extLst>
          </p:cNvPr>
          <p:cNvSpPr txBox="1">
            <a:spLocks noGrp="1"/>
          </p:cNvSpPr>
          <p:nvPr>
            <p:ph idx="1"/>
          </p:nvPr>
        </p:nvSpPr>
        <p:spPr>
          <a:xfrm>
            <a:off x="581040" y="2340720"/>
            <a:ext cx="11029680" cy="3634560"/>
          </a:xfrm>
        </p:spPr>
        <p:txBody>
          <a:bodyPr lIns="91440" tIns="45720" rIns="91440" bIns="45720"/>
          <a:lstStyle/>
          <a:p>
            <a:pPr lvl="0" hangingPunct="1">
              <a:spcBef>
                <a:spcPts val="400"/>
              </a:spcBef>
              <a:spcAft>
                <a:spcPts val="601"/>
              </a:spcAft>
              <a:buClr>
                <a:srgbClr val="1CADE4"/>
              </a:buClr>
              <a:buSzPct val="92000"/>
              <a:buFont typeface="Wingdings 2" pitchFamily="18"/>
              <a:buChar char=""/>
            </a:pPr>
            <a:r>
              <a:rPr lang="zh-TW" altLang="en-US" sz="1700">
                <a:latin typeface="Microsoft JhengHei UI" pitchFamily="34"/>
                <a:ea typeface="Microsoft JhengHei UI" pitchFamily="34"/>
              </a:rPr>
              <a:t>適用對象：一般承辦人員</a:t>
            </a:r>
            <a:r>
              <a:rPr lang="en-US" sz="1700">
                <a:latin typeface="Microsoft JhengHei UI" pitchFamily="34"/>
                <a:ea typeface="Microsoft JhengHei UI" pitchFamily="34"/>
              </a:rPr>
              <a:t>(</a:t>
            </a:r>
            <a:r>
              <a:rPr lang="zh-TW" altLang="en-US" sz="1700">
                <a:latin typeface="Microsoft JhengHei UI" pitchFamily="34"/>
                <a:ea typeface="Microsoft JhengHei UI" pitchFamily="34"/>
              </a:rPr>
              <a:t>只有承辦人角色與主管角色權限適用</a:t>
            </a:r>
            <a:r>
              <a:rPr lang="en-US" sz="1700">
                <a:latin typeface="Microsoft JhengHei UI" pitchFamily="34"/>
                <a:ea typeface="Microsoft JhengHei UI" pitchFamily="34"/>
              </a:rPr>
              <a:t>)</a:t>
            </a:r>
          </a:p>
          <a:p>
            <a:pPr lvl="0" hangingPunct="1">
              <a:spcBef>
                <a:spcPts val="400"/>
              </a:spcBef>
              <a:spcAft>
                <a:spcPts val="601"/>
              </a:spcAft>
              <a:buClr>
                <a:srgbClr val="1CADE4"/>
              </a:buClr>
              <a:buSzPct val="92000"/>
              <a:buFont typeface="Wingdings 2" pitchFamily="18"/>
              <a:buChar char=""/>
            </a:pPr>
            <a:r>
              <a:rPr lang="zh-TW" altLang="en-US" sz="1700">
                <a:solidFill>
                  <a:srgbClr val="FF0000"/>
                </a:solidFill>
                <a:latin typeface="Microsoft JhengHei UI" pitchFamily="34"/>
                <a:ea typeface="Microsoft JhengHei UI" pitchFamily="34"/>
              </a:rPr>
              <a:t>不適用對象</a:t>
            </a:r>
            <a:r>
              <a:rPr lang="zh-TW" altLang="en-US" sz="1700">
                <a:latin typeface="Microsoft JhengHei UI" pitchFamily="34"/>
                <a:ea typeface="Microsoft JhengHei UI" pitchFamily="34"/>
              </a:rPr>
              <a:t>：收發人員．登記桌．檔管人員．系統維護人員</a:t>
            </a:r>
          </a:p>
          <a:p>
            <a:pPr lvl="0" hangingPunct="1">
              <a:spcBef>
                <a:spcPts val="400"/>
              </a:spcBef>
              <a:spcAft>
                <a:spcPts val="601"/>
              </a:spcAft>
              <a:buClr>
                <a:srgbClr val="1CADE4"/>
              </a:buClr>
              <a:buSzPct val="92000"/>
              <a:buFont typeface="Wingdings 2" pitchFamily="18"/>
              <a:buChar char=""/>
            </a:pPr>
            <a:r>
              <a:rPr lang="zh-TW" altLang="en-US" sz="1700">
                <a:latin typeface="Microsoft JhengHei UI" pitchFamily="34"/>
                <a:ea typeface="Microsoft JhengHei UI" pitchFamily="34"/>
              </a:rPr>
              <a:t>適用瀏覽器：</a:t>
            </a:r>
            <a:r>
              <a:rPr lang="en-US" sz="1700">
                <a:latin typeface="Microsoft JhengHei UI" pitchFamily="34"/>
                <a:ea typeface="Microsoft JhengHei UI" pitchFamily="34"/>
              </a:rPr>
              <a:t>Chrome </a:t>
            </a:r>
            <a:r>
              <a:rPr lang="zh-TW" altLang="en-US" sz="1700">
                <a:latin typeface="微軟正黑體" pitchFamily="34"/>
                <a:ea typeface="微軟正黑體" pitchFamily="34"/>
              </a:rPr>
              <a:t>、</a:t>
            </a:r>
            <a:r>
              <a:rPr lang="en-US" sz="1700">
                <a:latin typeface="Microsoft JhengHei UI" pitchFamily="34"/>
                <a:ea typeface="Microsoft JhengHei UI" pitchFamily="34"/>
              </a:rPr>
              <a:t>Edge</a:t>
            </a:r>
          </a:p>
          <a:p>
            <a:pPr lvl="0" hangingPunct="1">
              <a:spcBef>
                <a:spcPts val="400"/>
              </a:spcBef>
              <a:spcAft>
                <a:spcPts val="601"/>
              </a:spcAft>
              <a:buClr>
                <a:srgbClr val="1CADE4"/>
              </a:buClr>
              <a:buSzPct val="92000"/>
              <a:buFont typeface="Wingdings 2" pitchFamily="18"/>
              <a:buChar char=""/>
            </a:pPr>
            <a:endParaRPr lang="en-US" sz="1700">
              <a:latin typeface="Microsoft JhengHei UI" pitchFamily="34"/>
              <a:ea typeface="Microsoft JhengHei UI" pitchFamily="34"/>
            </a:endParaRPr>
          </a:p>
          <a:p>
            <a:pPr lvl="0" hangingPunct="1">
              <a:spcBef>
                <a:spcPts val="400"/>
              </a:spcBef>
              <a:spcAft>
                <a:spcPts val="601"/>
              </a:spcAft>
              <a:buClr>
                <a:srgbClr val="1CADE4"/>
              </a:buClr>
              <a:buSzPct val="92000"/>
              <a:buFont typeface="Wingdings 2" pitchFamily="18"/>
              <a:buChar char=""/>
            </a:pPr>
            <a:endParaRPr lang="en-US" sz="1700">
              <a:latin typeface="Microsoft JhengHei UI" pitchFamily="34"/>
              <a:ea typeface="Microsoft JhengHei UI" pitchFamily="34"/>
            </a:endParaRPr>
          </a:p>
          <a:p>
            <a:pPr lvl="0" hangingPunct="1">
              <a:spcBef>
                <a:spcPts val="400"/>
              </a:spcBef>
              <a:spcAft>
                <a:spcPts val="601"/>
              </a:spcAft>
              <a:buClr>
                <a:srgbClr val="1CADE4"/>
              </a:buClr>
              <a:buSzPct val="92000"/>
              <a:buFont typeface="Wingdings 2" pitchFamily="18"/>
              <a:buChar char=""/>
            </a:pPr>
            <a:endParaRPr lang="en-US" sz="1700">
              <a:latin typeface="Microsoft JhengHei UI" pitchFamily="34"/>
              <a:ea typeface="Microsoft JhengHei UI" pitchFamily="34"/>
            </a:endParaRPr>
          </a:p>
          <a:p>
            <a:pPr lvl="0" hangingPunct="1">
              <a:spcBef>
                <a:spcPts val="400"/>
              </a:spcBef>
              <a:spcAft>
                <a:spcPts val="601"/>
              </a:spcAft>
              <a:buClr>
                <a:srgbClr val="1CADE4"/>
              </a:buClr>
              <a:buSzPct val="92000"/>
              <a:buFont typeface="Wingdings 2" pitchFamily="18"/>
              <a:buChar char=""/>
            </a:pPr>
            <a:r>
              <a:rPr lang="zh-TW" altLang="en-US" sz="1700">
                <a:latin typeface="Microsoft JhengHei UI" pitchFamily="34"/>
                <a:ea typeface="Microsoft JhengHei UI" pitchFamily="34"/>
              </a:rPr>
              <a:t>必要安裝：</a:t>
            </a:r>
            <a:r>
              <a:rPr lang="en-US" sz="1700">
                <a:latin typeface="PMingLiU" pitchFamily="18"/>
                <a:ea typeface="PMingLiU" pitchFamily="18"/>
              </a:rPr>
              <a:t> HiCOS</a:t>
            </a:r>
            <a:r>
              <a:rPr lang="zh-TW" altLang="en-US" sz="1700">
                <a:latin typeface="PMingLiU" pitchFamily="18"/>
                <a:ea typeface="PMingLiU" pitchFamily="18"/>
              </a:rPr>
              <a:t>卡片檢核工具</a:t>
            </a:r>
            <a:r>
              <a:rPr lang="zh-TW" altLang="en-US" sz="1700">
                <a:latin typeface="微軟正黑體" pitchFamily="34"/>
                <a:ea typeface="微軟正黑體" pitchFamily="34"/>
              </a:rPr>
              <a:t>、筆硯簽章與列印工具</a:t>
            </a:r>
          </a:p>
        </p:txBody>
      </p:sp>
      <p:sp>
        <p:nvSpPr>
          <p:cNvPr id="4" name="日期版面配置區 3">
            <a:extLst>
              <a:ext uri="{FF2B5EF4-FFF2-40B4-BE49-F238E27FC236}">
                <a16:creationId xmlns:a16="http://schemas.microsoft.com/office/drawing/2014/main" id="{3EE76C2C-8DF0-482C-9B81-EA02836EA651}"/>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35813E07-D039-4128-AF99-54455BAD262D}"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5" name="圖片 5">
            <a:extLst>
              <a:ext uri="{FF2B5EF4-FFF2-40B4-BE49-F238E27FC236}">
                <a16:creationId xmlns:a16="http://schemas.microsoft.com/office/drawing/2014/main" id="{A4D63A35-39F0-4874-A9BE-37E9832ADF35}"/>
              </a:ext>
            </a:extLst>
          </p:cNvPr>
          <p:cNvPicPr>
            <a:picLocks noChangeAspect="1"/>
          </p:cNvPicPr>
          <p:nvPr/>
        </p:nvPicPr>
        <p:blipFill>
          <a:blip r:embed="rId3"/>
          <a:stretch>
            <a:fillRect/>
          </a:stretch>
        </p:blipFill>
        <p:spPr>
          <a:xfrm>
            <a:off x="808560" y="4158000"/>
            <a:ext cx="1059120" cy="929880"/>
          </a:xfrm>
          <a:prstGeom prst="rect">
            <a:avLst/>
          </a:prstGeom>
          <a:noFill/>
          <a:ln cap="rnd">
            <a:noFill/>
          </a:ln>
        </p:spPr>
      </p:pic>
      <p:pic>
        <p:nvPicPr>
          <p:cNvPr id="6" name="圖片 7">
            <a:extLst>
              <a:ext uri="{FF2B5EF4-FFF2-40B4-BE49-F238E27FC236}">
                <a16:creationId xmlns:a16="http://schemas.microsoft.com/office/drawing/2014/main" id="{D60534A1-3B85-46EE-A447-DEF6919475B1}"/>
              </a:ext>
            </a:extLst>
          </p:cNvPr>
          <p:cNvPicPr>
            <a:picLocks noChangeAspect="1"/>
          </p:cNvPicPr>
          <p:nvPr/>
        </p:nvPicPr>
        <p:blipFill>
          <a:blip r:embed="rId4"/>
          <a:stretch>
            <a:fillRect/>
          </a:stretch>
        </p:blipFill>
        <p:spPr>
          <a:xfrm>
            <a:off x="2031119" y="4158000"/>
            <a:ext cx="1058760" cy="1019159"/>
          </a:xfrm>
          <a:prstGeom prst="rect">
            <a:avLst/>
          </a:prstGeom>
          <a:noFill/>
          <a:ln cap="rnd">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5144B1-D7F1-4B04-B197-B015A0C2ED5F}"/>
              </a:ext>
            </a:extLst>
          </p:cNvPr>
          <p:cNvSpPr txBox="1">
            <a:spLocks noGrp="1"/>
          </p:cNvSpPr>
          <p:nvPr>
            <p:ph type="title"/>
          </p:nvPr>
        </p:nvSpPr>
        <p:spPr>
          <a:xfrm>
            <a:off x="581040" y="702000"/>
            <a:ext cx="11029680" cy="541080"/>
          </a:xfrm>
        </p:spPr>
        <p:txBody>
          <a:bodyPr/>
          <a:lstStyle/>
          <a:p>
            <a:pPr lvl="0"/>
            <a:r>
              <a:rPr lang="zh-TW"/>
              <a:t>安裝筆硯簽章與列印工具</a:t>
            </a:r>
          </a:p>
        </p:txBody>
      </p:sp>
      <p:sp>
        <p:nvSpPr>
          <p:cNvPr id="3" name="日期版面配置區 3">
            <a:extLst>
              <a:ext uri="{FF2B5EF4-FFF2-40B4-BE49-F238E27FC236}">
                <a16:creationId xmlns:a16="http://schemas.microsoft.com/office/drawing/2014/main" id="{6CEB6E8C-DC6A-49C2-940B-3979E5AAC4F2}"/>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E2CC7EAD-894A-4BB2-B442-2E6E6E81B521}"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sp>
        <p:nvSpPr>
          <p:cNvPr id="4" name="文字方塊 5">
            <a:extLst>
              <a:ext uri="{FF2B5EF4-FFF2-40B4-BE49-F238E27FC236}">
                <a16:creationId xmlns:a16="http://schemas.microsoft.com/office/drawing/2014/main" id="{C49B40F1-F517-441C-85AA-1761DE333D04}"/>
              </a:ext>
            </a:extLst>
          </p:cNvPr>
          <p:cNvSpPr txBox="1"/>
          <p:nvPr/>
        </p:nvSpPr>
        <p:spPr>
          <a:xfrm>
            <a:off x="160560" y="1243440"/>
            <a:ext cx="6095880" cy="36936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https://odm.tn.edu.tw/sc30/top.aspx</a:t>
            </a:r>
          </a:p>
        </p:txBody>
      </p:sp>
      <p:pic>
        <p:nvPicPr>
          <p:cNvPr id="5" name="圖片 7">
            <a:extLst>
              <a:ext uri="{FF2B5EF4-FFF2-40B4-BE49-F238E27FC236}">
                <a16:creationId xmlns:a16="http://schemas.microsoft.com/office/drawing/2014/main" id="{80065E90-C410-45A5-AD62-0AF5F624F415}"/>
              </a:ext>
            </a:extLst>
          </p:cNvPr>
          <p:cNvPicPr>
            <a:picLocks noChangeAspect="1"/>
          </p:cNvPicPr>
          <p:nvPr/>
        </p:nvPicPr>
        <p:blipFill>
          <a:blip r:embed="rId3"/>
          <a:stretch>
            <a:fillRect/>
          </a:stretch>
        </p:blipFill>
        <p:spPr>
          <a:xfrm>
            <a:off x="160560" y="1820519"/>
            <a:ext cx="10114560" cy="4968360"/>
          </a:xfrm>
          <a:prstGeom prst="rect">
            <a:avLst/>
          </a:prstGeom>
          <a:noFill/>
          <a:ln cap="rnd">
            <a:noFill/>
          </a:ln>
        </p:spPr>
      </p:pic>
      <p:sp>
        <p:nvSpPr>
          <p:cNvPr id="6" name="文字方塊 8">
            <a:extLst>
              <a:ext uri="{FF2B5EF4-FFF2-40B4-BE49-F238E27FC236}">
                <a16:creationId xmlns:a16="http://schemas.microsoft.com/office/drawing/2014/main" id="{F53858A3-C273-443E-BA78-6BE9575CD556}"/>
              </a:ext>
            </a:extLst>
          </p:cNvPr>
          <p:cNvSpPr txBox="1"/>
          <p:nvPr/>
        </p:nvSpPr>
        <p:spPr>
          <a:xfrm>
            <a:off x="8157240" y="2903760"/>
            <a:ext cx="3368880" cy="1200239"/>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1.</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從</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Chrome</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瀏覽器或者 </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Edge</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進到公文系統登入畫面</a:t>
            </a:r>
          </a:p>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2.</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輸入帳號跟密碼登入</a:t>
            </a:r>
          </a:p>
          <a:p>
            <a:pPr marL="0" marR="0" lvl="0" indent="0" algn="l" rtl="0" hangingPunct="1">
              <a:lnSpc>
                <a:spcPct val="100000"/>
              </a:lnSpc>
              <a:spcBef>
                <a:spcPts val="0"/>
              </a:spcBef>
              <a:spcAft>
                <a:spcPts val="0"/>
              </a:spcAft>
              <a:buNone/>
              <a:tabLst/>
            </a:pPr>
            <a:endParaRPr lang="en-US" sz="1800" b="0" i="0" u="none" strike="noStrike" kern="1200" cap="none" spc="0" baseline="0">
              <a:ln>
                <a:noFill/>
              </a:ln>
              <a:solidFill>
                <a:srgbClr val="000000"/>
              </a:solidFill>
              <a:latin typeface="Franklin Gothic Book" pitchFamily="18"/>
              <a:ea typeface="微軟正黑體" pitchFamily="34"/>
              <a:cs typeface="Lucida Sans" pitchFamily="2"/>
            </a:endParaRPr>
          </a:p>
        </p:txBody>
      </p:sp>
      <p:sp>
        <p:nvSpPr>
          <p:cNvPr id="7" name="文字方塊 9">
            <a:extLst>
              <a:ext uri="{FF2B5EF4-FFF2-40B4-BE49-F238E27FC236}">
                <a16:creationId xmlns:a16="http://schemas.microsoft.com/office/drawing/2014/main" id="{309CBD9E-ED13-4FA4-AB60-A98091C707D7}"/>
              </a:ext>
            </a:extLst>
          </p:cNvPr>
          <p:cNvSpPr txBox="1"/>
          <p:nvPr/>
        </p:nvSpPr>
        <p:spPr>
          <a:xfrm>
            <a:off x="8767080" y="5807160"/>
            <a:ext cx="2622960" cy="36936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Franklin Gothic Book" pitchFamily="18"/>
                <a:ea typeface="微軟正黑體" pitchFamily="34"/>
                <a:cs typeface="Lucida Sans" pitchFamily="2"/>
              </a:rPr>
              <a:t>本操作以</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Chrome</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示範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FFA7A3-F121-4850-A473-B12CEA4FAE60}"/>
              </a:ext>
            </a:extLst>
          </p:cNvPr>
          <p:cNvSpPr txBox="1">
            <a:spLocks noGrp="1"/>
          </p:cNvSpPr>
          <p:nvPr>
            <p:ph type="title"/>
          </p:nvPr>
        </p:nvSpPr>
        <p:spPr>
          <a:xfrm>
            <a:off x="581040" y="702000"/>
            <a:ext cx="11029680" cy="645480"/>
          </a:xfrm>
        </p:spPr>
        <p:txBody>
          <a:bodyPr/>
          <a:lstStyle/>
          <a:p>
            <a:pPr lvl="0"/>
            <a:r>
              <a:rPr lang="zh-TW"/>
              <a:t>安裝筆硯簽章與列印工具</a:t>
            </a:r>
          </a:p>
        </p:txBody>
      </p:sp>
      <p:sp>
        <p:nvSpPr>
          <p:cNvPr id="3" name="日期版面配置區 3">
            <a:extLst>
              <a:ext uri="{FF2B5EF4-FFF2-40B4-BE49-F238E27FC236}">
                <a16:creationId xmlns:a16="http://schemas.microsoft.com/office/drawing/2014/main" id="{00F750EB-9A12-4335-A63C-33BCD0154463}"/>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56818BF2-241D-4D21-B220-0F4B02B13B91}"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4" name="圖片 9">
            <a:extLst>
              <a:ext uri="{FF2B5EF4-FFF2-40B4-BE49-F238E27FC236}">
                <a16:creationId xmlns:a16="http://schemas.microsoft.com/office/drawing/2014/main" id="{69A6B784-C2E9-4A3F-8F60-79D7642BD487}"/>
              </a:ext>
            </a:extLst>
          </p:cNvPr>
          <p:cNvPicPr>
            <a:picLocks noChangeAspect="1"/>
          </p:cNvPicPr>
          <p:nvPr/>
        </p:nvPicPr>
        <p:blipFill>
          <a:blip r:embed="rId3"/>
          <a:stretch>
            <a:fillRect/>
          </a:stretch>
        </p:blipFill>
        <p:spPr>
          <a:xfrm>
            <a:off x="361079" y="1677240"/>
            <a:ext cx="9087840" cy="5112000"/>
          </a:xfrm>
          <a:prstGeom prst="rect">
            <a:avLst/>
          </a:prstGeom>
          <a:noFill/>
          <a:ln cap="rnd">
            <a:noFill/>
          </a:ln>
        </p:spPr>
      </p:pic>
      <p:sp>
        <p:nvSpPr>
          <p:cNvPr id="5" name="矩形 10">
            <a:extLst>
              <a:ext uri="{FF2B5EF4-FFF2-40B4-BE49-F238E27FC236}">
                <a16:creationId xmlns:a16="http://schemas.microsoft.com/office/drawing/2014/main" id="{E403AD45-FAAB-4D59-BC05-EC45E461CFDC}"/>
              </a:ext>
            </a:extLst>
          </p:cNvPr>
          <p:cNvSpPr/>
          <p:nvPr/>
        </p:nvSpPr>
        <p:spPr>
          <a:xfrm>
            <a:off x="6705720" y="2165760"/>
            <a:ext cx="489240" cy="529560"/>
          </a:xfrm>
          <a:prstGeom prst="rect">
            <a:avLst/>
          </a:prstGeom>
          <a:noFill/>
          <a:ln w="22320" cap="rnd">
            <a:solidFill>
              <a:srgbClr val="FF0000"/>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6" name="矩形 11">
            <a:extLst>
              <a:ext uri="{FF2B5EF4-FFF2-40B4-BE49-F238E27FC236}">
                <a16:creationId xmlns:a16="http://schemas.microsoft.com/office/drawing/2014/main" id="{D71AEBE9-8FAD-448B-8F1A-9523BFBB16CD}"/>
              </a:ext>
            </a:extLst>
          </p:cNvPr>
          <p:cNvSpPr/>
          <p:nvPr/>
        </p:nvSpPr>
        <p:spPr>
          <a:xfrm>
            <a:off x="361079" y="5422320"/>
            <a:ext cx="1459800" cy="168480"/>
          </a:xfrm>
          <a:prstGeom prst="rect">
            <a:avLst/>
          </a:prstGeom>
          <a:noFill/>
          <a:ln w="22320" cap="rnd">
            <a:solidFill>
              <a:srgbClr val="FF0000"/>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微軟正黑體" pitchFamily="2"/>
              <a:cs typeface="Lucida Sans" pitchFamily="2"/>
            </a:endParaRPr>
          </a:p>
        </p:txBody>
      </p:sp>
      <p:sp>
        <p:nvSpPr>
          <p:cNvPr id="7" name="橢圓 12">
            <a:extLst>
              <a:ext uri="{FF2B5EF4-FFF2-40B4-BE49-F238E27FC236}">
                <a16:creationId xmlns:a16="http://schemas.microsoft.com/office/drawing/2014/main" id="{BD9C5ADB-5746-42FC-A8F5-F5410F884E2E}"/>
              </a:ext>
            </a:extLst>
          </p:cNvPr>
          <p:cNvSpPr/>
          <p:nvPr/>
        </p:nvSpPr>
        <p:spPr>
          <a:xfrm>
            <a:off x="6850079" y="1677240"/>
            <a:ext cx="401040" cy="408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solidFill>
            <a:srgbClr val="1CADE4"/>
          </a:solidFill>
          <a:ln w="22320" cap="rnd">
            <a:solidFill>
              <a:srgbClr val="117EA7"/>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en-US" sz="1800" b="0" i="0" u="none" strike="noStrike" kern="1200" cap="none" spc="0" baseline="0">
                <a:ln>
                  <a:noFill/>
                </a:ln>
                <a:solidFill>
                  <a:srgbClr val="FFFFFF"/>
                </a:solidFill>
                <a:latin typeface="Franklin Gothic Book" pitchFamily="18"/>
                <a:ea typeface="微軟正黑體" pitchFamily="34"/>
                <a:cs typeface="Lucida Sans" pitchFamily="2"/>
              </a:rPr>
              <a:t>1</a:t>
            </a:r>
          </a:p>
        </p:txBody>
      </p:sp>
      <p:sp>
        <p:nvSpPr>
          <p:cNvPr id="8" name="橢圓 13">
            <a:extLst>
              <a:ext uri="{FF2B5EF4-FFF2-40B4-BE49-F238E27FC236}">
                <a16:creationId xmlns:a16="http://schemas.microsoft.com/office/drawing/2014/main" id="{599AA55F-B124-4A92-AB50-E35E955D7524}"/>
              </a:ext>
            </a:extLst>
          </p:cNvPr>
          <p:cNvSpPr/>
          <p:nvPr/>
        </p:nvSpPr>
        <p:spPr>
          <a:xfrm>
            <a:off x="180000" y="4888440"/>
            <a:ext cx="401040" cy="408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solidFill>
            <a:srgbClr val="1CADE4"/>
          </a:solidFill>
          <a:ln w="22320" cap="rnd">
            <a:solidFill>
              <a:srgbClr val="117EA7"/>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en-US" sz="1800" b="0" i="0" u="none" strike="noStrike" kern="1200" cap="none" spc="0" baseline="0">
                <a:ln>
                  <a:noFill/>
                </a:ln>
                <a:solidFill>
                  <a:srgbClr val="FFFFFF"/>
                </a:solidFill>
                <a:latin typeface="Franklin Gothic Book" pitchFamily="18"/>
                <a:ea typeface="微軟正黑體" pitchFamily="34"/>
                <a:cs typeface="Lucida Sans" pitchFamily="2"/>
              </a:rPr>
              <a:t>2</a:t>
            </a:r>
          </a:p>
        </p:txBody>
      </p:sp>
      <p:sp>
        <p:nvSpPr>
          <p:cNvPr id="9" name="橢圓 14">
            <a:extLst>
              <a:ext uri="{FF2B5EF4-FFF2-40B4-BE49-F238E27FC236}">
                <a16:creationId xmlns:a16="http://schemas.microsoft.com/office/drawing/2014/main" id="{94FE5EED-7A85-420B-8B6E-44315A90DDD8}"/>
              </a:ext>
            </a:extLst>
          </p:cNvPr>
          <p:cNvSpPr/>
          <p:nvPr/>
        </p:nvSpPr>
        <p:spPr>
          <a:xfrm>
            <a:off x="2542680" y="5951520"/>
            <a:ext cx="401040" cy="408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solidFill>
            <a:srgbClr val="1CADE4"/>
          </a:solidFill>
          <a:ln w="22320" cap="rnd">
            <a:solidFill>
              <a:srgbClr val="117EA7"/>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en-US" sz="1800" b="0" i="0" u="none" strike="noStrike" kern="1200" cap="none" spc="0" baseline="0">
                <a:ln>
                  <a:noFill/>
                </a:ln>
                <a:solidFill>
                  <a:srgbClr val="FFFFFF"/>
                </a:solidFill>
                <a:latin typeface="Franklin Gothic Book" pitchFamily="18"/>
                <a:ea typeface="微軟正黑體" pitchFamily="34"/>
                <a:cs typeface="Lucida Sans" pitchFamily="2"/>
              </a:rPr>
              <a:t>3</a:t>
            </a:r>
          </a:p>
        </p:txBody>
      </p:sp>
      <p:sp>
        <p:nvSpPr>
          <p:cNvPr id="10" name="文字方塊 15">
            <a:extLst>
              <a:ext uri="{FF2B5EF4-FFF2-40B4-BE49-F238E27FC236}">
                <a16:creationId xmlns:a16="http://schemas.microsoft.com/office/drawing/2014/main" id="{1466E535-BF72-453D-8C5C-52FBE9038BF3}"/>
              </a:ext>
            </a:extLst>
          </p:cNvPr>
          <p:cNvSpPr txBox="1"/>
          <p:nvPr/>
        </p:nvSpPr>
        <p:spPr>
          <a:xfrm>
            <a:off x="9512999" y="3264480"/>
            <a:ext cx="2498760" cy="201204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1.</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點選</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下載區</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p>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2.</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下載第</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53</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項筆硯簽章及列印工具</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學校版</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p>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3.</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滑鼠右鍵在資料夾中顯示</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因為要先解壓縮</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pic>
        <p:nvPicPr>
          <p:cNvPr id="2" name="內容版面配置區 5">
            <a:extLst>
              <a:ext uri="{FF2B5EF4-FFF2-40B4-BE49-F238E27FC236}">
                <a16:creationId xmlns:a16="http://schemas.microsoft.com/office/drawing/2014/main" id="{96E8537A-F86D-4C35-A34E-27C98D0EC6B0}"/>
              </a:ext>
            </a:extLst>
          </p:cNvPr>
          <p:cNvPicPr>
            <a:picLocks noGrp="1" noChangeAspect="1"/>
          </p:cNvPicPr>
          <p:nvPr>
            <p:ph idx="1"/>
          </p:nvPr>
        </p:nvPicPr>
        <p:blipFill>
          <a:blip r:embed="rId3"/>
          <a:stretch>
            <a:fillRect/>
          </a:stretch>
        </p:blipFill>
        <p:spPr>
          <a:xfrm>
            <a:off x="236520" y="1411560"/>
            <a:ext cx="8699040" cy="5446440"/>
          </a:xfrm>
          <a:ln cap="rnd">
            <a:noFill/>
          </a:ln>
        </p:spPr>
      </p:pic>
      <p:sp>
        <p:nvSpPr>
          <p:cNvPr id="3" name="日期版面配置區 3">
            <a:extLst>
              <a:ext uri="{FF2B5EF4-FFF2-40B4-BE49-F238E27FC236}">
                <a16:creationId xmlns:a16="http://schemas.microsoft.com/office/drawing/2014/main" id="{01ADE923-5C57-44D4-AF6E-6F238BC9320B}"/>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F6887D56-EF8E-4302-9B50-70E1AE13EBBB}"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sp>
        <p:nvSpPr>
          <p:cNvPr id="4" name="標題 1">
            <a:extLst>
              <a:ext uri="{FF2B5EF4-FFF2-40B4-BE49-F238E27FC236}">
                <a16:creationId xmlns:a16="http://schemas.microsoft.com/office/drawing/2014/main" id="{28B696FD-B4FB-4133-938C-B1920EB38DE5}"/>
              </a:ext>
            </a:extLst>
          </p:cNvPr>
          <p:cNvSpPr txBox="1">
            <a:spLocks noGrp="1"/>
          </p:cNvSpPr>
          <p:nvPr>
            <p:ph type="title"/>
          </p:nvPr>
        </p:nvSpPr>
        <p:spPr>
          <a:xfrm>
            <a:off x="581040" y="701640"/>
            <a:ext cx="11030040" cy="557640"/>
          </a:xfrm>
        </p:spPr>
        <p:txBody>
          <a:bodyPr/>
          <a:lstStyle/>
          <a:p>
            <a:pPr lvl="0"/>
            <a:r>
              <a:rPr lang="zh-TW"/>
              <a:t>安裝筆硯簽章與列印工具</a:t>
            </a:r>
          </a:p>
        </p:txBody>
      </p:sp>
      <p:sp>
        <p:nvSpPr>
          <p:cNvPr id="5" name="文字方塊 7">
            <a:extLst>
              <a:ext uri="{FF2B5EF4-FFF2-40B4-BE49-F238E27FC236}">
                <a16:creationId xmlns:a16="http://schemas.microsoft.com/office/drawing/2014/main" id="{219AF76D-998C-4979-9DD1-1D83DCEC56AD}"/>
              </a:ext>
            </a:extLst>
          </p:cNvPr>
          <p:cNvSpPr txBox="1"/>
          <p:nvPr/>
        </p:nvSpPr>
        <p:spPr>
          <a:xfrm>
            <a:off x="9264240" y="1411560"/>
            <a:ext cx="2498760" cy="923400"/>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4.</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點選下載後的檔案</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&gt;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滑鼠右鍵 進行解壓縮</a:t>
            </a:r>
          </a:p>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本操作用</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7-zip</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示範</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p>
        </p:txBody>
      </p:sp>
      <p:sp>
        <p:nvSpPr>
          <p:cNvPr id="6" name="橢圓 8">
            <a:extLst>
              <a:ext uri="{FF2B5EF4-FFF2-40B4-BE49-F238E27FC236}">
                <a16:creationId xmlns:a16="http://schemas.microsoft.com/office/drawing/2014/main" id="{06CC0DD2-93AF-47D6-86AD-EC5E62F927CC}"/>
              </a:ext>
            </a:extLst>
          </p:cNvPr>
          <p:cNvSpPr/>
          <p:nvPr/>
        </p:nvSpPr>
        <p:spPr>
          <a:xfrm>
            <a:off x="6095880" y="3229200"/>
            <a:ext cx="401040" cy="408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solidFill>
            <a:srgbClr val="1CADE4"/>
          </a:solidFill>
          <a:ln w="22320" cap="rnd">
            <a:solidFill>
              <a:srgbClr val="117EA7"/>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en-US" sz="1800" b="0" i="0" u="none" strike="noStrike" kern="1200" cap="none" spc="0" baseline="0">
                <a:ln>
                  <a:noFill/>
                </a:ln>
                <a:solidFill>
                  <a:srgbClr val="FFFFFF"/>
                </a:solidFill>
                <a:latin typeface="Franklin Gothic Book" pitchFamily="18"/>
                <a:ea typeface="微軟正黑體" pitchFamily="34"/>
                <a:cs typeface="Lucida Sans" pitchFamily="2"/>
              </a:rPr>
              <a:t>4</a:t>
            </a:r>
          </a:p>
        </p:txBody>
      </p:sp>
      <p:sp>
        <p:nvSpPr>
          <p:cNvPr id="7" name="文字方塊 9">
            <a:extLst>
              <a:ext uri="{FF2B5EF4-FFF2-40B4-BE49-F238E27FC236}">
                <a16:creationId xmlns:a16="http://schemas.microsoft.com/office/drawing/2014/main" id="{FFA2D905-4E33-4BC4-9469-4301AF085D22}"/>
              </a:ext>
            </a:extLst>
          </p:cNvPr>
          <p:cNvSpPr txBox="1"/>
          <p:nvPr/>
        </p:nvSpPr>
        <p:spPr>
          <a:xfrm>
            <a:off x="236520" y="3119040"/>
            <a:ext cx="2635200" cy="1569599"/>
          </a:xfrm>
          <a:prstGeom prst="rect">
            <a:avLst/>
          </a:prstGeom>
          <a:solidFill>
            <a:srgbClr val="FFFFFF"/>
          </a:solid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600" b="0" i="0" u="none" strike="noStrike" kern="1200" cap="none" spc="0" baseline="0">
                <a:ln>
                  <a:noFill/>
                </a:ln>
                <a:solidFill>
                  <a:srgbClr val="000000"/>
                </a:solidFill>
                <a:latin typeface="Franklin Gothic Book" pitchFamily="18"/>
                <a:ea typeface="微軟正黑體" pitchFamily="34"/>
                <a:cs typeface="Lucida Sans" pitchFamily="2"/>
              </a:rPr>
              <a:t>PS:</a:t>
            </a:r>
            <a:r>
              <a:rPr lang="zh-TW" sz="1600" b="0" i="0" u="none" strike="noStrike" kern="1200" cap="none" spc="0" baseline="0">
                <a:ln>
                  <a:noFill/>
                </a:ln>
                <a:solidFill>
                  <a:srgbClr val="000000"/>
                </a:solidFill>
                <a:latin typeface="Franklin Gothic Book" pitchFamily="18"/>
                <a:ea typeface="微軟正黑體" pitchFamily="34"/>
                <a:cs typeface="Lucida Sans" pitchFamily="2"/>
              </a:rPr>
              <a:t>需要留意檔案下載的路徑</a:t>
            </a:r>
            <a:r>
              <a:rPr lang="en-US" sz="16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600" b="0" i="0" u="none" strike="noStrike" kern="1200" cap="none" spc="0" baseline="0">
                <a:ln>
                  <a:noFill/>
                </a:ln>
                <a:solidFill>
                  <a:srgbClr val="000000"/>
                </a:solidFill>
                <a:latin typeface="Franklin Gothic Book" pitchFamily="18"/>
                <a:ea typeface="微軟正黑體" pitchFamily="34"/>
                <a:cs typeface="Lucida Sans" pitchFamily="2"/>
              </a:rPr>
              <a:t>承辦人最常發生下載檔案卻不知道下載到哪個路徑</a:t>
            </a:r>
          </a:p>
          <a:p>
            <a:pPr marL="0" marR="0" lvl="0" indent="0" algn="l" rtl="0" hangingPunct="1">
              <a:lnSpc>
                <a:spcPct val="100000"/>
              </a:lnSpc>
              <a:spcBef>
                <a:spcPts val="0"/>
              </a:spcBef>
              <a:spcAft>
                <a:spcPts val="0"/>
              </a:spcAft>
              <a:buNone/>
              <a:tabLst/>
            </a:pPr>
            <a:r>
              <a:rPr lang="zh-TW" sz="1600" b="0" i="0" u="none" strike="noStrike" kern="1200" cap="none" spc="0" baseline="0">
                <a:ln>
                  <a:noFill/>
                </a:ln>
                <a:solidFill>
                  <a:srgbClr val="000000"/>
                </a:solidFill>
                <a:latin typeface="Franklin Gothic Book" pitchFamily="18"/>
                <a:ea typeface="微軟正黑體" pitchFamily="34"/>
                <a:cs typeface="Lucida Sans" pitchFamily="2"/>
              </a:rPr>
              <a:t>每個系統路徑不盡相同所以當您在操作時留意一下路徑以免找不到檔案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3E055-81B5-44D4-A3DA-22FBC8396E0D}"/>
              </a:ext>
            </a:extLst>
          </p:cNvPr>
          <p:cNvSpPr txBox="1">
            <a:spLocks noGrp="1"/>
          </p:cNvSpPr>
          <p:nvPr>
            <p:ph type="title"/>
          </p:nvPr>
        </p:nvSpPr>
        <p:spPr/>
        <p:txBody>
          <a:bodyPr/>
          <a:lstStyle/>
          <a:p>
            <a:pPr lvl="0"/>
            <a:r>
              <a:rPr lang="zh-TW"/>
              <a:t>安裝筆硯簽章與列印工具</a:t>
            </a:r>
          </a:p>
        </p:txBody>
      </p:sp>
      <p:sp>
        <p:nvSpPr>
          <p:cNvPr id="3" name="日期版面配置區 3">
            <a:extLst>
              <a:ext uri="{FF2B5EF4-FFF2-40B4-BE49-F238E27FC236}">
                <a16:creationId xmlns:a16="http://schemas.microsoft.com/office/drawing/2014/main" id="{C99DFCC6-6CB7-4859-85CD-140596429A2F}"/>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02180E9B-3E8B-49B1-84DC-2B7D0D54B07E}"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4" name="圖片 5">
            <a:extLst>
              <a:ext uri="{FF2B5EF4-FFF2-40B4-BE49-F238E27FC236}">
                <a16:creationId xmlns:a16="http://schemas.microsoft.com/office/drawing/2014/main" id="{BAB5923A-959F-4C0A-955E-B8D8427D31B4}"/>
              </a:ext>
            </a:extLst>
          </p:cNvPr>
          <p:cNvPicPr>
            <a:picLocks noChangeAspect="1"/>
          </p:cNvPicPr>
          <p:nvPr/>
        </p:nvPicPr>
        <p:blipFill>
          <a:blip r:embed="rId3"/>
          <a:stretch>
            <a:fillRect/>
          </a:stretch>
        </p:blipFill>
        <p:spPr>
          <a:xfrm>
            <a:off x="222480" y="1927799"/>
            <a:ext cx="9083880" cy="3002400"/>
          </a:xfrm>
          <a:prstGeom prst="rect">
            <a:avLst/>
          </a:prstGeom>
          <a:noFill/>
          <a:ln cap="rnd">
            <a:noFill/>
          </a:ln>
        </p:spPr>
      </p:pic>
      <p:pic>
        <p:nvPicPr>
          <p:cNvPr id="5" name="圖片 7">
            <a:extLst>
              <a:ext uri="{FF2B5EF4-FFF2-40B4-BE49-F238E27FC236}">
                <a16:creationId xmlns:a16="http://schemas.microsoft.com/office/drawing/2014/main" id="{03640FEB-BE9A-46D7-8D4A-59146EE19BDF}"/>
              </a:ext>
            </a:extLst>
          </p:cNvPr>
          <p:cNvPicPr>
            <a:picLocks noChangeAspect="1"/>
          </p:cNvPicPr>
          <p:nvPr/>
        </p:nvPicPr>
        <p:blipFill>
          <a:blip r:embed="rId4"/>
          <a:srcRect b="33418"/>
          <a:stretch>
            <a:fillRect/>
          </a:stretch>
        </p:blipFill>
        <p:spPr>
          <a:xfrm>
            <a:off x="2791440" y="2756880"/>
            <a:ext cx="9473040" cy="3547800"/>
          </a:xfrm>
          <a:prstGeom prst="rect">
            <a:avLst/>
          </a:prstGeom>
          <a:noFill/>
          <a:ln cap="rnd">
            <a:noFill/>
          </a:ln>
        </p:spPr>
      </p:pic>
      <p:cxnSp>
        <p:nvCxnSpPr>
          <p:cNvPr id="6" name="直線單箭頭接點 9">
            <a:extLst>
              <a:ext uri="{FF2B5EF4-FFF2-40B4-BE49-F238E27FC236}">
                <a16:creationId xmlns:a16="http://schemas.microsoft.com/office/drawing/2014/main" id="{AA0231C2-66C5-45C2-9927-8799291A305D}"/>
              </a:ext>
            </a:extLst>
          </p:cNvPr>
          <p:cNvCxnSpPr/>
          <p:nvPr/>
        </p:nvCxnSpPr>
        <p:spPr>
          <a:xfrm>
            <a:off x="2221920" y="3080160"/>
            <a:ext cx="5189400" cy="890280"/>
          </a:xfrm>
          <a:prstGeom prst="straightConnector1">
            <a:avLst/>
          </a:prstGeom>
          <a:noFill/>
          <a:ln w="12600" cap="rnd">
            <a:solidFill>
              <a:srgbClr val="189CCE"/>
            </a:solidFill>
            <a:prstDash val="solid"/>
            <a:tailEnd type="arrow"/>
          </a:ln>
        </p:spPr>
      </p:cxnSp>
      <p:sp>
        <p:nvSpPr>
          <p:cNvPr id="7" name="文字方塊 10">
            <a:extLst>
              <a:ext uri="{FF2B5EF4-FFF2-40B4-BE49-F238E27FC236}">
                <a16:creationId xmlns:a16="http://schemas.microsoft.com/office/drawing/2014/main" id="{9B004458-2042-429F-B15C-C04314E0A08E}"/>
              </a:ext>
            </a:extLst>
          </p:cNvPr>
          <p:cNvSpPr txBox="1"/>
          <p:nvPr/>
        </p:nvSpPr>
        <p:spPr>
          <a:xfrm>
            <a:off x="9400680" y="4604040"/>
            <a:ext cx="2498760" cy="1463399"/>
          </a:xfrm>
          <a:prstGeom prst="rect">
            <a:avLst/>
          </a:prstGeom>
          <a:no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5.</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解壓縮後</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進入資料夾</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p>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Franklin Gothic Book" pitchFamily="18"/>
                <a:ea typeface="微軟正黑體" pitchFamily="34"/>
                <a:cs typeface="Lucida Sans" pitchFamily="2"/>
              </a:rPr>
              <a:t>點選檔案</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滑鼠右鍵進行安裝</a:t>
            </a:r>
          </a:p>
          <a:p>
            <a:pPr marL="0" marR="0" lvl="0" indent="0" algn="l" rtl="0" hangingPunct="1">
              <a:lnSpc>
                <a:spcPct val="100000"/>
              </a:lnSpc>
              <a:spcBef>
                <a:spcPts val="0"/>
              </a:spcBef>
              <a:spcAft>
                <a:spcPts val="0"/>
              </a:spcAft>
              <a:buNone/>
              <a:tabLst/>
            </a:pP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r>
              <a:rPr lang="zh-TW" sz="1800" b="0" i="0" u="none" strike="noStrike" kern="1200" cap="none" spc="0" baseline="0">
                <a:ln>
                  <a:noFill/>
                </a:ln>
                <a:solidFill>
                  <a:srgbClr val="000000"/>
                </a:solidFill>
                <a:latin typeface="Franklin Gothic Book" pitchFamily="18"/>
                <a:ea typeface="微軟正黑體" pitchFamily="34"/>
                <a:cs typeface="Lucida Sans" pitchFamily="2"/>
              </a:rPr>
              <a:t>兩個檔案都要裝</a:t>
            </a:r>
            <a:r>
              <a:rPr lang="en-US" sz="1800" b="0" i="0" u="none" strike="noStrike" kern="1200" cap="none" spc="0" baseline="0">
                <a:ln>
                  <a:noFill/>
                </a:ln>
                <a:solidFill>
                  <a:srgbClr val="000000"/>
                </a:solidFill>
                <a:latin typeface="Franklin Gothic Book" pitchFamily="18"/>
                <a:ea typeface="微軟正黑體" pitchFamily="34"/>
                <a:cs typeface="Lucida Sans" pitchFamily="2"/>
              </a:rPr>
              <a:t>)</a:t>
            </a:r>
          </a:p>
        </p:txBody>
      </p:sp>
      <p:sp>
        <p:nvSpPr>
          <p:cNvPr id="8" name="橢圓 11">
            <a:extLst>
              <a:ext uri="{FF2B5EF4-FFF2-40B4-BE49-F238E27FC236}">
                <a16:creationId xmlns:a16="http://schemas.microsoft.com/office/drawing/2014/main" id="{7FE4227C-61F7-4E4B-B306-39C350C664A4}"/>
              </a:ext>
            </a:extLst>
          </p:cNvPr>
          <p:cNvSpPr/>
          <p:nvPr/>
        </p:nvSpPr>
        <p:spPr>
          <a:xfrm>
            <a:off x="7527600" y="3525120"/>
            <a:ext cx="401040" cy="408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solidFill>
            <a:srgbClr val="1CADE4"/>
          </a:solidFill>
          <a:ln w="22320" cap="rnd">
            <a:solidFill>
              <a:srgbClr val="117EA7"/>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en-US" sz="1800" b="0" i="0" u="none" strike="noStrike" kern="1200" cap="none" spc="0" baseline="0">
                <a:ln>
                  <a:noFill/>
                </a:ln>
                <a:solidFill>
                  <a:srgbClr val="FFFFFF"/>
                </a:solidFill>
                <a:latin typeface="Franklin Gothic Book" pitchFamily="18"/>
                <a:ea typeface="微軟正黑體" pitchFamily="34"/>
                <a:cs typeface="Lucida Sans" pitchFamily="2"/>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412B58-9EAD-4C02-B11E-5CBA7FEBCD1B}"/>
              </a:ext>
            </a:extLst>
          </p:cNvPr>
          <p:cNvSpPr txBox="1">
            <a:spLocks noGrp="1"/>
          </p:cNvSpPr>
          <p:nvPr>
            <p:ph type="title"/>
          </p:nvPr>
        </p:nvSpPr>
        <p:spPr>
          <a:xfrm>
            <a:off x="581040" y="600480"/>
            <a:ext cx="11029680" cy="581040"/>
          </a:xfrm>
        </p:spPr>
        <p:txBody>
          <a:bodyPr/>
          <a:lstStyle/>
          <a:p>
            <a:pPr lvl="0"/>
            <a:r>
              <a:rPr lang="zh-TW"/>
              <a:t>安裝筆硯簽章與列印工具</a:t>
            </a:r>
          </a:p>
        </p:txBody>
      </p:sp>
      <p:sp>
        <p:nvSpPr>
          <p:cNvPr id="3" name="日期版面配置區 3">
            <a:extLst>
              <a:ext uri="{FF2B5EF4-FFF2-40B4-BE49-F238E27FC236}">
                <a16:creationId xmlns:a16="http://schemas.microsoft.com/office/drawing/2014/main" id="{EC3307A9-374A-495E-935C-047CF6F2939A}"/>
              </a:ext>
            </a:extLst>
          </p:cNvPr>
          <p:cNvSpPr txBox="1"/>
          <p:nvPr/>
        </p:nvSpPr>
        <p:spPr>
          <a:xfrm>
            <a:off x="9272160" y="649296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934202E5-FB3F-48E3-BF98-EE0F5C868B19}"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grpSp>
        <p:nvGrpSpPr>
          <p:cNvPr id="4" name="群組 11">
            <a:extLst>
              <a:ext uri="{FF2B5EF4-FFF2-40B4-BE49-F238E27FC236}">
                <a16:creationId xmlns:a16="http://schemas.microsoft.com/office/drawing/2014/main" id="{DA8421E2-4D57-45A8-A8AD-3CBAFFF02C1D}"/>
              </a:ext>
            </a:extLst>
          </p:cNvPr>
          <p:cNvGrpSpPr/>
          <p:nvPr/>
        </p:nvGrpSpPr>
        <p:grpSpPr>
          <a:xfrm>
            <a:off x="457200" y="1374120"/>
            <a:ext cx="9209880" cy="5258160"/>
            <a:chOff x="457200" y="1374120"/>
            <a:chExt cx="9209880" cy="5258160"/>
          </a:xfrm>
        </p:grpSpPr>
        <p:grpSp>
          <p:nvGrpSpPr>
            <p:cNvPr id="5" name="群組 2">
              <a:extLst>
                <a:ext uri="{FF2B5EF4-FFF2-40B4-BE49-F238E27FC236}">
                  <a16:creationId xmlns:a16="http://schemas.microsoft.com/office/drawing/2014/main" id="{3FF86AF7-8F7D-4D80-B642-6FA09B06B7CF}"/>
                </a:ext>
              </a:extLst>
            </p:cNvPr>
            <p:cNvGrpSpPr/>
            <p:nvPr/>
          </p:nvGrpSpPr>
          <p:grpSpPr>
            <a:xfrm>
              <a:off x="457200" y="1374120"/>
              <a:ext cx="7579800" cy="2347200"/>
              <a:chOff x="457200" y="1374120"/>
              <a:chExt cx="7579800" cy="2347200"/>
            </a:xfrm>
          </p:grpSpPr>
          <p:pic>
            <p:nvPicPr>
              <p:cNvPr id="6" name="圖片 5">
                <a:extLst>
                  <a:ext uri="{FF2B5EF4-FFF2-40B4-BE49-F238E27FC236}">
                    <a16:creationId xmlns:a16="http://schemas.microsoft.com/office/drawing/2014/main" id="{7931B338-2E5C-49DC-A3B6-6F63FE5A1333}"/>
                  </a:ext>
                </a:extLst>
              </p:cNvPr>
              <p:cNvPicPr>
                <a:picLocks noChangeAspect="1"/>
              </p:cNvPicPr>
              <p:nvPr/>
            </p:nvPicPr>
            <p:blipFill>
              <a:blip r:embed="rId3"/>
              <a:srcRect r="19915"/>
              <a:stretch>
                <a:fillRect/>
              </a:stretch>
            </p:blipFill>
            <p:spPr>
              <a:xfrm>
                <a:off x="457200" y="1374120"/>
                <a:ext cx="7579800" cy="2347200"/>
              </a:xfrm>
              <a:prstGeom prst="rect">
                <a:avLst/>
              </a:prstGeom>
              <a:noFill/>
              <a:ln cap="rnd">
                <a:noFill/>
              </a:ln>
            </p:spPr>
          </p:pic>
          <p:sp>
            <p:nvSpPr>
              <p:cNvPr id="7" name="橢圓 8">
                <a:extLst>
                  <a:ext uri="{FF2B5EF4-FFF2-40B4-BE49-F238E27FC236}">
                    <a16:creationId xmlns:a16="http://schemas.microsoft.com/office/drawing/2014/main" id="{251A4384-E0D6-47F8-8449-5FA15BA7482E}"/>
                  </a:ext>
                </a:extLst>
              </p:cNvPr>
              <p:cNvSpPr/>
              <p:nvPr/>
            </p:nvSpPr>
            <p:spPr>
              <a:xfrm>
                <a:off x="1660679" y="1621439"/>
                <a:ext cx="401040" cy="408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solidFill>
                <a:srgbClr val="1CADE4"/>
              </a:solidFill>
              <a:ln w="22320" cap="rnd">
                <a:solidFill>
                  <a:srgbClr val="117EA7"/>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en-US" sz="1800" b="0" i="0" u="none" strike="noStrike" kern="1200" cap="none" spc="0" baseline="0">
                    <a:ln>
                      <a:noFill/>
                    </a:ln>
                    <a:solidFill>
                      <a:srgbClr val="FFFFFF"/>
                    </a:solidFill>
                    <a:latin typeface="Franklin Gothic Book" pitchFamily="18"/>
                    <a:ea typeface="微軟正黑體" pitchFamily="34"/>
                    <a:cs typeface="Lucida Sans" pitchFamily="2"/>
                  </a:rPr>
                  <a:t>6</a:t>
                </a:r>
              </a:p>
            </p:txBody>
          </p:sp>
          <p:sp>
            <p:nvSpPr>
              <p:cNvPr id="8" name="橢圓 9">
                <a:extLst>
                  <a:ext uri="{FF2B5EF4-FFF2-40B4-BE49-F238E27FC236}">
                    <a16:creationId xmlns:a16="http://schemas.microsoft.com/office/drawing/2014/main" id="{4C8AB364-8AFD-46BB-A504-35ECB6FB2285}"/>
                  </a:ext>
                </a:extLst>
              </p:cNvPr>
              <p:cNvSpPr/>
              <p:nvPr/>
            </p:nvSpPr>
            <p:spPr>
              <a:xfrm>
                <a:off x="1660679" y="2671200"/>
                <a:ext cx="401040" cy="408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val f7"/>
                  <a:gd name="f14" fmla="+- 2700000 f2 0"/>
                  <a:gd name="f15" fmla="*/ f9 f1 1"/>
                  <a:gd name="f16" fmla="?: f10 f4 1"/>
                  <a:gd name="f17" fmla="?: f11 f5 1"/>
                  <a:gd name="f18" fmla="?: f12 f6 1"/>
                  <a:gd name="f19" fmla="*/ f14 f8 1"/>
                  <a:gd name="f20" fmla="*/ f15 1 f3"/>
                  <a:gd name="f21" fmla="*/ f16 1 21600"/>
                  <a:gd name="f22" fmla="*/ f17 1 21600"/>
                  <a:gd name="f23" fmla="*/ 21600 f16 1"/>
                  <a:gd name="f24" fmla="*/ 21600 f17 1"/>
                  <a:gd name="f25" fmla="*/ f19 1 f1"/>
                  <a:gd name="f26" fmla="+- f20 0 f2"/>
                  <a:gd name="f27" fmla="min f22 f21"/>
                  <a:gd name="f28" fmla="*/ f23 1 f18"/>
                  <a:gd name="f29" fmla="*/ f24 1 f18"/>
                  <a:gd name="f30" fmla="+- 0 0 f25"/>
                  <a:gd name="f31" fmla="val f28"/>
                  <a:gd name="f32" fmla="val f29"/>
                  <a:gd name="f33" fmla="+- 0 0 f30"/>
                  <a:gd name="f34" fmla="*/ f13 f27 1"/>
                  <a:gd name="f35" fmla="+- f32 0 f13"/>
                  <a:gd name="f36" fmla="+- f31 0 f13"/>
                  <a:gd name="f37" fmla="*/ f33 f1 1"/>
                  <a:gd name="f38" fmla="*/ f35 1 2"/>
                  <a:gd name="f39" fmla="*/ f36 1 2"/>
                  <a:gd name="f40" fmla="*/ f37 1 f8"/>
                  <a:gd name="f41" fmla="+- f13 f38 0"/>
                  <a:gd name="f42" fmla="+- f13 f39 0"/>
                  <a:gd name="f43" fmla="+- f40 0 f2"/>
                  <a:gd name="f44" fmla="*/ f39 f27 1"/>
                  <a:gd name="f45" fmla="*/ f38 f27 1"/>
                  <a:gd name="f46" fmla="cos 1 f43"/>
                  <a:gd name="f47" fmla="sin 1 f43"/>
                  <a:gd name="f48" fmla="*/ f41 f27 1"/>
                  <a:gd name="f49" fmla="+- 0 0 f46"/>
                  <a:gd name="f50" fmla="+- 0 0 f47"/>
                  <a:gd name="f51" fmla="+- 0 0 f49"/>
                  <a:gd name="f52" fmla="+- 0 0 f50"/>
                  <a:gd name="f53" fmla="*/ f51 f39 1"/>
                  <a:gd name="f54" fmla="*/ f52 f38 1"/>
                  <a:gd name="f55" fmla="+- f42 0 f53"/>
                  <a:gd name="f56" fmla="+- f42 f53 0"/>
                  <a:gd name="f57" fmla="+- f41 0 f54"/>
                  <a:gd name="f58" fmla="+- f41 f54 0"/>
                  <a:gd name="f59" fmla="*/ f55 f27 1"/>
                  <a:gd name="f60" fmla="*/ f57 f27 1"/>
                  <a:gd name="f61" fmla="*/ f56 f27 1"/>
                  <a:gd name="f62" fmla="*/ f58 f27 1"/>
                </a:gdLst>
                <a:ahLst/>
                <a:cxnLst>
                  <a:cxn ang="3cd4">
                    <a:pos x="hc" y="t"/>
                  </a:cxn>
                  <a:cxn ang="0">
                    <a:pos x="r" y="vc"/>
                  </a:cxn>
                  <a:cxn ang="cd4">
                    <a:pos x="hc" y="b"/>
                  </a:cxn>
                  <a:cxn ang="cd2">
                    <a:pos x="l" y="vc"/>
                  </a:cxn>
                  <a:cxn ang="f26">
                    <a:pos x="f59" y="f60"/>
                  </a:cxn>
                  <a:cxn ang="f26">
                    <a:pos x="f59" y="f62"/>
                  </a:cxn>
                  <a:cxn ang="f26">
                    <a:pos x="f61" y="f62"/>
                  </a:cxn>
                  <a:cxn ang="f26">
                    <a:pos x="f61" y="f60"/>
                  </a:cxn>
                </a:cxnLst>
                <a:rect l="f59" t="f60" r="f61" b="f62"/>
                <a:pathLst>
                  <a:path>
                    <a:moveTo>
                      <a:pt x="f34" y="f48"/>
                    </a:moveTo>
                    <a:arcTo wR="f44" hR="f45" stAng="f1" swAng="f0"/>
                    <a:close/>
                  </a:path>
                </a:pathLst>
              </a:custGeom>
              <a:solidFill>
                <a:srgbClr val="1CADE4"/>
              </a:solidFill>
              <a:ln w="22320" cap="rnd">
                <a:solidFill>
                  <a:srgbClr val="117EA7"/>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en-US" sz="1800" b="0" i="0" u="none" strike="noStrike" kern="1200" cap="none" spc="0" baseline="0">
                    <a:ln>
                      <a:noFill/>
                    </a:ln>
                    <a:solidFill>
                      <a:srgbClr val="FFFFFF"/>
                    </a:solidFill>
                    <a:latin typeface="Franklin Gothic Book" pitchFamily="18"/>
                    <a:ea typeface="微軟正黑體" pitchFamily="34"/>
                    <a:cs typeface="Lucida Sans" pitchFamily="2"/>
                  </a:rPr>
                  <a:t>7</a:t>
                </a:r>
              </a:p>
            </p:txBody>
          </p:sp>
        </p:grpSp>
        <p:grpSp>
          <p:nvGrpSpPr>
            <p:cNvPr id="9" name="群組 10">
              <a:extLst>
                <a:ext uri="{FF2B5EF4-FFF2-40B4-BE49-F238E27FC236}">
                  <a16:creationId xmlns:a16="http://schemas.microsoft.com/office/drawing/2014/main" id="{51CB7863-8061-4AD4-9C51-C43011033C12}"/>
                </a:ext>
              </a:extLst>
            </p:cNvPr>
            <p:cNvGrpSpPr/>
            <p:nvPr/>
          </p:nvGrpSpPr>
          <p:grpSpPr>
            <a:xfrm>
              <a:off x="457200" y="4299840"/>
              <a:ext cx="4916880" cy="2248200"/>
              <a:chOff x="457200" y="4299840"/>
              <a:chExt cx="4916880" cy="2248200"/>
            </a:xfrm>
          </p:grpSpPr>
          <p:pic>
            <p:nvPicPr>
              <p:cNvPr id="10" name="圖片 7">
                <a:extLst>
                  <a:ext uri="{FF2B5EF4-FFF2-40B4-BE49-F238E27FC236}">
                    <a16:creationId xmlns:a16="http://schemas.microsoft.com/office/drawing/2014/main" id="{958A8A7D-14E6-4C44-B193-E4E92E7CCFE3}"/>
                  </a:ext>
                </a:extLst>
              </p:cNvPr>
              <p:cNvPicPr>
                <a:picLocks noChangeAspect="1"/>
              </p:cNvPicPr>
              <p:nvPr/>
            </p:nvPicPr>
            <p:blipFill>
              <a:blip r:embed="rId4"/>
              <a:srcRect t="20275" r="23469"/>
              <a:stretch>
                <a:fillRect/>
              </a:stretch>
            </p:blipFill>
            <p:spPr>
              <a:xfrm>
                <a:off x="457200" y="4299840"/>
                <a:ext cx="4916880" cy="2248200"/>
              </a:xfrm>
              <a:prstGeom prst="rect">
                <a:avLst/>
              </a:prstGeom>
              <a:noFill/>
              <a:ln w="31680" cap="rnd">
                <a:solidFill>
                  <a:srgbClr val="FF0000"/>
                </a:solidFill>
                <a:prstDash val="solid"/>
              </a:ln>
            </p:spPr>
          </p:pic>
          <p:sp>
            <p:nvSpPr>
              <p:cNvPr id="11" name="文字方塊 14">
                <a:extLst>
                  <a:ext uri="{FF2B5EF4-FFF2-40B4-BE49-F238E27FC236}">
                    <a16:creationId xmlns:a16="http://schemas.microsoft.com/office/drawing/2014/main" id="{72C2800A-390C-47FA-9B87-B6BEC7F8C0F3}"/>
                  </a:ext>
                </a:extLst>
              </p:cNvPr>
              <p:cNvSpPr txBox="1"/>
              <p:nvPr/>
            </p:nvSpPr>
            <p:spPr>
              <a:xfrm>
                <a:off x="546480" y="4327200"/>
                <a:ext cx="1020599" cy="369360"/>
              </a:xfrm>
              <a:prstGeom prst="rect">
                <a:avLst/>
              </a:prstGeom>
              <a:solidFill>
                <a:srgbClr val="FFFFFF"/>
              </a:solid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標楷體" pitchFamily="65"/>
                    <a:ea typeface="標楷體" pitchFamily="65"/>
                    <a:cs typeface="Lucida Sans" pitchFamily="2"/>
                  </a:rPr>
                  <a:t>圖一</a:t>
                </a:r>
              </a:p>
            </p:txBody>
          </p:sp>
        </p:grpSp>
        <p:grpSp>
          <p:nvGrpSpPr>
            <p:cNvPr id="12" name="群組 4">
              <a:extLst>
                <a:ext uri="{FF2B5EF4-FFF2-40B4-BE49-F238E27FC236}">
                  <a16:creationId xmlns:a16="http://schemas.microsoft.com/office/drawing/2014/main" id="{7F0FDB40-208A-46DB-BDB3-8546CFCD42F2}"/>
                </a:ext>
              </a:extLst>
            </p:cNvPr>
            <p:cNvGrpSpPr/>
            <p:nvPr/>
          </p:nvGrpSpPr>
          <p:grpSpPr>
            <a:xfrm>
              <a:off x="5544360" y="3721320"/>
              <a:ext cx="4122720" cy="2910960"/>
              <a:chOff x="5544360" y="3721320"/>
              <a:chExt cx="4122720" cy="2910960"/>
            </a:xfrm>
          </p:grpSpPr>
          <p:pic>
            <p:nvPicPr>
              <p:cNvPr id="13" name="圖片 12">
                <a:extLst>
                  <a:ext uri="{FF2B5EF4-FFF2-40B4-BE49-F238E27FC236}">
                    <a16:creationId xmlns:a16="http://schemas.microsoft.com/office/drawing/2014/main" id="{DB958DEF-0524-4E54-882D-ADB5D2192F6A}"/>
                  </a:ext>
                </a:extLst>
              </p:cNvPr>
              <p:cNvPicPr>
                <a:picLocks noChangeAspect="1"/>
              </p:cNvPicPr>
              <p:nvPr/>
            </p:nvPicPr>
            <p:blipFill>
              <a:blip r:embed="rId5"/>
              <a:stretch>
                <a:fillRect/>
              </a:stretch>
            </p:blipFill>
            <p:spPr>
              <a:xfrm>
                <a:off x="5544360" y="3721320"/>
                <a:ext cx="4122720" cy="2910960"/>
              </a:xfrm>
              <a:prstGeom prst="rect">
                <a:avLst/>
              </a:prstGeom>
              <a:noFill/>
              <a:ln w="31680" cap="rnd">
                <a:solidFill>
                  <a:srgbClr val="FF0000"/>
                </a:solidFill>
                <a:prstDash val="solid"/>
              </a:ln>
            </p:spPr>
          </p:pic>
          <p:sp>
            <p:nvSpPr>
              <p:cNvPr id="14" name="文字方塊 15">
                <a:extLst>
                  <a:ext uri="{FF2B5EF4-FFF2-40B4-BE49-F238E27FC236}">
                    <a16:creationId xmlns:a16="http://schemas.microsoft.com/office/drawing/2014/main" id="{CE63579D-0B50-446E-B7B0-497F1181E383}"/>
                  </a:ext>
                </a:extLst>
              </p:cNvPr>
              <p:cNvSpPr txBox="1"/>
              <p:nvPr/>
            </p:nvSpPr>
            <p:spPr>
              <a:xfrm>
                <a:off x="8431560" y="3721320"/>
                <a:ext cx="1235159" cy="369360"/>
              </a:xfrm>
              <a:prstGeom prst="rect">
                <a:avLst/>
              </a:prstGeom>
              <a:solidFill>
                <a:srgbClr val="FFFFFF"/>
              </a:solidFill>
              <a:ln cap="rnd">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zh-TW" sz="1800" b="0" i="0" u="none" strike="noStrike" kern="1200" cap="none" spc="0" baseline="0">
                    <a:ln>
                      <a:noFill/>
                    </a:ln>
                    <a:solidFill>
                      <a:srgbClr val="000000"/>
                    </a:solidFill>
                    <a:latin typeface="標楷體" pitchFamily="65"/>
                    <a:ea typeface="標楷體" pitchFamily="65"/>
                    <a:cs typeface="Lucida Sans" pitchFamily="2"/>
                  </a:rPr>
                  <a:t>圖二</a:t>
                </a:r>
              </a:p>
            </p:txBody>
          </p:sp>
        </p:grpSp>
      </p:grpSp>
      <p:sp>
        <p:nvSpPr>
          <p:cNvPr id="15" name="文字方塊 13">
            <a:extLst>
              <a:ext uri="{FF2B5EF4-FFF2-40B4-BE49-F238E27FC236}">
                <a16:creationId xmlns:a16="http://schemas.microsoft.com/office/drawing/2014/main" id="{C987006B-49E2-4654-8633-AC12F551C522}"/>
              </a:ext>
            </a:extLst>
          </p:cNvPr>
          <p:cNvSpPr txBox="1"/>
          <p:nvPr/>
        </p:nvSpPr>
        <p:spPr>
          <a:xfrm>
            <a:off x="7508160" y="614520"/>
            <a:ext cx="4328280" cy="2067120"/>
          </a:xfrm>
          <a:prstGeom prst="rect">
            <a:avLst/>
          </a:prstGeom>
          <a:solidFill>
            <a:srgbClr val="FFFFFF"/>
          </a:solidFill>
          <a:ln cap="rnd">
            <a:noFill/>
          </a:ln>
        </p:spPr>
        <p:txBody>
          <a:bodyPr vert="horz" wrap="square" lIns="91440" tIns="45720" rIns="91440" bIns="45720" anchor="t" anchorCtr="0" compatLnSpc="0">
            <a:spAutoFit/>
          </a:bodyPr>
          <a:lstStyle/>
          <a:p>
            <a:pPr marL="0" marR="0" lvl="0" indent="0" algn="l" rtl="0" hangingPunct="1">
              <a:lnSpc>
                <a:spcPts val="2200"/>
              </a:lnSpc>
              <a:spcBef>
                <a:spcPts val="0"/>
              </a:spcBef>
              <a:spcAft>
                <a:spcPts val="0"/>
              </a:spcAft>
              <a:buNone/>
              <a:tabLst/>
            </a:pPr>
            <a:r>
              <a:rPr lang="en-US" sz="1800" b="0" i="0" u="none" strike="noStrike" kern="1200" cap="none" spc="0" baseline="0">
                <a:ln>
                  <a:noFill/>
                </a:ln>
                <a:solidFill>
                  <a:srgbClr val="000000"/>
                </a:solidFill>
                <a:latin typeface="標楷體" pitchFamily="65"/>
                <a:ea typeface="標楷體" pitchFamily="65"/>
                <a:cs typeface="Lucida Sans" pitchFamily="2"/>
              </a:rPr>
              <a:t>6.</a:t>
            </a:r>
            <a:r>
              <a:rPr lang="zh-TW" sz="1800" b="0" i="0" u="none" strike="noStrike" kern="1200" cap="none" spc="0" baseline="0">
                <a:ln>
                  <a:noFill/>
                </a:ln>
                <a:solidFill>
                  <a:srgbClr val="000000"/>
                </a:solidFill>
                <a:latin typeface="標楷體" pitchFamily="65"/>
                <a:ea typeface="標楷體" pitchFamily="65"/>
                <a:cs typeface="Lucida Sans" pitchFamily="2"/>
              </a:rPr>
              <a:t>點選筆硯簽章工具</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出現如圖一</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輸入自然人憑證</a:t>
            </a:r>
            <a:r>
              <a:rPr lang="en-US" sz="1800" b="0" i="0" u="none" strike="noStrike" kern="1200" cap="none" spc="0" baseline="0">
                <a:ln>
                  <a:noFill/>
                </a:ln>
                <a:solidFill>
                  <a:srgbClr val="000000"/>
                </a:solidFill>
                <a:latin typeface="標楷體" pitchFamily="65"/>
                <a:ea typeface="標楷體" pitchFamily="65"/>
                <a:cs typeface="Lucida Sans" pitchFamily="2"/>
              </a:rPr>
              <a:t>PIN</a:t>
            </a:r>
            <a:r>
              <a:rPr lang="zh-TW" sz="1800" b="0" i="0" u="none" strike="noStrike" kern="1200" cap="none" spc="0" baseline="0">
                <a:ln>
                  <a:noFill/>
                </a:ln>
                <a:solidFill>
                  <a:srgbClr val="000000"/>
                </a:solidFill>
                <a:latin typeface="標楷體" pitchFamily="65"/>
                <a:ea typeface="標楷體" pitchFamily="65"/>
                <a:cs typeface="Lucida Sans" pitchFamily="2"/>
              </a:rPr>
              <a:t>碼</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若有需求，可勾選「記住</a:t>
            </a:r>
            <a:r>
              <a:rPr lang="en-US" sz="1800" b="0" i="0" u="none" strike="noStrike" kern="1200" cap="none" spc="0" baseline="0">
                <a:ln>
                  <a:noFill/>
                </a:ln>
                <a:solidFill>
                  <a:srgbClr val="000000"/>
                </a:solidFill>
                <a:latin typeface="標楷體" pitchFamily="65"/>
                <a:ea typeface="標楷體" pitchFamily="65"/>
                <a:cs typeface="Lucida Sans" pitchFamily="2"/>
              </a:rPr>
              <a:t>PIN</a:t>
            </a:r>
            <a:r>
              <a:rPr lang="zh-TW" sz="1800" b="0" i="0" u="none" strike="noStrike" kern="1200" cap="none" spc="0" baseline="0">
                <a:ln>
                  <a:noFill/>
                </a:ln>
                <a:solidFill>
                  <a:srgbClr val="000000"/>
                </a:solidFill>
                <a:latin typeface="標楷體" pitchFamily="65"/>
                <a:ea typeface="標楷體" pitchFamily="65"/>
                <a:cs typeface="Lucida Sans" pitchFamily="2"/>
              </a:rPr>
              <a:t>碼」</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登入</a:t>
            </a:r>
          </a:p>
          <a:p>
            <a:pPr marL="0" marR="0" lvl="0" indent="0" algn="l" rtl="0" hangingPunct="1">
              <a:lnSpc>
                <a:spcPts val="2200"/>
              </a:lnSpc>
              <a:spcBef>
                <a:spcPts val="0"/>
              </a:spcBef>
              <a:spcAft>
                <a:spcPts val="0"/>
              </a:spcAft>
              <a:buNone/>
              <a:tabLst/>
            </a:pPr>
            <a:r>
              <a:rPr lang="en-US" sz="1800" b="0" i="0" u="none" strike="noStrike" kern="1200" cap="none" spc="0" baseline="0">
                <a:ln>
                  <a:noFill/>
                </a:ln>
                <a:solidFill>
                  <a:srgbClr val="000000"/>
                </a:solidFill>
                <a:latin typeface="標楷體" pitchFamily="65"/>
                <a:ea typeface="標楷體" pitchFamily="65"/>
                <a:cs typeface="Lucida Sans" pitchFamily="2"/>
              </a:rPr>
              <a:t>7.</a:t>
            </a:r>
            <a:r>
              <a:rPr lang="zh-TW" sz="1800" b="0" i="0" u="none" strike="noStrike" kern="1200" cap="none" spc="0" baseline="0">
                <a:ln>
                  <a:noFill/>
                </a:ln>
                <a:solidFill>
                  <a:srgbClr val="000000"/>
                </a:solidFill>
                <a:latin typeface="標楷體" pitchFamily="65"/>
                <a:ea typeface="標楷體" pitchFamily="65"/>
                <a:cs typeface="Lucida Sans" pitchFamily="2"/>
              </a:rPr>
              <a:t>點選筆硯列印工具</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出現如圖二</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輸入</a:t>
            </a:r>
            <a:r>
              <a:rPr lang="en-US" sz="1800" b="0" i="0" u="none" strike="noStrike" kern="1200" cap="none" spc="0" baseline="0">
                <a:ln>
                  <a:noFill/>
                </a:ln>
                <a:solidFill>
                  <a:srgbClr val="FF0000"/>
                </a:solidFill>
                <a:latin typeface="標楷體" pitchFamily="65"/>
                <a:ea typeface="標楷體" pitchFamily="65"/>
                <a:cs typeface="Lucida Sans" pitchFamily="2"/>
              </a:rPr>
              <a:t>[</a:t>
            </a:r>
            <a:r>
              <a:rPr lang="zh-TW" sz="1800" b="0" i="0" u="none" strike="noStrike" kern="1200" cap="none" spc="0" baseline="0">
                <a:ln>
                  <a:noFill/>
                </a:ln>
                <a:solidFill>
                  <a:srgbClr val="FF0000"/>
                </a:solidFill>
                <a:latin typeface="標楷體" pitchFamily="65"/>
                <a:ea typeface="標楷體" pitchFamily="65"/>
                <a:cs typeface="Lucida Sans" pitchFamily="2"/>
              </a:rPr>
              <a:t>文書編輯共通服務平台</a:t>
            </a:r>
            <a:r>
              <a:rPr lang="en-US" sz="1800" b="0" i="0" u="none" strike="noStrike" kern="1200" cap="none" spc="0" baseline="0">
                <a:ln>
                  <a:noFill/>
                </a:ln>
                <a:solidFill>
                  <a:srgbClr val="FF0000"/>
                </a:solidFill>
                <a:latin typeface="標楷體" pitchFamily="65"/>
                <a:ea typeface="標楷體" pitchFamily="65"/>
                <a:cs typeface="Lucida Sans" pitchFamily="2"/>
              </a:rPr>
              <a:t>]</a:t>
            </a:r>
            <a:r>
              <a:rPr lang="zh-TW" sz="1800" b="0" i="0" u="none" strike="noStrike" kern="1200" cap="none" spc="0" baseline="0">
                <a:ln>
                  <a:noFill/>
                </a:ln>
                <a:solidFill>
                  <a:srgbClr val="000000"/>
                </a:solidFill>
                <a:latin typeface="標楷體" pitchFamily="65"/>
                <a:ea typeface="標楷體" pitchFamily="65"/>
                <a:cs typeface="Lucida Sans" pitchFamily="2"/>
              </a:rPr>
              <a:t>帳號密碼</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若有需求，可勾選「自動登入」或「記住密碼」</a:t>
            </a:r>
            <a:r>
              <a:rPr lang="en-US" sz="1800" b="0" i="0" u="none" strike="noStrike" kern="1200" cap="none" spc="0" baseline="0">
                <a:ln>
                  <a:noFill/>
                </a:ln>
                <a:solidFill>
                  <a:srgbClr val="000000"/>
                </a:solidFill>
                <a:latin typeface="標楷體" pitchFamily="65"/>
                <a:ea typeface="標楷體" pitchFamily="65"/>
                <a:cs typeface="Lucida Sans" pitchFamily="2"/>
              </a:rPr>
              <a:t>)&gt;</a:t>
            </a:r>
            <a:r>
              <a:rPr lang="zh-TW" sz="1800" b="0" i="0" u="none" strike="noStrike" kern="1200" cap="none" spc="0" baseline="0">
                <a:ln>
                  <a:noFill/>
                </a:ln>
                <a:solidFill>
                  <a:srgbClr val="000000"/>
                </a:solidFill>
                <a:latin typeface="標楷體" pitchFamily="65"/>
                <a:ea typeface="標楷體" pitchFamily="65"/>
                <a:cs typeface="Lucida Sans" pitchFamily="2"/>
              </a:rPr>
              <a:t>登入</a:t>
            </a:r>
          </a:p>
        </p:txBody>
      </p:sp>
      <p:sp>
        <p:nvSpPr>
          <p:cNvPr id="16" name="文字方塊 17">
            <a:extLst>
              <a:ext uri="{FF2B5EF4-FFF2-40B4-BE49-F238E27FC236}">
                <a16:creationId xmlns:a16="http://schemas.microsoft.com/office/drawing/2014/main" id="{63B464D4-5452-4537-A723-521B766AD5F5}"/>
              </a:ext>
            </a:extLst>
          </p:cNvPr>
          <p:cNvSpPr txBox="1"/>
          <p:nvPr/>
        </p:nvSpPr>
        <p:spPr>
          <a:xfrm>
            <a:off x="2997360" y="2700720"/>
            <a:ext cx="8839080" cy="784800"/>
          </a:xfrm>
          <a:prstGeom prst="rect">
            <a:avLst/>
          </a:prstGeom>
          <a:noFill/>
          <a:ln cap="rnd">
            <a:noFill/>
          </a:ln>
        </p:spPr>
        <p:txBody>
          <a:bodyPr vert="horz" wrap="square" lIns="91440" tIns="45720" rIns="91440" bIns="45720" anchor="t" anchorCtr="0" compatLnSpc="0">
            <a:spAutoFit/>
          </a:bodyPr>
          <a:lstStyle/>
          <a:p>
            <a:pPr marL="182520" marR="0" lvl="0" indent="-182520" algn="l" rtl="0" hangingPunct="1">
              <a:lnSpc>
                <a:spcPts val="1800"/>
              </a:lnSpc>
              <a:spcBef>
                <a:spcPts val="0"/>
              </a:spcBef>
              <a:spcAft>
                <a:spcPts val="0"/>
              </a:spcAft>
              <a:buNone/>
              <a:tabLst/>
            </a:pPr>
            <a:r>
              <a:rPr lang="en-US" sz="1600" b="0" i="0" u="none" strike="noStrike" kern="1200" cap="none" spc="0" baseline="0">
                <a:ln>
                  <a:noFill/>
                </a:ln>
                <a:solidFill>
                  <a:srgbClr val="FF0000"/>
                </a:solidFill>
                <a:latin typeface="標楷體" pitchFamily="65"/>
                <a:ea typeface="標楷體" pitchFamily="65"/>
                <a:cs typeface="Lucida Sans" pitchFamily="2"/>
              </a:rPr>
              <a:t>※</a:t>
            </a:r>
            <a:r>
              <a:rPr lang="zh-TW" sz="1600" b="0" i="0" u="none" strike="noStrike" kern="1200" cap="none" spc="0" baseline="0">
                <a:ln>
                  <a:noFill/>
                </a:ln>
                <a:solidFill>
                  <a:srgbClr val="FF0000"/>
                </a:solidFill>
                <a:latin typeface="標楷體" pitchFamily="65"/>
                <a:ea typeface="標楷體" pitchFamily="65"/>
                <a:cs typeface="Lucida Sans" pitchFamily="2"/>
              </a:rPr>
              <a:t>資安提醒事項：</a:t>
            </a:r>
          </a:p>
          <a:p>
            <a:pPr marL="355680" marR="0" lvl="0" indent="-173160" algn="l" rtl="0" hangingPunct="1">
              <a:lnSpc>
                <a:spcPts val="1800"/>
              </a:lnSpc>
              <a:spcBef>
                <a:spcPts val="0"/>
              </a:spcBef>
              <a:spcAft>
                <a:spcPts val="0"/>
              </a:spcAft>
              <a:buSzPct val="100000"/>
              <a:buAutoNum type="arabicParenR"/>
              <a:tabLst>
                <a:tab pos="355680" algn="l"/>
              </a:tabLst>
            </a:pPr>
            <a:r>
              <a:rPr lang="zh-TW" sz="1600" b="0" i="0" u="none" strike="noStrike" kern="1200" cap="none" spc="0" baseline="0">
                <a:ln>
                  <a:noFill/>
                </a:ln>
                <a:solidFill>
                  <a:srgbClr val="FF0000"/>
                </a:solidFill>
                <a:latin typeface="標楷體" pitchFamily="65"/>
                <a:ea typeface="標楷體" pitchFamily="65"/>
                <a:cs typeface="Lucida Sans" pitchFamily="2"/>
              </a:rPr>
              <a:t>請謹慎使用「記住</a:t>
            </a:r>
            <a:r>
              <a:rPr lang="en-US" sz="1600" b="0" i="0" u="none" strike="noStrike" kern="1200" cap="none" spc="0" baseline="0">
                <a:ln>
                  <a:noFill/>
                </a:ln>
                <a:solidFill>
                  <a:srgbClr val="FF0000"/>
                </a:solidFill>
                <a:latin typeface="標楷體" pitchFamily="65"/>
                <a:ea typeface="標楷體" pitchFamily="65"/>
                <a:cs typeface="Lucida Sans" pitchFamily="2"/>
              </a:rPr>
              <a:t>PIN</a:t>
            </a:r>
            <a:r>
              <a:rPr lang="zh-TW" sz="1600" b="0" i="0" u="none" strike="noStrike" kern="1200" cap="none" spc="0" baseline="0">
                <a:ln>
                  <a:noFill/>
                </a:ln>
                <a:solidFill>
                  <a:srgbClr val="FF0000"/>
                </a:solidFill>
                <a:latin typeface="標楷體" pitchFamily="65"/>
                <a:ea typeface="標楷體" pitchFamily="65"/>
                <a:cs typeface="Lucida Sans" pitchFamily="2"/>
              </a:rPr>
              <a:t>碼」、「自動登入」 等選項功能，以免造成資安風險。</a:t>
            </a:r>
          </a:p>
          <a:p>
            <a:pPr marL="355680" marR="0" lvl="0" indent="-173160" algn="l" rtl="0" hangingPunct="1">
              <a:lnSpc>
                <a:spcPts val="1800"/>
              </a:lnSpc>
              <a:spcBef>
                <a:spcPts val="0"/>
              </a:spcBef>
              <a:spcAft>
                <a:spcPts val="0"/>
              </a:spcAft>
              <a:buSzPct val="100000"/>
              <a:buAutoNum type="arabicParenR"/>
              <a:tabLst>
                <a:tab pos="355680" algn="l"/>
              </a:tabLst>
            </a:pPr>
            <a:r>
              <a:rPr lang="zh-TW" sz="1600" b="0" i="0" u="none" strike="noStrike" kern="1200" cap="none" spc="0" baseline="0">
                <a:ln>
                  <a:noFill/>
                </a:ln>
                <a:solidFill>
                  <a:srgbClr val="FF0000"/>
                </a:solidFill>
                <a:latin typeface="標楷體" pitchFamily="65"/>
                <a:ea typeface="標楷體" pitchFamily="65"/>
                <a:cs typeface="Lucida Sans" pitchFamily="2"/>
              </a:rPr>
              <a:t>若長時間未進行公文線上簽辦作業，建議拔除自然人憑證。</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F0B542-CA9F-4243-AEFA-D23479DCB2F1}"/>
              </a:ext>
            </a:extLst>
          </p:cNvPr>
          <p:cNvSpPr txBox="1">
            <a:spLocks noGrp="1"/>
          </p:cNvSpPr>
          <p:nvPr>
            <p:ph type="title"/>
          </p:nvPr>
        </p:nvSpPr>
        <p:spPr>
          <a:xfrm>
            <a:off x="581040" y="702000"/>
            <a:ext cx="11029680" cy="685440"/>
          </a:xfrm>
        </p:spPr>
        <p:txBody>
          <a:bodyPr/>
          <a:lstStyle/>
          <a:p>
            <a:pPr lvl="0"/>
            <a:r>
              <a:rPr lang="zh-TW"/>
              <a:t>可以開始使用跨瀏覽器版本囉</a:t>
            </a:r>
            <a:r>
              <a:rPr lang="en-US"/>
              <a:t>!</a:t>
            </a:r>
          </a:p>
        </p:txBody>
      </p:sp>
      <p:sp>
        <p:nvSpPr>
          <p:cNvPr id="3" name="日期版面配置區 3">
            <a:extLst>
              <a:ext uri="{FF2B5EF4-FFF2-40B4-BE49-F238E27FC236}">
                <a16:creationId xmlns:a16="http://schemas.microsoft.com/office/drawing/2014/main" id="{76D4A5A3-348B-47D2-A974-642F02658499}"/>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D738CB2B-5E40-470D-BA6A-495AC3C94B45}"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pic>
        <p:nvPicPr>
          <p:cNvPr id="4" name="圖片 5">
            <a:extLst>
              <a:ext uri="{FF2B5EF4-FFF2-40B4-BE49-F238E27FC236}">
                <a16:creationId xmlns:a16="http://schemas.microsoft.com/office/drawing/2014/main" id="{EB9E10F0-D4F2-422F-B270-40644E8BC852}"/>
              </a:ext>
            </a:extLst>
          </p:cNvPr>
          <p:cNvPicPr>
            <a:picLocks noChangeAspect="1"/>
          </p:cNvPicPr>
          <p:nvPr/>
        </p:nvPicPr>
        <p:blipFill>
          <a:blip r:embed="rId3"/>
          <a:stretch>
            <a:fillRect/>
          </a:stretch>
        </p:blipFill>
        <p:spPr>
          <a:xfrm>
            <a:off x="224640" y="1563839"/>
            <a:ext cx="10050480" cy="5187240"/>
          </a:xfrm>
          <a:prstGeom prst="rect">
            <a:avLst/>
          </a:prstGeom>
          <a:noFill/>
          <a:ln cap="rnd">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208CAD-FCC4-4A92-917D-DFC122A21991}"/>
              </a:ext>
            </a:extLst>
          </p:cNvPr>
          <p:cNvSpPr txBox="1">
            <a:spLocks noGrp="1"/>
          </p:cNvSpPr>
          <p:nvPr>
            <p:ph type="title"/>
          </p:nvPr>
        </p:nvSpPr>
        <p:spPr/>
        <p:txBody>
          <a:bodyPr/>
          <a:lstStyle/>
          <a:p>
            <a:pPr lvl="0"/>
            <a:r>
              <a:rPr lang="zh-TW"/>
              <a:t>常見錯誤</a:t>
            </a:r>
          </a:p>
        </p:txBody>
      </p:sp>
      <p:sp>
        <p:nvSpPr>
          <p:cNvPr id="3" name="內容版面配置區 2">
            <a:extLst>
              <a:ext uri="{FF2B5EF4-FFF2-40B4-BE49-F238E27FC236}">
                <a16:creationId xmlns:a16="http://schemas.microsoft.com/office/drawing/2014/main" id="{1A866C64-EB0C-46B4-B543-07D3EB92C920}"/>
              </a:ext>
            </a:extLst>
          </p:cNvPr>
          <p:cNvSpPr txBox="1">
            <a:spLocks noGrp="1"/>
          </p:cNvSpPr>
          <p:nvPr>
            <p:ph idx="1"/>
          </p:nvPr>
        </p:nvSpPr>
        <p:spPr>
          <a:xfrm>
            <a:off x="581040" y="2084040"/>
            <a:ext cx="11029680" cy="3634560"/>
          </a:xfrm>
        </p:spPr>
        <p:txBody>
          <a:bodyPr lIns="91440" tIns="45720" rIns="91440" bIns="45720"/>
          <a:lstStyle/>
          <a:p>
            <a:pPr lvl="0" hangingPunct="1">
              <a:spcBef>
                <a:spcPts val="400"/>
              </a:spcBef>
              <a:spcAft>
                <a:spcPts val="601"/>
              </a:spcAft>
              <a:buClr>
                <a:srgbClr val="1CADE4"/>
              </a:buClr>
              <a:buSzPct val="92000"/>
              <a:buFont typeface="Wingdings 2" pitchFamily="18"/>
              <a:buChar char=""/>
            </a:pPr>
            <a:r>
              <a:rPr lang="zh-TW" altLang="en-US" sz="1700">
                <a:latin typeface="Microsoft JhengHei UI" pitchFamily="34"/>
                <a:ea typeface="Microsoft JhengHei UI" pitchFamily="34"/>
              </a:rPr>
              <a:t>列印公文出現</a:t>
            </a:r>
            <a:r>
              <a:rPr lang="en-US" sz="1700">
                <a:latin typeface="Microsoft JhengHei UI" pitchFamily="34"/>
                <a:ea typeface="Microsoft JhengHei UI" pitchFamily="34"/>
              </a:rPr>
              <a:t>[</a:t>
            </a:r>
            <a:r>
              <a:rPr lang="zh-TW" altLang="en-US" sz="1700">
                <a:latin typeface="Microsoft JhengHei UI" pitchFamily="34"/>
                <a:ea typeface="Microsoft JhengHei UI" pitchFamily="34"/>
              </a:rPr>
              <a:t>已送至列印服務中等待列印</a:t>
            </a:r>
            <a:r>
              <a:rPr lang="en-US" sz="1700">
                <a:latin typeface="Microsoft JhengHei UI" pitchFamily="34"/>
                <a:ea typeface="Microsoft JhengHei UI" pitchFamily="34"/>
              </a:rPr>
              <a:t>]-</a:t>
            </a:r>
            <a:r>
              <a:rPr lang="en-US" sz="1700">
                <a:latin typeface="Wingdings" pitchFamily="18"/>
                <a:ea typeface="Microsoft JhengHei UI" pitchFamily="34"/>
              </a:rPr>
              <a:t></a:t>
            </a:r>
            <a:r>
              <a:rPr lang="zh-TW" altLang="en-US" sz="1700">
                <a:latin typeface="Microsoft JhengHei UI" pitchFamily="34"/>
                <a:ea typeface="Microsoft JhengHei UI" pitchFamily="34"/>
              </a:rPr>
              <a:t>沒有安裝列印元件</a:t>
            </a:r>
          </a:p>
          <a:p>
            <a:pPr lvl="0" hangingPunct="1">
              <a:spcBef>
                <a:spcPts val="400"/>
              </a:spcBef>
              <a:spcAft>
                <a:spcPts val="601"/>
              </a:spcAft>
              <a:buClr>
                <a:srgbClr val="1CADE4"/>
              </a:buClr>
              <a:buSzPct val="92000"/>
              <a:buFont typeface="Wingdings 2" pitchFamily="18"/>
              <a:buChar char=""/>
            </a:pPr>
            <a:r>
              <a:rPr lang="zh-TW" altLang="en-US" sz="1700">
                <a:latin typeface="Microsoft JhengHei UI" pitchFamily="34"/>
                <a:ea typeface="Microsoft JhengHei UI" pitchFamily="34"/>
              </a:rPr>
              <a:t>忘記文書編輯共通服務平台的帳密</a:t>
            </a:r>
          </a:p>
          <a:p>
            <a:pPr lvl="0" hangingPunct="1">
              <a:spcBef>
                <a:spcPts val="400"/>
              </a:spcBef>
              <a:spcAft>
                <a:spcPts val="601"/>
              </a:spcAft>
              <a:buClr>
                <a:srgbClr val="1CADE4"/>
              </a:buClr>
              <a:buSzPct val="92000"/>
              <a:buFont typeface="Wingdings 2" pitchFamily="18"/>
              <a:buChar char=""/>
            </a:pPr>
            <a:r>
              <a:rPr lang="zh-TW" altLang="en-US" sz="1700">
                <a:latin typeface="Microsoft JhengHei UI" pitchFamily="34"/>
                <a:ea typeface="Microsoft JhengHei UI" pitchFamily="34"/>
              </a:rPr>
              <a:t>偵測不到讀卡機或者</a:t>
            </a:r>
            <a:r>
              <a:rPr lang="en-US" sz="1700">
                <a:latin typeface="Microsoft JhengHei UI" pitchFamily="34"/>
                <a:ea typeface="Microsoft JhengHei UI" pitchFamily="34"/>
              </a:rPr>
              <a:t>pin</a:t>
            </a:r>
            <a:r>
              <a:rPr lang="zh-TW" altLang="en-US" sz="1700">
                <a:latin typeface="Microsoft JhengHei UI" pitchFamily="34"/>
                <a:ea typeface="Microsoft JhengHei UI" pitchFamily="34"/>
              </a:rPr>
              <a:t>碼錯誤</a:t>
            </a:r>
            <a:r>
              <a:rPr lang="en-US" sz="1700">
                <a:latin typeface="Wingdings" pitchFamily="18"/>
                <a:ea typeface="Microsoft JhengHei UI" pitchFamily="34"/>
              </a:rPr>
              <a:t></a:t>
            </a:r>
            <a:r>
              <a:rPr lang="zh-TW" altLang="en-US" sz="1700">
                <a:latin typeface="Microsoft JhengHei UI" pitchFamily="34"/>
                <a:ea typeface="Microsoft JhengHei UI" pitchFamily="34"/>
              </a:rPr>
              <a:t>請利用</a:t>
            </a:r>
            <a:r>
              <a:rPr lang="en-US" sz="1700">
                <a:latin typeface="Microsoft JhengHei UI" pitchFamily="34"/>
                <a:ea typeface="Microsoft JhengHei UI" pitchFamily="34"/>
              </a:rPr>
              <a:t>Hicos</a:t>
            </a:r>
            <a:r>
              <a:rPr lang="zh-TW" altLang="en-US" sz="1700">
                <a:latin typeface="Microsoft JhengHei UI" pitchFamily="34"/>
                <a:ea typeface="Microsoft JhengHei UI" pitchFamily="34"/>
              </a:rPr>
              <a:t>確認一下讀卡機是存在</a:t>
            </a:r>
            <a:r>
              <a:rPr lang="en-US" sz="1700">
                <a:latin typeface="Microsoft JhengHei UI" pitchFamily="34"/>
                <a:ea typeface="Microsoft JhengHei UI" pitchFamily="34"/>
              </a:rPr>
              <a:t>,</a:t>
            </a:r>
            <a:r>
              <a:rPr lang="zh-TW" altLang="en-US" sz="1700">
                <a:latin typeface="Microsoft JhengHei UI" pitchFamily="34"/>
                <a:ea typeface="Microsoft JhengHei UI" pitchFamily="34"/>
              </a:rPr>
              <a:t>是否因為</a:t>
            </a:r>
            <a:r>
              <a:rPr lang="en-US" sz="1700">
                <a:latin typeface="Microsoft JhengHei UI" pitchFamily="34"/>
                <a:ea typeface="Microsoft JhengHei UI" pitchFamily="34"/>
              </a:rPr>
              <a:t>pin</a:t>
            </a:r>
            <a:r>
              <a:rPr lang="zh-TW" altLang="en-US" sz="1700">
                <a:latin typeface="Microsoft JhengHei UI" pitchFamily="34"/>
                <a:ea typeface="Microsoft JhengHei UI" pitchFamily="34"/>
              </a:rPr>
              <a:t>碼錯誤太多次被鎖卡</a:t>
            </a:r>
            <a:br>
              <a:rPr lang="en-US" sz="1700">
                <a:latin typeface="Microsoft JhengHei UI" pitchFamily="34"/>
                <a:ea typeface="Microsoft JhengHei UI" pitchFamily="34"/>
              </a:rPr>
            </a:br>
            <a:r>
              <a:rPr lang="en-US" sz="1700">
                <a:latin typeface="Microsoft JhengHei UI" pitchFamily="34"/>
                <a:ea typeface="Microsoft JhengHei UI" pitchFamily="34"/>
              </a:rPr>
              <a:t>(hicos</a:t>
            </a:r>
            <a:r>
              <a:rPr lang="zh-TW" altLang="en-US" sz="1700">
                <a:latin typeface="Microsoft JhengHei UI" pitchFamily="34"/>
                <a:ea typeface="Microsoft JhengHei UI" pitchFamily="34"/>
              </a:rPr>
              <a:t>安裝與檢測請詳見本操作第</a:t>
            </a:r>
            <a:r>
              <a:rPr lang="en-US" sz="1700">
                <a:latin typeface="Microsoft JhengHei UI" pitchFamily="34"/>
                <a:ea typeface="Microsoft JhengHei UI" pitchFamily="34"/>
              </a:rPr>
              <a:t>10-12</a:t>
            </a:r>
            <a:r>
              <a:rPr lang="zh-TW" altLang="en-US" sz="1700">
                <a:latin typeface="Microsoft JhengHei UI" pitchFamily="34"/>
                <a:ea typeface="Microsoft JhengHei UI" pitchFamily="34"/>
              </a:rPr>
              <a:t>頁</a:t>
            </a:r>
            <a:r>
              <a:rPr lang="en-US" sz="1700">
                <a:latin typeface="Microsoft JhengHei UI" pitchFamily="34"/>
                <a:ea typeface="Microsoft JhengHei UI" pitchFamily="34"/>
              </a:rPr>
              <a:t>)</a:t>
            </a:r>
          </a:p>
        </p:txBody>
      </p:sp>
      <p:sp>
        <p:nvSpPr>
          <p:cNvPr id="4" name="日期版面配置區 3">
            <a:extLst>
              <a:ext uri="{FF2B5EF4-FFF2-40B4-BE49-F238E27FC236}">
                <a16:creationId xmlns:a16="http://schemas.microsoft.com/office/drawing/2014/main" id="{0A3E97F2-A00B-43B0-AB5C-A73808DF5336}"/>
              </a:ext>
            </a:extLst>
          </p:cNvPr>
          <p:cNvSpPr txBox="1"/>
          <p:nvPr/>
        </p:nvSpPr>
        <p:spPr>
          <a:xfrm>
            <a:off x="7606080" y="6423840"/>
            <a:ext cx="2844720" cy="365040"/>
          </a:xfrm>
          <a:prstGeom prst="rect">
            <a:avLst/>
          </a:prstGeom>
          <a:noFill/>
          <a:ln cap="rnd">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50DDF2D8-EE82-40DB-9308-47D0B0945A18}" type="datetime1">
              <a:rPr lang="en-US" sz="900" b="0" i="0" u="none" strike="noStrike" kern="1200" cap="none" spc="0" baseline="0">
                <a:ln>
                  <a:noFill/>
                </a:ln>
                <a:solidFill>
                  <a:srgbClr val="404040"/>
                </a:solidFill>
                <a:latin typeface="Microsoft JhengHei UI" pitchFamily="34"/>
                <a:ea typeface="Microsoft JhengHei UI" pitchFamily="34"/>
                <a:cs typeface="Lucida Sans" pitchFamily="2"/>
              </a:rPr>
              <a:pPr marL="0" marR="0" lvl="0" indent="0" algn="r" rtl="0" hangingPunct="1">
                <a:lnSpc>
                  <a:spcPct val="100000"/>
                </a:lnSpc>
                <a:spcBef>
                  <a:spcPts val="0"/>
                </a:spcBef>
                <a:spcAft>
                  <a:spcPts val="0"/>
                </a:spcAft>
                <a:buNone/>
                <a:tabLst/>
              </a:pPr>
              <a:t>2023/3/14</a:t>
            </a:fld>
            <a:endParaRPr lang="en-US" sz="900" b="0" i="0" u="none" strike="noStrike" kern="1200" cap="none" spc="0" baseline="0">
              <a:ln>
                <a:noFill/>
              </a:ln>
              <a:solidFill>
                <a:srgbClr val="404040"/>
              </a:solidFill>
              <a:latin typeface="Microsoft JhengHei UI" pitchFamily="34"/>
              <a:ea typeface="Microsoft JhengHei UI" pitchFamily="34"/>
              <a:cs typeface="Lucida Sans" pitchFamily="2"/>
            </a:endParaRPr>
          </a:p>
        </p:txBody>
      </p:sp>
    </p:spTree>
  </p:cSld>
  <p:clrMapOvr>
    <a:masterClrMapping/>
  </p:clrMapOvr>
</p:sld>
</file>

<file path=ppt/theme/theme1.xml><?xml version="1.0" encoding="utf-8"?>
<a:theme xmlns:a="http://schemas.openxmlformats.org/drawingml/2006/main" name="Dividend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%7BD7D80C91-97B7-4AF7-8BB6-9ADE88B433CF%7Dtf33552983_win32</Template>
  <TotalTime>83</TotalTime>
  <Words>628</Words>
  <Application>Microsoft Office PowerPoint</Application>
  <PresentationFormat>寬螢幕</PresentationFormat>
  <Paragraphs>96</Paragraphs>
  <Slides>13</Slides>
  <Notes>13</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13</vt:i4>
      </vt:variant>
    </vt:vector>
  </HeadingPairs>
  <TitlesOfParts>
    <vt:vector size="29" baseType="lpstr">
      <vt:lpstr>Liberation Sans</vt:lpstr>
      <vt:lpstr>Liberation Serif</vt:lpstr>
      <vt:lpstr>Microsoft JhengHei UI</vt:lpstr>
      <vt:lpstr>StarSymbol</vt:lpstr>
      <vt:lpstr>微軟正黑體</vt:lpstr>
      <vt:lpstr>PMingLiU</vt:lpstr>
      <vt:lpstr>PMingLiU</vt:lpstr>
      <vt:lpstr>標楷體</vt:lpstr>
      <vt:lpstr>Arial</vt:lpstr>
      <vt:lpstr>Calibri</vt:lpstr>
      <vt:lpstr>Franklin Gothic Book</vt:lpstr>
      <vt:lpstr>Lucida Sans</vt:lpstr>
      <vt:lpstr>Tahoma</vt:lpstr>
      <vt:lpstr>Wingdings</vt:lpstr>
      <vt:lpstr>Wingdings 2</vt:lpstr>
      <vt:lpstr>DividendVTI</vt:lpstr>
      <vt:lpstr>安裝跨瀏覽器版筆硯</vt:lpstr>
      <vt:lpstr>跨瀏覽器版公文製作</vt:lpstr>
      <vt:lpstr>安裝筆硯簽章與列印工具</vt:lpstr>
      <vt:lpstr>安裝筆硯簽章與列印工具</vt:lpstr>
      <vt:lpstr>安裝筆硯簽章與列印工具</vt:lpstr>
      <vt:lpstr>安裝筆硯簽章與列印工具</vt:lpstr>
      <vt:lpstr>安裝筆硯簽章與列印工具</vt:lpstr>
      <vt:lpstr>可以開始使用跨瀏覽器版本囉!</vt:lpstr>
      <vt:lpstr>常見錯誤</vt:lpstr>
      <vt:lpstr>安裝HIcos</vt:lpstr>
      <vt:lpstr>當承辦人或者主管反應偵測不到憑證卡或者簽章錯誤 可以用HICOS 環境檢測工具 或者 跨平台網頁元件-ic卡元件自我檢測 (兩種方法擇一即可)</vt:lpstr>
      <vt:lpstr>HICOS 檢測</vt:lpstr>
      <vt:lpstr>另一種檢測-ic卡元件自我檢測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安裝跨瀏覽器版筆硯</dc:title>
  <dc:creator>Yusan Kang (康毓珊)</dc:creator>
  <cp:lastModifiedBy>Roki</cp:lastModifiedBy>
  <cp:revision>16</cp:revision>
  <cp:lastPrinted>2023-03-14T01:09:32Z</cp:lastPrinted>
  <dcterms:created xsi:type="dcterms:W3CDTF">2023-03-12T03:48:13Z</dcterms:created>
  <dcterms:modified xsi:type="dcterms:W3CDTF">2023-03-14T01:14:12Z</dcterms:modified>
</cp:coreProperties>
</file>