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drawing5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41"/>
  </p:notesMasterIdLst>
  <p:sldIdLst>
    <p:sldId id="257" r:id="rId3"/>
    <p:sldId id="337" r:id="rId4"/>
    <p:sldId id="338" r:id="rId5"/>
    <p:sldId id="270" r:id="rId6"/>
    <p:sldId id="258" r:id="rId7"/>
    <p:sldId id="259" r:id="rId8"/>
    <p:sldId id="344" r:id="rId9"/>
    <p:sldId id="345" r:id="rId10"/>
    <p:sldId id="321" r:id="rId11"/>
    <p:sldId id="274" r:id="rId12"/>
    <p:sldId id="281" r:id="rId13"/>
    <p:sldId id="262" r:id="rId14"/>
    <p:sldId id="342" r:id="rId15"/>
    <p:sldId id="339" r:id="rId16"/>
    <p:sldId id="341" r:id="rId17"/>
    <p:sldId id="278" r:id="rId18"/>
    <p:sldId id="263" r:id="rId19"/>
    <p:sldId id="329" r:id="rId20"/>
    <p:sldId id="353" r:id="rId21"/>
    <p:sldId id="335" r:id="rId22"/>
    <p:sldId id="336" r:id="rId23"/>
    <p:sldId id="264" r:id="rId24"/>
    <p:sldId id="346" r:id="rId25"/>
    <p:sldId id="347" r:id="rId26"/>
    <p:sldId id="348" r:id="rId27"/>
    <p:sldId id="343" r:id="rId28"/>
    <p:sldId id="349" r:id="rId29"/>
    <p:sldId id="327" r:id="rId30"/>
    <p:sldId id="350" r:id="rId31"/>
    <p:sldId id="351" r:id="rId32"/>
    <p:sldId id="328" r:id="rId33"/>
    <p:sldId id="352" r:id="rId34"/>
    <p:sldId id="331" r:id="rId35"/>
    <p:sldId id="332" r:id="rId36"/>
    <p:sldId id="266" r:id="rId37"/>
    <p:sldId id="330" r:id="rId38"/>
    <p:sldId id="319" r:id="rId39"/>
    <p:sldId id="354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8CDDBC-5A85-4D0E-BD10-134250CAFBE2}" v="47" dt="2019-01-28T05:25:31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2940" autoAdjust="0"/>
  </p:normalViewPr>
  <p:slideViewPr>
    <p:cSldViewPr snapToGrid="0" snapToObjects="1">
      <p:cViewPr>
        <p:scale>
          <a:sx n="57" d="100"/>
          <a:sy n="57" d="100"/>
        </p:scale>
        <p:origin x="-175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-28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63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61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65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64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.cheng[鄭芷昀]" userId="eae37640-edb0-4da0-886a-43026a44ca73" providerId="ADAL" clId="{7D8CDDBC-5A85-4D0E-BD10-134250CAFBE2}"/>
    <pc:docChg chg="addSld delSld modSld">
      <pc:chgData name="amy.cheng[鄭芷昀]" userId="eae37640-edb0-4da0-886a-43026a44ca73" providerId="ADAL" clId="{7D8CDDBC-5A85-4D0E-BD10-134250CAFBE2}" dt="2019-01-28T05:25:31.535" v="46"/>
      <pc:docMkLst>
        <pc:docMk/>
      </pc:docMkLst>
      <pc:sldChg chg="modSp">
        <pc:chgData name="amy.cheng[鄭芷昀]" userId="eae37640-edb0-4da0-886a-43026a44ca73" providerId="ADAL" clId="{7D8CDDBC-5A85-4D0E-BD10-134250CAFBE2}" dt="2019-01-28T03:43:47.994" v="22" actId="14100"/>
        <pc:sldMkLst>
          <pc:docMk/>
          <pc:sldMk cId="1354679120" sldId="257"/>
        </pc:sldMkLst>
        <pc:spChg chg="mod">
          <ac:chgData name="amy.cheng[鄭芷昀]" userId="eae37640-edb0-4da0-886a-43026a44ca73" providerId="ADAL" clId="{7D8CDDBC-5A85-4D0E-BD10-134250CAFBE2}" dt="2019-01-28T03:43:35.402" v="9"/>
          <ac:spMkLst>
            <pc:docMk/>
            <pc:sldMk cId="1354679120" sldId="257"/>
            <ac:spMk id="2" creationId="{00000000-0000-0000-0000-000000000000}"/>
          </ac:spMkLst>
        </pc:spChg>
        <pc:spChg chg="mod">
          <ac:chgData name="amy.cheng[鄭芷昀]" userId="eae37640-edb0-4da0-886a-43026a44ca73" providerId="ADAL" clId="{7D8CDDBC-5A85-4D0E-BD10-134250CAFBE2}" dt="2019-01-28T03:43:47.994" v="22" actId="14100"/>
          <ac:spMkLst>
            <pc:docMk/>
            <pc:sldMk cId="1354679120" sldId="257"/>
            <ac:spMk id="3" creationId="{00000000-0000-0000-0000-000000000000}"/>
          </ac:spMkLst>
        </pc:spChg>
      </pc:sldChg>
      <pc:sldChg chg="modSp">
        <pc:chgData name="amy.cheng[鄭芷昀]" userId="eae37640-edb0-4da0-886a-43026a44ca73" providerId="ADAL" clId="{7D8CDDBC-5A85-4D0E-BD10-134250CAFBE2}" dt="2019-01-28T05:25:22.051" v="45" actId="20577"/>
        <pc:sldMkLst>
          <pc:docMk/>
          <pc:sldMk cId="1096926177" sldId="258"/>
        </pc:sldMkLst>
        <pc:spChg chg="mod">
          <ac:chgData name="amy.cheng[鄭芷昀]" userId="eae37640-edb0-4da0-886a-43026a44ca73" providerId="ADAL" clId="{7D8CDDBC-5A85-4D0E-BD10-134250CAFBE2}" dt="2019-01-28T05:25:22.051" v="45" actId="20577"/>
          <ac:spMkLst>
            <pc:docMk/>
            <pc:sldMk cId="1096926177" sldId="258"/>
            <ac:spMk id="3" creationId="{00000000-0000-0000-0000-000000000000}"/>
          </ac:spMkLst>
        </pc:spChg>
      </pc:sldChg>
      <pc:sldChg chg="modSp">
        <pc:chgData name="amy.cheng[鄭芷昀]" userId="eae37640-edb0-4da0-886a-43026a44ca73" providerId="ADAL" clId="{7D8CDDBC-5A85-4D0E-BD10-134250CAFBE2}" dt="2019-01-28T05:25:31.535" v="46"/>
        <pc:sldMkLst>
          <pc:docMk/>
          <pc:sldMk cId="2282592" sldId="264"/>
        </pc:sldMkLst>
        <pc:spChg chg="mod">
          <ac:chgData name="amy.cheng[鄭芷昀]" userId="eae37640-edb0-4da0-886a-43026a44ca73" providerId="ADAL" clId="{7D8CDDBC-5A85-4D0E-BD10-134250CAFBE2}" dt="2019-01-28T05:25:31.535" v="46"/>
          <ac:spMkLst>
            <pc:docMk/>
            <pc:sldMk cId="2282592" sldId="264"/>
            <ac:spMk id="5" creationId="{00000000-0000-0000-0000-000000000000}"/>
          </ac:spMkLst>
        </pc:spChg>
      </pc:sldChg>
      <pc:sldChg chg="del">
        <pc:chgData name="amy.cheng[鄭芷昀]" userId="eae37640-edb0-4da0-886a-43026a44ca73" providerId="ADAL" clId="{7D8CDDBC-5A85-4D0E-BD10-134250CAFBE2}" dt="2019-01-28T03:44:24.400" v="29" actId="2696"/>
        <pc:sldMkLst>
          <pc:docMk/>
          <pc:sldMk cId="386525954" sldId="267"/>
        </pc:sldMkLst>
      </pc:sldChg>
      <pc:sldChg chg="add">
        <pc:chgData name="amy.cheng[鄭芷昀]" userId="eae37640-edb0-4da0-886a-43026a44ca73" providerId="ADAL" clId="{7D8CDDBC-5A85-4D0E-BD10-134250CAFBE2}" dt="2019-01-28T03:44:04.069" v="23"/>
        <pc:sldMkLst>
          <pc:docMk/>
          <pc:sldMk cId="638711277" sldId="268"/>
        </pc:sldMkLst>
      </pc:sldChg>
      <pc:sldChg chg="add">
        <pc:chgData name="amy.cheng[鄭芷昀]" userId="eae37640-edb0-4da0-886a-43026a44ca73" providerId="ADAL" clId="{7D8CDDBC-5A85-4D0E-BD10-134250CAFBE2}" dt="2019-01-28T03:44:06.962" v="24"/>
        <pc:sldMkLst>
          <pc:docMk/>
          <pc:sldMk cId="793010107" sldId="269"/>
        </pc:sldMkLst>
      </pc:sldChg>
      <pc:sldChg chg="add">
        <pc:chgData name="amy.cheng[鄭芷昀]" userId="eae37640-edb0-4da0-886a-43026a44ca73" providerId="ADAL" clId="{7D8CDDBC-5A85-4D0E-BD10-134250CAFBE2}" dt="2019-01-28T03:44:09.338" v="25"/>
        <pc:sldMkLst>
          <pc:docMk/>
          <pc:sldMk cId="2922821466" sldId="270"/>
        </pc:sldMkLst>
      </pc:sldChg>
      <pc:sldChg chg="add">
        <pc:chgData name="amy.cheng[鄭芷昀]" userId="eae37640-edb0-4da0-886a-43026a44ca73" providerId="ADAL" clId="{7D8CDDBC-5A85-4D0E-BD10-134250CAFBE2}" dt="2019-01-28T03:44:15.605" v="26"/>
        <pc:sldMkLst>
          <pc:docMk/>
          <pc:sldMk cId="62976748" sldId="271"/>
        </pc:sldMkLst>
      </pc:sldChg>
      <pc:sldChg chg="add">
        <pc:chgData name="amy.cheng[鄭芷昀]" userId="eae37640-edb0-4da0-886a-43026a44ca73" providerId="ADAL" clId="{7D8CDDBC-5A85-4D0E-BD10-134250CAFBE2}" dt="2019-01-28T03:44:19.934" v="27"/>
        <pc:sldMkLst>
          <pc:docMk/>
          <pc:sldMk cId="407610802" sldId="272"/>
        </pc:sldMkLst>
      </pc:sldChg>
      <pc:sldChg chg="add">
        <pc:chgData name="amy.cheng[鄭芷昀]" userId="eae37640-edb0-4da0-886a-43026a44ca73" providerId="ADAL" clId="{7D8CDDBC-5A85-4D0E-BD10-134250CAFBE2}" dt="2019-01-28T03:44:20.713" v="28"/>
        <pc:sldMkLst>
          <pc:docMk/>
          <pc:sldMk cId="4110815539" sldId="273"/>
        </pc:sldMkLst>
      </pc:sldChg>
      <pc:sldChg chg="add">
        <pc:chgData name="amy.cheng[鄭芷昀]" userId="eae37640-edb0-4da0-886a-43026a44ca73" providerId="ADAL" clId="{7D8CDDBC-5A85-4D0E-BD10-134250CAFBE2}" dt="2019-01-28T03:44:26.828" v="30"/>
        <pc:sldMkLst>
          <pc:docMk/>
          <pc:sldMk cId="200113377" sldId="274"/>
        </pc:sldMkLst>
      </pc:sldChg>
      <pc:sldChg chg="add">
        <pc:chgData name="amy.cheng[鄭芷昀]" userId="eae37640-edb0-4da0-886a-43026a44ca73" providerId="ADAL" clId="{7D8CDDBC-5A85-4D0E-BD10-134250CAFBE2}" dt="2019-01-28T03:44:27.400" v="31"/>
        <pc:sldMkLst>
          <pc:docMk/>
          <pc:sldMk cId="1267910027" sldId="275"/>
        </pc:sldMkLst>
      </pc:sldChg>
      <pc:sldChg chg="add">
        <pc:chgData name="amy.cheng[鄭芷昀]" userId="eae37640-edb0-4da0-886a-43026a44ca73" providerId="ADAL" clId="{7D8CDDBC-5A85-4D0E-BD10-134250CAFBE2}" dt="2019-01-28T03:44:29.634" v="32"/>
        <pc:sldMkLst>
          <pc:docMk/>
          <pc:sldMk cId="1283554730" sldId="276"/>
        </pc:sldMkLst>
      </pc:sldChg>
      <pc:sldChg chg="add">
        <pc:chgData name="amy.cheng[鄭芷昀]" userId="eae37640-edb0-4da0-886a-43026a44ca73" providerId="ADAL" clId="{7D8CDDBC-5A85-4D0E-BD10-134250CAFBE2}" dt="2019-01-28T03:44:30.103" v="33"/>
        <pc:sldMkLst>
          <pc:docMk/>
          <pc:sldMk cId="3410611822" sldId="277"/>
        </pc:sldMkLst>
      </pc:sldChg>
      <pc:sldChg chg="add">
        <pc:chgData name="amy.cheng[鄭芷昀]" userId="eae37640-edb0-4da0-886a-43026a44ca73" providerId="ADAL" clId="{7D8CDDBC-5A85-4D0E-BD10-134250CAFBE2}" dt="2019-01-28T03:44:32.669" v="34"/>
        <pc:sldMkLst>
          <pc:docMk/>
          <pc:sldMk cId="1499165106" sldId="278"/>
        </pc:sldMkLst>
      </pc:sldChg>
      <pc:sldChg chg="add">
        <pc:chgData name="amy.cheng[鄭芷昀]" userId="eae37640-edb0-4da0-886a-43026a44ca73" providerId="ADAL" clId="{7D8CDDBC-5A85-4D0E-BD10-134250CAFBE2}" dt="2019-01-28T03:44:33.148" v="35"/>
        <pc:sldMkLst>
          <pc:docMk/>
          <pc:sldMk cId="3525864764" sldId="279"/>
        </pc:sldMkLst>
      </pc:sldChg>
      <pc:sldChg chg="add">
        <pc:chgData name="amy.cheng[鄭芷昀]" userId="eae37640-edb0-4da0-886a-43026a44ca73" providerId="ADAL" clId="{7D8CDDBC-5A85-4D0E-BD10-134250CAFBE2}" dt="2019-01-28T03:44:35.028" v="36"/>
        <pc:sldMkLst>
          <pc:docMk/>
          <pc:sldMk cId="621383823" sldId="280"/>
        </pc:sldMkLst>
      </pc:sldChg>
      <pc:sldChg chg="add">
        <pc:chgData name="amy.cheng[鄭芷昀]" userId="eae37640-edb0-4da0-886a-43026a44ca73" providerId="ADAL" clId="{7D8CDDBC-5A85-4D0E-BD10-134250CAFBE2}" dt="2019-01-28T03:44:35.508" v="37"/>
        <pc:sldMkLst>
          <pc:docMk/>
          <pc:sldMk cId="2310735076" sldId="281"/>
        </pc:sldMkLst>
      </pc:sldChg>
      <pc:sldChg chg="add">
        <pc:chgData name="amy.cheng[鄭芷昀]" userId="eae37640-edb0-4da0-886a-43026a44ca73" providerId="ADAL" clId="{7D8CDDBC-5A85-4D0E-BD10-134250CAFBE2}" dt="2019-01-28T03:44:37.711" v="38"/>
        <pc:sldMkLst>
          <pc:docMk/>
          <pc:sldMk cId="2924814347" sldId="282"/>
        </pc:sldMkLst>
      </pc:sldChg>
      <pc:sldChg chg="add">
        <pc:chgData name="amy.cheng[鄭芷昀]" userId="eae37640-edb0-4da0-886a-43026a44ca73" providerId="ADAL" clId="{7D8CDDBC-5A85-4D0E-BD10-134250CAFBE2}" dt="2019-01-28T03:44:40.808" v="39"/>
        <pc:sldMkLst>
          <pc:docMk/>
          <pc:sldMk cId="2047703334" sldId="283"/>
        </pc:sldMkLst>
      </pc:sldChg>
      <pc:sldChg chg="add">
        <pc:chgData name="amy.cheng[鄭芷昀]" userId="eae37640-edb0-4da0-886a-43026a44ca73" providerId="ADAL" clId="{7D8CDDBC-5A85-4D0E-BD10-134250CAFBE2}" dt="2019-01-28T03:44:42.121" v="40"/>
        <pc:sldMkLst>
          <pc:docMk/>
          <pc:sldMk cId="2155671860" sldId="284"/>
        </pc:sldMkLst>
      </pc:sldChg>
      <pc:sldChg chg="add">
        <pc:chgData name="amy.cheng[鄭芷昀]" userId="eae37640-edb0-4da0-886a-43026a44ca73" providerId="ADAL" clId="{7D8CDDBC-5A85-4D0E-BD10-134250CAFBE2}" dt="2019-01-28T03:44:44.862" v="41"/>
        <pc:sldMkLst>
          <pc:docMk/>
          <pc:sldMk cId="1194802980" sldId="285"/>
        </pc:sldMkLst>
      </pc:sldChg>
      <pc:sldChg chg="add">
        <pc:chgData name="amy.cheng[鄭芷昀]" userId="eae37640-edb0-4da0-886a-43026a44ca73" providerId="ADAL" clId="{7D8CDDBC-5A85-4D0E-BD10-134250CAFBE2}" dt="2019-01-28T03:44:52.475" v="42"/>
        <pc:sldMkLst>
          <pc:docMk/>
          <pc:sldMk cId="1577837082" sldId="2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CD74D-AA9D-47D1-9B56-111F2E4526D2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4934133-DBA3-4D7C-A15D-DBCB8D55F740}">
      <dgm:prSet phldrT="[文字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zh-TW" altLang="en-US" sz="16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經歷：</a:t>
          </a:r>
          <a:endParaRPr lang="en-US" altLang="zh-TW" sz="1600" b="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  <a:p>
          <a:pPr>
            <a:lnSpc>
              <a:spcPts val="4000"/>
            </a:lnSpc>
            <a:spcAft>
              <a:spcPct val="35000"/>
            </a:spcAft>
          </a:pPr>
          <a:r>
            <a:rPr lang="zh-TW" altLang="en-US" sz="3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專任專業輔導人員</a:t>
          </a:r>
          <a:r>
            <a:rPr lang="en-US" altLang="zh-TW" sz="3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(</a:t>
          </a:r>
          <a:r>
            <a:rPr lang="zh-TW" altLang="en-US" sz="3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學校社工師</a:t>
          </a:r>
          <a:r>
            <a:rPr lang="en-US" altLang="zh-TW" sz="3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)</a:t>
          </a:r>
        </a:p>
        <a:p>
          <a:pPr>
            <a:lnSpc>
              <a:spcPts val="4000"/>
            </a:lnSpc>
            <a:spcAft>
              <a:spcPct val="35000"/>
            </a:spcAft>
          </a:pPr>
          <a:r>
            <a:rPr lang="zh-TW" altLang="en-US" sz="3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團體帶領講師</a:t>
          </a:r>
          <a:r>
            <a:rPr lang="en-US" altLang="zh-TW" sz="3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(</a:t>
          </a:r>
          <a:r>
            <a:rPr lang="zh-TW" altLang="en-US" sz="3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繪本、桌遊、攀樹</a:t>
          </a:r>
          <a:r>
            <a:rPr lang="en-US" altLang="zh-TW" sz="3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)</a:t>
          </a:r>
        </a:p>
        <a:p>
          <a:pPr>
            <a:lnSpc>
              <a:spcPts val="4000"/>
            </a:lnSpc>
            <a:spcAft>
              <a:spcPct val="35000"/>
            </a:spcAft>
          </a:pPr>
          <a:r>
            <a:rPr lang="zh-TW" altLang="en-US" sz="3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南投家扶希望學園</a:t>
          </a:r>
          <a:r>
            <a:rPr lang="en-US" altLang="zh-TW" sz="3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(</a:t>
          </a:r>
          <a:r>
            <a:rPr lang="zh-TW" altLang="en-US" sz="3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兒少安置</a:t>
          </a:r>
          <a:r>
            <a:rPr lang="en-US" altLang="zh-TW" sz="3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)</a:t>
          </a:r>
        </a:p>
        <a:p>
          <a:pPr>
            <a:lnSpc>
              <a:spcPts val="4000"/>
            </a:lnSpc>
            <a:spcAft>
              <a:spcPct val="35000"/>
            </a:spcAft>
          </a:pPr>
          <a:r>
            <a:rPr lang="zh-TW" altLang="en-US" sz="3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高雄市聰動成長協會</a:t>
          </a:r>
          <a:r>
            <a:rPr lang="en-US" altLang="zh-TW" sz="3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(</a:t>
          </a:r>
          <a:r>
            <a:rPr lang="zh-TW" altLang="en-US" sz="3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方案社工</a:t>
          </a:r>
          <a:r>
            <a:rPr lang="en-US" altLang="zh-TW" sz="3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)</a:t>
          </a:r>
        </a:p>
      </dgm:t>
    </dgm:pt>
    <dgm:pt modelId="{D1D69B44-E620-4245-A22A-9A8CC3E5374A}" type="parTrans" cxnId="{E05C4ECB-E0CE-4B9A-9AFA-7539E6D323E3}">
      <dgm:prSet/>
      <dgm:spPr/>
      <dgm:t>
        <a:bodyPr/>
        <a:lstStyle/>
        <a:p>
          <a:endParaRPr lang="zh-TW" altLang="en-US" sz="2800" b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</dgm:t>
    </dgm:pt>
    <dgm:pt modelId="{52C1E693-2902-4B92-8267-16C900967669}" type="sibTrans" cxnId="{E05C4ECB-E0CE-4B9A-9AFA-7539E6D323E3}">
      <dgm:prSet/>
      <dgm:spPr/>
      <dgm:t>
        <a:bodyPr/>
        <a:lstStyle/>
        <a:p>
          <a:endParaRPr lang="zh-TW" altLang="en-US" sz="2800" b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</dgm:t>
    </dgm:pt>
    <dgm:pt modelId="{52944C65-C69D-4654-9EB4-CEA25BBAFFC0}">
      <dgm:prSet phldrT="[文字]" custT="1"/>
      <dgm:spPr>
        <a:solidFill>
          <a:srgbClr val="FFFF99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800" b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學歷：</a:t>
          </a:r>
          <a:endParaRPr lang="en-US" altLang="zh-TW" sz="1800" b="0" dirty="0" smtClean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  <a:p>
          <a:pPr>
            <a:spcAft>
              <a:spcPts val="0"/>
            </a:spcAft>
          </a:pPr>
          <a:r>
            <a:rPr lang="zh-TW" altLang="en-US" sz="2800" b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國立暨南國際大學社會政策與社會工作碩士</a:t>
          </a:r>
          <a:endParaRPr lang="zh-TW" altLang="en-US" sz="2800" b="0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</dgm:t>
    </dgm:pt>
    <dgm:pt modelId="{77F55106-2C03-4B65-B620-C853D635E82E}" type="parTrans" cxnId="{8051A035-B00D-4877-B474-70D92FC6EE6E}">
      <dgm:prSet/>
      <dgm:spPr/>
      <dgm:t>
        <a:bodyPr/>
        <a:lstStyle/>
        <a:p>
          <a:endParaRPr lang="zh-TW" altLang="en-US" sz="2800" b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</dgm:t>
    </dgm:pt>
    <dgm:pt modelId="{899C806B-B0F7-4966-BA3C-B512473A9A09}" type="sibTrans" cxnId="{8051A035-B00D-4877-B474-70D92FC6EE6E}">
      <dgm:prSet/>
      <dgm:spPr/>
      <dgm:t>
        <a:bodyPr/>
        <a:lstStyle/>
        <a:p>
          <a:endParaRPr lang="zh-TW" altLang="en-US" sz="2800" b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</dgm:t>
    </dgm:pt>
    <dgm:pt modelId="{42B7D8EC-DBFC-4154-9437-6D7DC8291CFE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800" b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專技高考社工師</a:t>
          </a:r>
          <a:endParaRPr lang="en-US" altLang="zh-TW" sz="2800" b="0" dirty="0" smtClean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  <a:p>
          <a:pPr>
            <a:spcAft>
              <a:spcPts val="0"/>
            </a:spcAft>
          </a:pPr>
          <a:r>
            <a:rPr lang="en-US" altLang="zh-TW" sz="1600" b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(</a:t>
          </a:r>
          <a:r>
            <a:rPr lang="zh-TW" altLang="en-US" sz="1600" b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內授中社字第</a:t>
          </a:r>
          <a:r>
            <a:rPr lang="en-US" altLang="zh-TW" sz="1600" b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1015961280</a:t>
          </a:r>
          <a:r>
            <a:rPr lang="zh-TW" altLang="en-US" sz="1600" b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號</a:t>
          </a:r>
          <a:r>
            <a:rPr lang="en-US" altLang="zh-TW" sz="1600" b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)</a:t>
          </a:r>
          <a:endParaRPr lang="zh-TW" altLang="en-US" sz="1600" b="0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</dgm:t>
    </dgm:pt>
    <dgm:pt modelId="{F6763447-A203-4BB1-9F6D-815BA612E3A1}" type="parTrans" cxnId="{66DE92CA-8F6F-4AB2-9670-6D03A12B0867}">
      <dgm:prSet/>
      <dgm:spPr/>
      <dgm:t>
        <a:bodyPr/>
        <a:lstStyle/>
        <a:p>
          <a:endParaRPr lang="zh-TW" altLang="en-US" sz="2800" b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</dgm:t>
    </dgm:pt>
    <dgm:pt modelId="{25569073-7193-4627-96A7-80C8B144C1C5}" type="sibTrans" cxnId="{66DE92CA-8F6F-4AB2-9670-6D03A12B0867}">
      <dgm:prSet/>
      <dgm:spPr/>
      <dgm:t>
        <a:bodyPr/>
        <a:lstStyle/>
        <a:p>
          <a:endParaRPr lang="zh-TW" altLang="en-US" sz="2800" b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</dgm:t>
    </dgm:pt>
    <dgm:pt modelId="{733D364F-922C-4B15-A806-A84B2FB56B65}" type="pres">
      <dgm:prSet presAssocID="{54BCD74D-AA9D-47D1-9B56-111F2E4526D2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  <dgm:pt modelId="{33610DD4-366D-4AFF-8418-9A7BF6B987C2}" type="pres">
      <dgm:prSet presAssocID="{24934133-DBA3-4D7C-A15D-DBCB8D55F740}" presName="Parent" presStyleLbl="node0" presStyleIdx="0" presStyleCnt="1" custScaleX="174987" custScaleY="81155" custLinFactNeighborX="-4921" custLinFactNeighborY="19280">
        <dgm:presLayoutVars>
          <dgm:chMax val="5"/>
          <dgm:chPref val="5"/>
        </dgm:presLayoutVars>
      </dgm:prSet>
      <dgm:spPr/>
      <dgm:t>
        <a:bodyPr/>
        <a:lstStyle/>
        <a:p>
          <a:endParaRPr lang="zh-TW" altLang="en-US"/>
        </a:p>
      </dgm:t>
    </dgm:pt>
    <dgm:pt modelId="{19674688-536A-48B5-A346-60BB12AB0516}" type="pres">
      <dgm:prSet presAssocID="{24934133-DBA3-4D7C-A15D-DBCB8D55F740}" presName="Accent1" presStyleLbl="node1" presStyleIdx="0" presStyleCnt="13" custLinFactX="-296564" custLinFactY="-25999" custLinFactNeighborX="-300000" custLinFactNeighborY="-100000"/>
      <dgm:spPr/>
    </dgm:pt>
    <dgm:pt modelId="{F23A61E3-9CB8-4DEE-AC9F-7808D00E1F7A}" type="pres">
      <dgm:prSet presAssocID="{24934133-DBA3-4D7C-A15D-DBCB8D55F740}" presName="Accent2" presStyleLbl="node1" presStyleIdx="1" presStyleCnt="13" custLinFactX="300000" custLinFactY="-500000" custLinFactNeighborX="332877" custLinFactNeighborY="-584315"/>
      <dgm:spPr/>
    </dgm:pt>
    <dgm:pt modelId="{B92BAC47-7698-4F9A-865B-11C94D0EBC3A}" type="pres">
      <dgm:prSet presAssocID="{24934133-DBA3-4D7C-A15D-DBCB8D55F740}" presName="Accent3" presStyleLbl="node1" presStyleIdx="2" presStyleCnt="13"/>
      <dgm:spPr/>
    </dgm:pt>
    <dgm:pt modelId="{239493E2-41C9-41D2-871C-5B7081B1F847}" type="pres">
      <dgm:prSet presAssocID="{24934133-DBA3-4D7C-A15D-DBCB8D55F740}" presName="Accent4" presStyleLbl="node1" presStyleIdx="3" presStyleCnt="13" custLinFactX="200000" custLinFactY="-100000" custLinFactNeighborX="276059" custLinFactNeighborY="-138929"/>
      <dgm:spPr/>
    </dgm:pt>
    <dgm:pt modelId="{FC4C08CF-C2DB-43DA-A3BC-4DFF16E3CD3F}" type="pres">
      <dgm:prSet presAssocID="{24934133-DBA3-4D7C-A15D-DBCB8D55F740}" presName="Accent5" presStyleLbl="node1" presStyleIdx="4" presStyleCnt="13" custLinFactX="-188188" custLinFactY="-197410" custLinFactNeighborX="-200000" custLinFactNeighborY="-200000"/>
      <dgm:spPr/>
    </dgm:pt>
    <dgm:pt modelId="{80015FEA-7D12-4808-8C9B-EFF1F46C1E3B}" type="pres">
      <dgm:prSet presAssocID="{24934133-DBA3-4D7C-A15D-DBCB8D55F740}" presName="Accent6" presStyleLbl="node1" presStyleIdx="5" presStyleCnt="13" custLinFactX="-100000" custLinFactY="400000" custLinFactNeighborX="-104919" custLinFactNeighborY="457379"/>
      <dgm:spPr/>
    </dgm:pt>
    <dgm:pt modelId="{FFDC87FE-C909-4B9D-9EFC-FCA5905FB996}" type="pres">
      <dgm:prSet presAssocID="{52944C65-C69D-4654-9EB4-CEA25BBAFFC0}" presName="Child1" presStyleLbl="node1" presStyleIdx="6" presStyleCnt="13" custScaleX="290040" custLinFactNeighborX="35463" custLinFactNeighborY="-5951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DA84C712-4D81-4030-A370-ED694152566F}" type="pres">
      <dgm:prSet presAssocID="{52944C65-C69D-4654-9EB4-CEA25BBAFFC0}" presName="Accent7" presStyleCnt="0"/>
      <dgm:spPr/>
    </dgm:pt>
    <dgm:pt modelId="{C6A8B392-D9EF-4EC6-BDC0-A5E402E813CE}" type="pres">
      <dgm:prSet presAssocID="{52944C65-C69D-4654-9EB4-CEA25BBAFFC0}" presName="AccentHold1" presStyleLbl="node1" presStyleIdx="7" presStyleCnt="13" custLinFactY="-100000" custLinFactNeighborX="-15342" custLinFactNeighborY="-115044"/>
      <dgm:spPr/>
    </dgm:pt>
    <dgm:pt modelId="{77FD106B-D187-4A17-AD8F-4D9BAEDDD1A5}" type="pres">
      <dgm:prSet presAssocID="{52944C65-C69D-4654-9EB4-CEA25BBAFFC0}" presName="Accent8" presStyleCnt="0"/>
      <dgm:spPr/>
    </dgm:pt>
    <dgm:pt modelId="{116244E1-0FD0-4A68-8A99-D55B2B232061}" type="pres">
      <dgm:prSet presAssocID="{52944C65-C69D-4654-9EB4-CEA25BBAFFC0}" presName="AccentHold2" presStyleLbl="node1" presStyleIdx="8" presStyleCnt="13" custLinFactX="-22515" custLinFactNeighborX="-100000" custLinFactNeighborY="40680"/>
      <dgm:spPr/>
    </dgm:pt>
    <dgm:pt modelId="{E7CA9ADC-2735-4F94-BF17-A312386613D5}" type="pres">
      <dgm:prSet presAssocID="{42B7D8EC-DBFC-4154-9437-6D7DC8291CFE}" presName="Child2" presStyleLbl="node1" presStyleIdx="9" presStyleCnt="13" custScaleX="123535" custScaleY="123193" custLinFactNeighborX="-44287" custLinFactNeighborY="-86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6AFB2D80-C103-462E-8778-85D27E8B6418}" type="pres">
      <dgm:prSet presAssocID="{42B7D8EC-DBFC-4154-9437-6D7DC8291CFE}" presName="Accent9" presStyleCnt="0"/>
      <dgm:spPr/>
    </dgm:pt>
    <dgm:pt modelId="{1C1C752A-1A13-4D4F-A856-81B53CC21E7B}" type="pres">
      <dgm:prSet presAssocID="{42B7D8EC-DBFC-4154-9437-6D7DC8291CFE}" presName="AccentHold1" presStyleLbl="node1" presStyleIdx="10" presStyleCnt="13" custLinFactX="-3906" custLinFactNeighborX="-100000" custLinFactNeighborY="-35878"/>
      <dgm:spPr/>
    </dgm:pt>
    <dgm:pt modelId="{191EC08A-42CA-43AD-99A1-0CB26AC49607}" type="pres">
      <dgm:prSet presAssocID="{42B7D8EC-DBFC-4154-9437-6D7DC8291CFE}" presName="Accent10" presStyleCnt="0"/>
      <dgm:spPr/>
    </dgm:pt>
    <dgm:pt modelId="{74E54BFA-D090-412A-8E3D-7206CD421305}" type="pres">
      <dgm:prSet presAssocID="{42B7D8EC-DBFC-4154-9437-6D7DC8291CFE}" presName="AccentHold2" presStyleLbl="node1" presStyleIdx="11" presStyleCnt="13"/>
      <dgm:spPr/>
    </dgm:pt>
    <dgm:pt modelId="{27AD88C6-BC7A-4820-8761-BCF4685E3EA8}" type="pres">
      <dgm:prSet presAssocID="{42B7D8EC-DBFC-4154-9437-6D7DC8291CFE}" presName="Accent11" presStyleCnt="0"/>
      <dgm:spPr/>
    </dgm:pt>
    <dgm:pt modelId="{58C107A6-7EA9-427E-AAD8-B343208D5FF0}" type="pres">
      <dgm:prSet presAssocID="{42B7D8EC-DBFC-4154-9437-6D7DC8291CFE}" presName="AccentHold3" presStyleLbl="node1" presStyleIdx="12" presStyleCnt="13" custLinFactX="162805" custLinFactY="100000" custLinFactNeighborX="200000" custLinFactNeighborY="169751"/>
      <dgm:spPr/>
    </dgm:pt>
  </dgm:ptLst>
  <dgm:cxnLst>
    <dgm:cxn modelId="{8051A035-B00D-4877-B474-70D92FC6EE6E}" srcId="{24934133-DBA3-4D7C-A15D-DBCB8D55F740}" destId="{52944C65-C69D-4654-9EB4-CEA25BBAFFC0}" srcOrd="0" destOrd="0" parTransId="{77F55106-2C03-4B65-B620-C853D635E82E}" sibTransId="{899C806B-B0F7-4966-BA3C-B512473A9A09}"/>
    <dgm:cxn modelId="{E05C4ECB-E0CE-4B9A-9AFA-7539E6D323E3}" srcId="{54BCD74D-AA9D-47D1-9B56-111F2E4526D2}" destId="{24934133-DBA3-4D7C-A15D-DBCB8D55F740}" srcOrd="0" destOrd="0" parTransId="{D1D69B44-E620-4245-A22A-9A8CC3E5374A}" sibTransId="{52C1E693-2902-4B92-8267-16C900967669}"/>
    <dgm:cxn modelId="{8A51B78B-ECF3-460C-8F19-34727BE06DF9}" type="presOf" srcId="{54BCD74D-AA9D-47D1-9B56-111F2E4526D2}" destId="{733D364F-922C-4B15-A806-A84B2FB56B65}" srcOrd="0" destOrd="0" presId="urn:microsoft.com/office/officeart/2009/3/layout/CircleRelationship"/>
    <dgm:cxn modelId="{66DE92CA-8F6F-4AB2-9670-6D03A12B0867}" srcId="{24934133-DBA3-4D7C-A15D-DBCB8D55F740}" destId="{42B7D8EC-DBFC-4154-9437-6D7DC8291CFE}" srcOrd="1" destOrd="0" parTransId="{F6763447-A203-4BB1-9F6D-815BA612E3A1}" sibTransId="{25569073-7193-4627-96A7-80C8B144C1C5}"/>
    <dgm:cxn modelId="{EA771B5D-81B8-4012-B5FB-65954DB9C1F6}" type="presOf" srcId="{42B7D8EC-DBFC-4154-9437-6D7DC8291CFE}" destId="{E7CA9ADC-2735-4F94-BF17-A312386613D5}" srcOrd="0" destOrd="0" presId="urn:microsoft.com/office/officeart/2009/3/layout/CircleRelationship"/>
    <dgm:cxn modelId="{7DC8F356-B2D0-4CD9-9C1E-477A6A425748}" type="presOf" srcId="{24934133-DBA3-4D7C-A15D-DBCB8D55F740}" destId="{33610DD4-366D-4AFF-8418-9A7BF6B987C2}" srcOrd="0" destOrd="0" presId="urn:microsoft.com/office/officeart/2009/3/layout/CircleRelationship"/>
    <dgm:cxn modelId="{F729E907-C50F-40BD-9105-C80320492AFB}" type="presOf" srcId="{52944C65-C69D-4654-9EB4-CEA25BBAFFC0}" destId="{FFDC87FE-C909-4B9D-9EFC-FCA5905FB996}" srcOrd="0" destOrd="0" presId="urn:microsoft.com/office/officeart/2009/3/layout/CircleRelationship"/>
    <dgm:cxn modelId="{2C2093A7-A460-4146-95EA-FD3986C585AC}" type="presParOf" srcId="{733D364F-922C-4B15-A806-A84B2FB56B65}" destId="{33610DD4-366D-4AFF-8418-9A7BF6B987C2}" srcOrd="0" destOrd="0" presId="urn:microsoft.com/office/officeart/2009/3/layout/CircleRelationship"/>
    <dgm:cxn modelId="{2CCCAE45-83F4-4BD9-8EAB-1F9791BF19DA}" type="presParOf" srcId="{733D364F-922C-4B15-A806-A84B2FB56B65}" destId="{19674688-536A-48B5-A346-60BB12AB0516}" srcOrd="1" destOrd="0" presId="urn:microsoft.com/office/officeart/2009/3/layout/CircleRelationship"/>
    <dgm:cxn modelId="{C0F59FAC-577D-48A7-966F-1868919576C0}" type="presParOf" srcId="{733D364F-922C-4B15-A806-A84B2FB56B65}" destId="{F23A61E3-9CB8-4DEE-AC9F-7808D00E1F7A}" srcOrd="2" destOrd="0" presId="urn:microsoft.com/office/officeart/2009/3/layout/CircleRelationship"/>
    <dgm:cxn modelId="{A1FFC8A3-F743-4890-835E-503D12EA0EA5}" type="presParOf" srcId="{733D364F-922C-4B15-A806-A84B2FB56B65}" destId="{B92BAC47-7698-4F9A-865B-11C94D0EBC3A}" srcOrd="3" destOrd="0" presId="urn:microsoft.com/office/officeart/2009/3/layout/CircleRelationship"/>
    <dgm:cxn modelId="{69670D07-F781-4C25-93C1-80B2D628E83E}" type="presParOf" srcId="{733D364F-922C-4B15-A806-A84B2FB56B65}" destId="{239493E2-41C9-41D2-871C-5B7081B1F847}" srcOrd="4" destOrd="0" presId="urn:microsoft.com/office/officeart/2009/3/layout/CircleRelationship"/>
    <dgm:cxn modelId="{959F6456-9CEC-400A-B8D2-99417631479C}" type="presParOf" srcId="{733D364F-922C-4B15-A806-A84B2FB56B65}" destId="{FC4C08CF-C2DB-43DA-A3BC-4DFF16E3CD3F}" srcOrd="5" destOrd="0" presId="urn:microsoft.com/office/officeart/2009/3/layout/CircleRelationship"/>
    <dgm:cxn modelId="{AA85695A-ED7E-4720-AA06-188CAAD5992C}" type="presParOf" srcId="{733D364F-922C-4B15-A806-A84B2FB56B65}" destId="{80015FEA-7D12-4808-8C9B-EFF1F46C1E3B}" srcOrd="6" destOrd="0" presId="urn:microsoft.com/office/officeart/2009/3/layout/CircleRelationship"/>
    <dgm:cxn modelId="{82468D6F-D5A0-43D8-B72F-36F4587DDB62}" type="presParOf" srcId="{733D364F-922C-4B15-A806-A84B2FB56B65}" destId="{FFDC87FE-C909-4B9D-9EFC-FCA5905FB996}" srcOrd="7" destOrd="0" presId="urn:microsoft.com/office/officeart/2009/3/layout/CircleRelationship"/>
    <dgm:cxn modelId="{35CDC12D-D0F8-4A83-AF39-CB25467792C1}" type="presParOf" srcId="{733D364F-922C-4B15-A806-A84B2FB56B65}" destId="{DA84C712-4D81-4030-A370-ED694152566F}" srcOrd="8" destOrd="0" presId="urn:microsoft.com/office/officeart/2009/3/layout/CircleRelationship"/>
    <dgm:cxn modelId="{D2E5DF4E-56EA-4626-8E99-635DC0449566}" type="presParOf" srcId="{DA84C712-4D81-4030-A370-ED694152566F}" destId="{C6A8B392-D9EF-4EC6-BDC0-A5E402E813CE}" srcOrd="0" destOrd="0" presId="urn:microsoft.com/office/officeart/2009/3/layout/CircleRelationship"/>
    <dgm:cxn modelId="{AAE3BDCD-F50F-4B76-9E86-4EB5CEAE59E4}" type="presParOf" srcId="{733D364F-922C-4B15-A806-A84B2FB56B65}" destId="{77FD106B-D187-4A17-AD8F-4D9BAEDDD1A5}" srcOrd="9" destOrd="0" presId="urn:microsoft.com/office/officeart/2009/3/layout/CircleRelationship"/>
    <dgm:cxn modelId="{3E7273DC-9F61-4281-994C-C796D8A622AE}" type="presParOf" srcId="{77FD106B-D187-4A17-AD8F-4D9BAEDDD1A5}" destId="{116244E1-0FD0-4A68-8A99-D55B2B232061}" srcOrd="0" destOrd="0" presId="urn:microsoft.com/office/officeart/2009/3/layout/CircleRelationship"/>
    <dgm:cxn modelId="{D6F6DB40-7BDE-4C41-B9A7-608245AA9C4C}" type="presParOf" srcId="{733D364F-922C-4B15-A806-A84B2FB56B65}" destId="{E7CA9ADC-2735-4F94-BF17-A312386613D5}" srcOrd="10" destOrd="0" presId="urn:microsoft.com/office/officeart/2009/3/layout/CircleRelationship"/>
    <dgm:cxn modelId="{C647B04F-7AF9-4244-A8CB-FDD0692F50BA}" type="presParOf" srcId="{733D364F-922C-4B15-A806-A84B2FB56B65}" destId="{6AFB2D80-C103-462E-8778-85D27E8B6418}" srcOrd="11" destOrd="0" presId="urn:microsoft.com/office/officeart/2009/3/layout/CircleRelationship"/>
    <dgm:cxn modelId="{816C11A2-85CC-412A-B312-B1729C39D211}" type="presParOf" srcId="{6AFB2D80-C103-462E-8778-85D27E8B6418}" destId="{1C1C752A-1A13-4D4F-A856-81B53CC21E7B}" srcOrd="0" destOrd="0" presId="urn:microsoft.com/office/officeart/2009/3/layout/CircleRelationship"/>
    <dgm:cxn modelId="{42C0272E-347B-4F79-BF0E-20688CC84EA6}" type="presParOf" srcId="{733D364F-922C-4B15-A806-A84B2FB56B65}" destId="{191EC08A-42CA-43AD-99A1-0CB26AC49607}" srcOrd="12" destOrd="0" presId="urn:microsoft.com/office/officeart/2009/3/layout/CircleRelationship"/>
    <dgm:cxn modelId="{EF9368AE-460A-4064-8929-7FD8AC2C2327}" type="presParOf" srcId="{191EC08A-42CA-43AD-99A1-0CB26AC49607}" destId="{74E54BFA-D090-412A-8E3D-7206CD421305}" srcOrd="0" destOrd="0" presId="urn:microsoft.com/office/officeart/2009/3/layout/CircleRelationship"/>
    <dgm:cxn modelId="{59495135-51AB-440E-B1DA-13F8E82F30F9}" type="presParOf" srcId="{733D364F-922C-4B15-A806-A84B2FB56B65}" destId="{27AD88C6-BC7A-4820-8761-BCF4685E3EA8}" srcOrd="13" destOrd="0" presId="urn:microsoft.com/office/officeart/2009/3/layout/CircleRelationship"/>
    <dgm:cxn modelId="{9966C542-6D40-4001-B6F5-9315563FD87F}" type="presParOf" srcId="{27AD88C6-BC7A-4820-8761-BCF4685E3EA8}" destId="{58C107A6-7EA9-427E-AAD8-B343208D5FF0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5C7757-A670-4FA3-9B31-2BD42D6F937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35C54CD-31B9-4980-B434-BB7CAE45B259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內向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07075B-E53B-4666-B7E0-3299D17615D2}" type="parTrans" cxnId="{0F330706-D6BB-4360-91FF-A280213C4590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3F2ACB2E-BC7D-4F48-9AD8-8DEAFBDE911E}" type="sibTrans" cxnId="{0F330706-D6BB-4360-91FF-A280213C4590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40890C02-7D07-47FB-87A7-194C1B4D001A}">
      <dgm:prSet phldrT="[文字]" custT="1"/>
      <dgm:spPr/>
      <dgm:t>
        <a:bodyPr/>
        <a:lstStyle/>
        <a:p>
          <a:r>
            <a:rPr lang="zh-TW" altLang="en-US" sz="2000" b="1" dirty="0" smtClean="0">
              <a:effectLst/>
            </a:rPr>
            <a:t>我知道你可以，只是需要一直練習，一直練習到最後便會成功</a:t>
          </a:r>
          <a:endParaRPr lang="zh-TW" altLang="en-US" sz="2000" b="1" dirty="0">
            <a:effectLst/>
          </a:endParaRPr>
        </a:p>
      </dgm:t>
    </dgm:pt>
    <dgm:pt modelId="{1428B180-549A-4C4B-BB88-78B4D19C289C}" type="parTrans" cxnId="{D15ACAA8-C647-472A-B512-D1E95265D7B8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39094FBA-2F77-4DAD-945D-7E916AF5B9BD}" type="sibTrans" cxnId="{D15ACAA8-C647-472A-B512-D1E95265D7B8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84093754-DD7F-4269-80B7-BBDE7928EAD7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叛逆</a:t>
          </a:r>
          <a:endParaRPr lang="en-US" altLang="zh-TW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6081C-9416-423D-AF30-E01F77DEA51A}" type="parTrans" cxnId="{8C4DDACC-4458-4746-9C3A-BA6C3B53916F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0086A9EB-836C-4071-A425-AF5C351403EE}" type="sibTrans" cxnId="{8C4DDACC-4458-4746-9C3A-BA6C3B53916F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DE11F5FA-B5EE-448D-9365-4A778480013B}">
      <dgm:prSet phldrT="[文字]"/>
      <dgm:spPr/>
      <dgm:t>
        <a:bodyPr/>
        <a:lstStyle/>
        <a:p>
          <a:r>
            <a:rPr lang="zh-TW" b="1" dirty="0" smtClean="0">
              <a:effectLst/>
            </a:rPr>
            <a:t>從糟糕的</a:t>
          </a:r>
          <a:r>
            <a:rPr lang="zh-TW" altLang="en-US" b="1" dirty="0" smtClean="0">
              <a:effectLst/>
            </a:rPr>
            <a:t>搖頭嘆氣一路走到讚揚</a:t>
          </a:r>
          <a:r>
            <a:rPr lang="zh-TW" b="1" dirty="0" smtClean="0">
              <a:effectLst/>
            </a:rPr>
            <a:t>的</a:t>
          </a:r>
          <a:r>
            <a:rPr lang="zh-TW" altLang="en-US" b="1" dirty="0" smtClean="0">
              <a:effectLst/>
            </a:rPr>
            <a:t>跌破眼鏡</a:t>
          </a:r>
          <a:endParaRPr lang="zh-TW" altLang="en-US" b="1" dirty="0">
            <a:effectLst/>
          </a:endParaRPr>
        </a:p>
      </dgm:t>
    </dgm:pt>
    <dgm:pt modelId="{1D35BEBD-BF50-4714-9AEC-3E031823BE3E}" type="parTrans" cxnId="{DCB249A4-D42B-460B-80AB-E2D2A043E971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FF86F642-EFE6-4559-8031-0D1E9E794376}" type="sibTrans" cxnId="{DCB249A4-D42B-460B-80AB-E2D2A043E971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B323CF75-5F4E-4D99-8EDE-184D1A8237A5}">
      <dgm:prSet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膽小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B2B604-9651-46FF-B7C3-03A3F8FACDD6}" type="parTrans" cxnId="{D9391502-A62D-4549-BB23-05FCA59FDD9F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C08532D0-4E60-4341-8FDB-221F6614FD37}" type="sibTrans" cxnId="{D9391502-A62D-4549-BB23-05FCA59FDD9F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76B81A84-79E1-4FC2-AF68-089B60C19411}">
      <dgm:prSet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愛哭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266D11-03C2-4EF3-835C-4168A6DB2BB3}" type="parTrans" cxnId="{ECEE4053-CF00-4EB1-AA49-5D6D410054B3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CE1D5CCD-1AA5-429A-B498-FA1FB32005B7}" type="sibTrans" cxnId="{ECEE4053-CF00-4EB1-AA49-5D6D410054B3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8CE4343C-807D-49C3-A789-0ED135B37035}">
      <dgm:prSet/>
      <dgm:spPr/>
      <dgm:t>
        <a:bodyPr/>
        <a:lstStyle/>
        <a:p>
          <a:r>
            <a:rPr lang="zh-TW" altLang="en-US" b="1" dirty="0" smtClean="0">
              <a:effectLst/>
            </a:rPr>
            <a:t>每</a:t>
          </a:r>
          <a:r>
            <a:rPr lang="zh-TW" b="1" dirty="0" smtClean="0">
              <a:effectLst/>
            </a:rPr>
            <a:t>一趟</a:t>
          </a:r>
          <a:r>
            <a:rPr lang="zh-TW" altLang="en-US" b="1" dirty="0" smtClean="0">
              <a:effectLst/>
            </a:rPr>
            <a:t>出勤行動</a:t>
          </a:r>
          <a:r>
            <a:rPr lang="zh-TW" b="1" dirty="0" smtClean="0">
              <a:effectLst/>
            </a:rPr>
            <a:t>，</a:t>
          </a:r>
          <a:r>
            <a:rPr lang="zh-TW" altLang="en-US" b="1" dirty="0" smtClean="0">
              <a:effectLst/>
            </a:rPr>
            <a:t>都代表著失去與成長的循環</a:t>
          </a:r>
          <a:endParaRPr lang="zh-TW" altLang="en-US" b="1" dirty="0">
            <a:effectLst/>
          </a:endParaRPr>
        </a:p>
      </dgm:t>
    </dgm:pt>
    <dgm:pt modelId="{78647712-B143-4361-A0E0-B44162826DC1}" type="parTrans" cxnId="{3E27FEE4-8E1B-4407-9F35-437968004874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9911B325-F294-4A9A-B88A-C19F807A59A3}" type="sibTrans" cxnId="{3E27FEE4-8E1B-4407-9F35-437968004874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676C9E50-F7F4-41D2-BDDE-80C2E4376B54}">
      <dgm:prSet/>
      <dgm:spPr/>
      <dgm:t>
        <a:bodyPr/>
        <a:lstStyle/>
        <a:p>
          <a:r>
            <a:rPr lang="zh-TW" b="1" dirty="0" smtClean="0">
              <a:effectLst/>
            </a:rPr>
            <a:t>脆弱其實是珍貴的</a:t>
          </a:r>
          <a:r>
            <a:rPr lang="zh-TW" altLang="en-US" b="1" dirty="0" smtClean="0">
              <a:effectLst/>
            </a:rPr>
            <a:t>能力</a:t>
          </a:r>
          <a:r>
            <a:rPr lang="zh-TW" b="1" dirty="0" smtClean="0">
              <a:effectLst/>
            </a:rPr>
            <a:t>，不需隱藏</a:t>
          </a:r>
          <a:r>
            <a:rPr lang="zh-TW" altLang="en-US" b="1" dirty="0" smtClean="0">
              <a:effectLst/>
            </a:rPr>
            <a:t>，學會轉化和面對</a:t>
          </a:r>
          <a:endParaRPr lang="zh-TW" altLang="en-US" b="1" dirty="0">
            <a:effectLst/>
          </a:endParaRPr>
        </a:p>
      </dgm:t>
    </dgm:pt>
    <dgm:pt modelId="{BCC352DF-E472-4400-AD63-0244DC11EA9F}" type="parTrans" cxnId="{0A736740-A594-4279-9B24-E380140627B9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E3F64839-918D-44B0-9A82-E9A626BE6C32}" type="sibTrans" cxnId="{0A736740-A594-4279-9B24-E380140627B9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310ED4F9-033C-4DFB-BD06-D558A4109ED4}" type="pres">
      <dgm:prSet presAssocID="{B55C7757-A670-4FA3-9B31-2BD42D6F937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DBB1E46B-44B8-4208-B82F-16B7FD3ED29C}" type="pres">
      <dgm:prSet presAssocID="{235C54CD-31B9-4980-B434-BB7CAE45B259}" presName="linNode" presStyleCnt="0"/>
      <dgm:spPr/>
    </dgm:pt>
    <dgm:pt modelId="{B9DA6BD9-5707-4E2B-867F-B3A615DE5E01}" type="pres">
      <dgm:prSet presAssocID="{235C54CD-31B9-4980-B434-BB7CAE45B259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B1BAF8-6279-4211-8618-C510BBC8B19F}" type="pres">
      <dgm:prSet presAssocID="{235C54CD-31B9-4980-B434-BB7CAE45B259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C37B49-A886-4ED7-820A-A44FE460CA7D}" type="pres">
      <dgm:prSet presAssocID="{3F2ACB2E-BC7D-4F48-9AD8-8DEAFBDE911E}" presName="spacing" presStyleCnt="0"/>
      <dgm:spPr/>
    </dgm:pt>
    <dgm:pt modelId="{AE2D0E2A-1500-4DC0-A1DD-54ACA15DC914}" type="pres">
      <dgm:prSet presAssocID="{84093754-DD7F-4269-80B7-BBDE7928EAD7}" presName="linNode" presStyleCnt="0"/>
      <dgm:spPr/>
    </dgm:pt>
    <dgm:pt modelId="{2D6B375F-1235-471C-823C-A17387E70B22}" type="pres">
      <dgm:prSet presAssocID="{84093754-DD7F-4269-80B7-BBDE7928EAD7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BF1476-E7F1-475D-A54D-BA009369D245}" type="pres">
      <dgm:prSet presAssocID="{84093754-DD7F-4269-80B7-BBDE7928EAD7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10C456-86F9-464F-88FA-D5812A28E849}" type="pres">
      <dgm:prSet presAssocID="{0086A9EB-836C-4071-A425-AF5C351403EE}" presName="spacing" presStyleCnt="0"/>
      <dgm:spPr/>
    </dgm:pt>
    <dgm:pt modelId="{584ABFAE-93E0-454A-9147-4EFD4BBCD1CF}" type="pres">
      <dgm:prSet presAssocID="{B323CF75-5F4E-4D99-8EDE-184D1A8237A5}" presName="linNode" presStyleCnt="0"/>
      <dgm:spPr/>
    </dgm:pt>
    <dgm:pt modelId="{28789879-7487-42FD-A9CA-631CEC56C9E4}" type="pres">
      <dgm:prSet presAssocID="{B323CF75-5F4E-4D99-8EDE-184D1A8237A5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DE92C1-99E9-4274-8455-189EAA8BD7D9}" type="pres">
      <dgm:prSet presAssocID="{B323CF75-5F4E-4D99-8EDE-184D1A8237A5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617513-FACD-424A-B037-16D7EF170098}" type="pres">
      <dgm:prSet presAssocID="{C08532D0-4E60-4341-8FDB-221F6614FD37}" presName="spacing" presStyleCnt="0"/>
      <dgm:spPr/>
    </dgm:pt>
    <dgm:pt modelId="{C17EC19E-F7EB-45AE-BDB8-49E89AEAF1D2}" type="pres">
      <dgm:prSet presAssocID="{76B81A84-79E1-4FC2-AF68-089B60C19411}" presName="linNode" presStyleCnt="0"/>
      <dgm:spPr/>
    </dgm:pt>
    <dgm:pt modelId="{D2514B80-4EC5-4CDE-93A3-953FFB28E158}" type="pres">
      <dgm:prSet presAssocID="{76B81A84-79E1-4FC2-AF68-089B60C19411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3E9666-F01A-4418-96B8-5E0A121E9A4A}" type="pres">
      <dgm:prSet presAssocID="{76B81A84-79E1-4FC2-AF68-089B60C19411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9A3458-98B3-4BF1-B983-4DB0501E82ED}" type="presOf" srcId="{76B81A84-79E1-4FC2-AF68-089B60C19411}" destId="{D2514B80-4EC5-4CDE-93A3-953FFB28E158}" srcOrd="0" destOrd="0" presId="urn:microsoft.com/office/officeart/2005/8/layout/vList6"/>
    <dgm:cxn modelId="{494D039F-0C98-4FC3-930B-DFF9A08582A2}" type="presOf" srcId="{235C54CD-31B9-4980-B434-BB7CAE45B259}" destId="{B9DA6BD9-5707-4E2B-867F-B3A615DE5E01}" srcOrd="0" destOrd="0" presId="urn:microsoft.com/office/officeart/2005/8/layout/vList6"/>
    <dgm:cxn modelId="{02288E20-ABF6-4E31-90D9-9C9D4B5D6909}" type="presOf" srcId="{40890C02-7D07-47FB-87A7-194C1B4D001A}" destId="{A3B1BAF8-6279-4211-8618-C510BBC8B19F}" srcOrd="0" destOrd="0" presId="urn:microsoft.com/office/officeart/2005/8/layout/vList6"/>
    <dgm:cxn modelId="{ECEE4053-CF00-4EB1-AA49-5D6D410054B3}" srcId="{B55C7757-A670-4FA3-9B31-2BD42D6F9376}" destId="{76B81A84-79E1-4FC2-AF68-089B60C19411}" srcOrd="3" destOrd="0" parTransId="{2A266D11-03C2-4EF3-835C-4168A6DB2BB3}" sibTransId="{CE1D5CCD-1AA5-429A-B498-FA1FB32005B7}"/>
    <dgm:cxn modelId="{CF8EE33B-FFFB-4C8C-9819-3247EB9A01C1}" type="presOf" srcId="{84093754-DD7F-4269-80B7-BBDE7928EAD7}" destId="{2D6B375F-1235-471C-823C-A17387E70B22}" srcOrd="0" destOrd="0" presId="urn:microsoft.com/office/officeart/2005/8/layout/vList6"/>
    <dgm:cxn modelId="{FEA19904-867F-4359-AD87-32611821703F}" type="presOf" srcId="{8CE4343C-807D-49C3-A789-0ED135B37035}" destId="{64DE92C1-99E9-4274-8455-189EAA8BD7D9}" srcOrd="0" destOrd="0" presId="urn:microsoft.com/office/officeart/2005/8/layout/vList6"/>
    <dgm:cxn modelId="{58CB24CA-6E89-48A1-8D8E-1E0346EB63F4}" type="presOf" srcId="{DE11F5FA-B5EE-448D-9365-4A778480013B}" destId="{44BF1476-E7F1-475D-A54D-BA009369D245}" srcOrd="0" destOrd="0" presId="urn:microsoft.com/office/officeart/2005/8/layout/vList6"/>
    <dgm:cxn modelId="{0F330706-D6BB-4360-91FF-A280213C4590}" srcId="{B55C7757-A670-4FA3-9B31-2BD42D6F9376}" destId="{235C54CD-31B9-4980-B434-BB7CAE45B259}" srcOrd="0" destOrd="0" parTransId="{3F07075B-E53B-4666-B7E0-3299D17615D2}" sibTransId="{3F2ACB2E-BC7D-4F48-9AD8-8DEAFBDE911E}"/>
    <dgm:cxn modelId="{B16F80AC-F03C-4587-A8CC-639728408700}" type="presOf" srcId="{B55C7757-A670-4FA3-9B31-2BD42D6F9376}" destId="{310ED4F9-033C-4DFB-BD06-D558A4109ED4}" srcOrd="0" destOrd="0" presId="urn:microsoft.com/office/officeart/2005/8/layout/vList6"/>
    <dgm:cxn modelId="{1F7B5C23-DCF7-49CE-BACD-11BA4E0E7F49}" type="presOf" srcId="{676C9E50-F7F4-41D2-BDDE-80C2E4376B54}" destId="{4C3E9666-F01A-4418-96B8-5E0A121E9A4A}" srcOrd="0" destOrd="0" presId="urn:microsoft.com/office/officeart/2005/8/layout/vList6"/>
    <dgm:cxn modelId="{D15ACAA8-C647-472A-B512-D1E95265D7B8}" srcId="{235C54CD-31B9-4980-B434-BB7CAE45B259}" destId="{40890C02-7D07-47FB-87A7-194C1B4D001A}" srcOrd="0" destOrd="0" parTransId="{1428B180-549A-4C4B-BB88-78B4D19C289C}" sibTransId="{39094FBA-2F77-4DAD-945D-7E916AF5B9BD}"/>
    <dgm:cxn modelId="{DCB249A4-D42B-460B-80AB-E2D2A043E971}" srcId="{84093754-DD7F-4269-80B7-BBDE7928EAD7}" destId="{DE11F5FA-B5EE-448D-9365-4A778480013B}" srcOrd="0" destOrd="0" parTransId="{1D35BEBD-BF50-4714-9AEC-3E031823BE3E}" sibTransId="{FF86F642-EFE6-4559-8031-0D1E9E794376}"/>
    <dgm:cxn modelId="{D9391502-A62D-4549-BB23-05FCA59FDD9F}" srcId="{B55C7757-A670-4FA3-9B31-2BD42D6F9376}" destId="{B323CF75-5F4E-4D99-8EDE-184D1A8237A5}" srcOrd="2" destOrd="0" parTransId="{CCB2B604-9651-46FF-B7C3-03A3F8FACDD6}" sibTransId="{C08532D0-4E60-4341-8FDB-221F6614FD37}"/>
    <dgm:cxn modelId="{8C4DDACC-4458-4746-9C3A-BA6C3B53916F}" srcId="{B55C7757-A670-4FA3-9B31-2BD42D6F9376}" destId="{84093754-DD7F-4269-80B7-BBDE7928EAD7}" srcOrd="1" destOrd="0" parTransId="{7D66081C-9416-423D-AF30-E01F77DEA51A}" sibTransId="{0086A9EB-836C-4071-A425-AF5C351403EE}"/>
    <dgm:cxn modelId="{0A736740-A594-4279-9B24-E380140627B9}" srcId="{76B81A84-79E1-4FC2-AF68-089B60C19411}" destId="{676C9E50-F7F4-41D2-BDDE-80C2E4376B54}" srcOrd="0" destOrd="0" parTransId="{BCC352DF-E472-4400-AD63-0244DC11EA9F}" sibTransId="{E3F64839-918D-44B0-9A82-E9A626BE6C32}"/>
    <dgm:cxn modelId="{B475E70A-99DB-4B2B-8808-1673928C93A5}" type="presOf" srcId="{B323CF75-5F4E-4D99-8EDE-184D1A8237A5}" destId="{28789879-7487-42FD-A9CA-631CEC56C9E4}" srcOrd="0" destOrd="0" presId="urn:microsoft.com/office/officeart/2005/8/layout/vList6"/>
    <dgm:cxn modelId="{3E27FEE4-8E1B-4407-9F35-437968004874}" srcId="{B323CF75-5F4E-4D99-8EDE-184D1A8237A5}" destId="{8CE4343C-807D-49C3-A789-0ED135B37035}" srcOrd="0" destOrd="0" parTransId="{78647712-B143-4361-A0E0-B44162826DC1}" sibTransId="{9911B325-F294-4A9A-B88A-C19F807A59A3}"/>
    <dgm:cxn modelId="{DEF1BAC2-B556-4F77-8AE5-AD752D2DC3DC}" type="presParOf" srcId="{310ED4F9-033C-4DFB-BD06-D558A4109ED4}" destId="{DBB1E46B-44B8-4208-B82F-16B7FD3ED29C}" srcOrd="0" destOrd="0" presId="urn:microsoft.com/office/officeart/2005/8/layout/vList6"/>
    <dgm:cxn modelId="{7D01A894-C5C7-4EC2-A1C7-64BF49A10953}" type="presParOf" srcId="{DBB1E46B-44B8-4208-B82F-16B7FD3ED29C}" destId="{B9DA6BD9-5707-4E2B-867F-B3A615DE5E01}" srcOrd="0" destOrd="0" presId="urn:microsoft.com/office/officeart/2005/8/layout/vList6"/>
    <dgm:cxn modelId="{FF73D24C-BECF-4C4B-861D-7075A2AA763F}" type="presParOf" srcId="{DBB1E46B-44B8-4208-B82F-16B7FD3ED29C}" destId="{A3B1BAF8-6279-4211-8618-C510BBC8B19F}" srcOrd="1" destOrd="0" presId="urn:microsoft.com/office/officeart/2005/8/layout/vList6"/>
    <dgm:cxn modelId="{B7C80E5B-3F7A-4B5F-B411-053A4CA9A5DA}" type="presParOf" srcId="{310ED4F9-033C-4DFB-BD06-D558A4109ED4}" destId="{5FC37B49-A886-4ED7-820A-A44FE460CA7D}" srcOrd="1" destOrd="0" presId="urn:microsoft.com/office/officeart/2005/8/layout/vList6"/>
    <dgm:cxn modelId="{D52B7AC0-DB95-4835-BD7B-5D71B9B588D0}" type="presParOf" srcId="{310ED4F9-033C-4DFB-BD06-D558A4109ED4}" destId="{AE2D0E2A-1500-4DC0-A1DD-54ACA15DC914}" srcOrd="2" destOrd="0" presId="urn:microsoft.com/office/officeart/2005/8/layout/vList6"/>
    <dgm:cxn modelId="{946C92F9-998A-4E2B-A1AD-E9505A6320A1}" type="presParOf" srcId="{AE2D0E2A-1500-4DC0-A1DD-54ACA15DC914}" destId="{2D6B375F-1235-471C-823C-A17387E70B22}" srcOrd="0" destOrd="0" presId="urn:microsoft.com/office/officeart/2005/8/layout/vList6"/>
    <dgm:cxn modelId="{2A58689D-D622-4E6F-8864-0FE451DC7B85}" type="presParOf" srcId="{AE2D0E2A-1500-4DC0-A1DD-54ACA15DC914}" destId="{44BF1476-E7F1-475D-A54D-BA009369D245}" srcOrd="1" destOrd="0" presId="urn:microsoft.com/office/officeart/2005/8/layout/vList6"/>
    <dgm:cxn modelId="{8ED8DF49-8ED4-4F1F-B384-DAC6969DF043}" type="presParOf" srcId="{310ED4F9-033C-4DFB-BD06-D558A4109ED4}" destId="{CF10C456-86F9-464F-88FA-D5812A28E849}" srcOrd="3" destOrd="0" presId="urn:microsoft.com/office/officeart/2005/8/layout/vList6"/>
    <dgm:cxn modelId="{48370042-3B6A-4D6E-9112-50E00AEA9A06}" type="presParOf" srcId="{310ED4F9-033C-4DFB-BD06-D558A4109ED4}" destId="{584ABFAE-93E0-454A-9147-4EFD4BBCD1CF}" srcOrd="4" destOrd="0" presId="urn:microsoft.com/office/officeart/2005/8/layout/vList6"/>
    <dgm:cxn modelId="{C5C18EF4-6E42-415E-ABD1-44A8982E126C}" type="presParOf" srcId="{584ABFAE-93E0-454A-9147-4EFD4BBCD1CF}" destId="{28789879-7487-42FD-A9CA-631CEC56C9E4}" srcOrd="0" destOrd="0" presId="urn:microsoft.com/office/officeart/2005/8/layout/vList6"/>
    <dgm:cxn modelId="{84AD782B-B09E-49D3-8518-5E0A965F450B}" type="presParOf" srcId="{584ABFAE-93E0-454A-9147-4EFD4BBCD1CF}" destId="{64DE92C1-99E9-4274-8455-189EAA8BD7D9}" srcOrd="1" destOrd="0" presId="urn:microsoft.com/office/officeart/2005/8/layout/vList6"/>
    <dgm:cxn modelId="{8C16C745-BD52-4A39-8856-42718F0ED32D}" type="presParOf" srcId="{310ED4F9-033C-4DFB-BD06-D558A4109ED4}" destId="{8F617513-FACD-424A-B037-16D7EF170098}" srcOrd="5" destOrd="0" presId="urn:microsoft.com/office/officeart/2005/8/layout/vList6"/>
    <dgm:cxn modelId="{68E25C0F-FC87-48AA-A54C-A1FF8F547E21}" type="presParOf" srcId="{310ED4F9-033C-4DFB-BD06-D558A4109ED4}" destId="{C17EC19E-F7EB-45AE-BDB8-49E89AEAF1D2}" srcOrd="6" destOrd="0" presId="urn:microsoft.com/office/officeart/2005/8/layout/vList6"/>
    <dgm:cxn modelId="{F678BE7C-BD89-45D9-B1FB-17A1A18F741C}" type="presParOf" srcId="{C17EC19E-F7EB-45AE-BDB8-49E89AEAF1D2}" destId="{D2514B80-4EC5-4CDE-93A3-953FFB28E158}" srcOrd="0" destOrd="0" presId="urn:microsoft.com/office/officeart/2005/8/layout/vList6"/>
    <dgm:cxn modelId="{A1BE5ED5-802D-4489-A82E-93F91946497A}" type="presParOf" srcId="{C17EC19E-F7EB-45AE-BDB8-49E89AEAF1D2}" destId="{4C3E9666-F01A-4418-96B8-5E0A121E9A4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0C677E-22E2-4F44-B26D-737FF5F27C70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985D800-4DF5-4560-8303-A80D11B0C68C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走上社工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A9B16C-A078-403A-99C5-6C38ADDD20CF}" type="parTrans" cxnId="{F6F5CE0A-D195-4696-8C10-6E517ED836A3}">
      <dgm:prSet/>
      <dgm:spPr/>
      <dgm:t>
        <a:bodyPr/>
        <a:lstStyle/>
        <a:p>
          <a:endParaRPr lang="zh-TW" alt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699F01-592A-47CD-8D6B-74EB0E31A19C}" type="sibTrans" cxnId="{F6F5CE0A-D195-4696-8C10-6E517ED836A3}">
      <dgm:prSet/>
      <dgm:spPr/>
      <dgm:t>
        <a:bodyPr/>
        <a:lstStyle/>
        <a:p>
          <a:endParaRPr lang="zh-TW" alt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9B5601-9DCF-4A5B-AA86-71CAB406250B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國中導師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5989FE-F944-44DA-8ECD-1FB28E3A4C53}" type="parTrans" cxnId="{1D10C28C-444A-4339-AC88-FE47E0719B45}">
      <dgm:prSet custT="1"/>
      <dgm:spPr/>
      <dgm:t>
        <a:bodyPr/>
        <a:lstStyle/>
        <a:p>
          <a:endParaRPr lang="zh-TW" alt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0C3031-AB16-4928-89B1-A1135C7D990C}" type="sibTrans" cxnId="{1D10C28C-444A-4339-AC88-FE47E0719B45}">
      <dgm:prSet/>
      <dgm:spPr/>
      <dgm:t>
        <a:bodyPr/>
        <a:lstStyle/>
        <a:p>
          <a:endParaRPr lang="zh-TW" alt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250C20-9111-4B2E-9C30-80337BF39FBF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獨立生活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9738DF-42E0-4DA6-B99A-BB86338191EB}" type="parTrans" cxnId="{B781A616-FB39-4314-970C-11DF837B6EDD}">
      <dgm:prSet custT="1"/>
      <dgm:spPr/>
      <dgm:t>
        <a:bodyPr/>
        <a:lstStyle/>
        <a:p>
          <a:endParaRPr lang="zh-TW" alt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8181A2-7E3B-4582-AD15-F89D41C8A4A2}" type="sibTrans" cxnId="{B781A616-FB39-4314-970C-11DF837B6EDD}">
      <dgm:prSet/>
      <dgm:spPr/>
      <dgm:t>
        <a:bodyPr/>
        <a:lstStyle/>
        <a:p>
          <a:endParaRPr lang="zh-TW" alt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F03292-52DF-404B-B634-386468E39606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救難經驗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39BC87-0C3D-4AC3-9906-3A34B1C80686}" type="parTrans" cxnId="{F62A5AB2-2C3F-4C58-A87A-32C04D27BFBF}">
      <dgm:prSet custT="1"/>
      <dgm:spPr/>
      <dgm:t>
        <a:bodyPr/>
        <a:lstStyle/>
        <a:p>
          <a:endParaRPr lang="zh-TW" alt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0D3878-1292-427C-8998-53A0433488B5}" type="sibTrans" cxnId="{F62A5AB2-2C3F-4C58-A87A-32C04D27BFBF}">
      <dgm:prSet/>
      <dgm:spPr/>
      <dgm:t>
        <a:bodyPr/>
        <a:lstStyle/>
        <a:p>
          <a:endParaRPr lang="zh-TW" alt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C1637E-621C-4BA5-ACCD-BA279F56D7D7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社會局社工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1D734B-222B-4CFF-963D-FBF28285FBF1}" type="parTrans" cxnId="{9CFBE04B-4A09-402E-A783-ED0E9277F77C}">
      <dgm:prSet custT="1"/>
      <dgm:spPr/>
      <dgm:t>
        <a:bodyPr/>
        <a:lstStyle/>
        <a:p>
          <a:endParaRPr lang="zh-TW" alt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B6D156-8FA0-45FA-AD20-3489798A90FC}" type="sibTrans" cxnId="{9CFBE04B-4A09-402E-A783-ED0E9277F77C}">
      <dgm:prSet/>
      <dgm:spPr/>
      <dgm:t>
        <a:bodyPr/>
        <a:lstStyle/>
        <a:p>
          <a:endParaRPr lang="zh-TW" alt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193F7B-12BF-4C1F-8E10-27EB63D16413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祖父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B96968-D143-4900-ACBB-AAA29F033DC5}" type="parTrans" cxnId="{B0211BF6-A0BB-4F90-94A9-DE010FC5D8A5}">
      <dgm:prSet/>
      <dgm:spPr/>
      <dgm:t>
        <a:bodyPr/>
        <a:lstStyle/>
        <a:p>
          <a:endParaRPr lang="zh-TW" altLang="en-US"/>
        </a:p>
      </dgm:t>
    </dgm:pt>
    <dgm:pt modelId="{20B14DB1-3961-4D4F-8398-F3FEC691F27F}" type="sibTrans" cxnId="{B0211BF6-A0BB-4F90-94A9-DE010FC5D8A5}">
      <dgm:prSet/>
      <dgm:spPr/>
      <dgm:t>
        <a:bodyPr/>
        <a:lstStyle/>
        <a:p>
          <a:endParaRPr lang="zh-TW" altLang="en-US"/>
        </a:p>
      </dgm:t>
    </dgm:pt>
    <dgm:pt modelId="{8D6A352D-3EDD-4B84-BAEA-44E56974ED62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申請入學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473ECE-4552-423A-8B41-7422E8B2D20A}" type="parTrans" cxnId="{DB05C846-349F-4664-9D8A-AC4137ED1EF2}">
      <dgm:prSet/>
      <dgm:spPr/>
      <dgm:t>
        <a:bodyPr/>
        <a:lstStyle/>
        <a:p>
          <a:endParaRPr lang="zh-TW" altLang="en-US"/>
        </a:p>
      </dgm:t>
    </dgm:pt>
    <dgm:pt modelId="{092401FF-7633-440B-9E42-43988EAA8C99}" type="sibTrans" cxnId="{DB05C846-349F-4664-9D8A-AC4137ED1EF2}">
      <dgm:prSet/>
      <dgm:spPr/>
      <dgm:t>
        <a:bodyPr/>
        <a:lstStyle/>
        <a:p>
          <a:endParaRPr lang="zh-TW" altLang="en-US"/>
        </a:p>
      </dgm:t>
    </dgm:pt>
    <dgm:pt modelId="{E26CA57B-0350-4443-9598-22DA96F6492B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對家庭的省思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483DF7-462D-41A9-BBBE-28D169017FB5}" type="parTrans" cxnId="{AB2B8120-EEF8-4728-959A-D97C1CCCF587}">
      <dgm:prSet/>
      <dgm:spPr/>
      <dgm:t>
        <a:bodyPr/>
        <a:lstStyle/>
        <a:p>
          <a:endParaRPr lang="zh-TW" altLang="en-US"/>
        </a:p>
      </dgm:t>
    </dgm:pt>
    <dgm:pt modelId="{79BFBF31-1008-4CF9-9FE8-0497E72C3F98}" type="sibTrans" cxnId="{AB2B8120-EEF8-4728-959A-D97C1CCCF587}">
      <dgm:prSet/>
      <dgm:spPr/>
      <dgm:t>
        <a:bodyPr/>
        <a:lstStyle/>
        <a:p>
          <a:endParaRPr lang="zh-TW" altLang="en-US"/>
        </a:p>
      </dgm:t>
    </dgm:pt>
    <dgm:pt modelId="{1D7AB7D0-5468-4B66-ADCF-E694E723C799}" type="pres">
      <dgm:prSet presAssocID="{5C0C677E-22E2-4F44-B26D-737FF5F27C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89B8707-A44A-4511-8EF5-F7B8EF1101CA}" type="pres">
      <dgm:prSet presAssocID="{2985D800-4DF5-4560-8303-A80D11B0C68C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6C76446C-5230-48B5-86D2-D7D560F64BED}" type="pres">
      <dgm:prSet presAssocID="{115989FE-F944-44DA-8ECD-1FB28E3A4C53}" presName="Name9" presStyleLbl="parChTrans1D2" presStyleIdx="0" presStyleCnt="7"/>
      <dgm:spPr/>
      <dgm:t>
        <a:bodyPr/>
        <a:lstStyle/>
        <a:p>
          <a:endParaRPr lang="zh-TW" altLang="en-US"/>
        </a:p>
      </dgm:t>
    </dgm:pt>
    <dgm:pt modelId="{BA7FF171-AC13-418B-BECC-6B793EF34D90}" type="pres">
      <dgm:prSet presAssocID="{115989FE-F944-44DA-8ECD-1FB28E3A4C53}" presName="connTx" presStyleLbl="parChTrans1D2" presStyleIdx="0" presStyleCnt="7"/>
      <dgm:spPr/>
      <dgm:t>
        <a:bodyPr/>
        <a:lstStyle/>
        <a:p>
          <a:endParaRPr lang="zh-TW" altLang="en-US"/>
        </a:p>
      </dgm:t>
    </dgm:pt>
    <dgm:pt modelId="{D99CA69F-184E-4FD8-BDFC-6066462AD105}" type="pres">
      <dgm:prSet presAssocID="{D19B5601-9DCF-4A5B-AA86-71CAB406250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B84571-A628-41C2-943D-70FAC6D288C9}" type="pres">
      <dgm:prSet presAssocID="{4D9738DF-42E0-4DA6-B99A-BB86338191EB}" presName="Name9" presStyleLbl="parChTrans1D2" presStyleIdx="1" presStyleCnt="7"/>
      <dgm:spPr/>
      <dgm:t>
        <a:bodyPr/>
        <a:lstStyle/>
        <a:p>
          <a:endParaRPr lang="zh-TW" altLang="en-US"/>
        </a:p>
      </dgm:t>
    </dgm:pt>
    <dgm:pt modelId="{F2B8E78A-5539-4FE3-B356-FC0CE2664176}" type="pres">
      <dgm:prSet presAssocID="{4D9738DF-42E0-4DA6-B99A-BB86338191EB}" presName="connTx" presStyleLbl="parChTrans1D2" presStyleIdx="1" presStyleCnt="7"/>
      <dgm:spPr/>
      <dgm:t>
        <a:bodyPr/>
        <a:lstStyle/>
        <a:p>
          <a:endParaRPr lang="zh-TW" altLang="en-US"/>
        </a:p>
      </dgm:t>
    </dgm:pt>
    <dgm:pt modelId="{31CD1553-AA2F-486D-8225-B47694FC67D7}" type="pres">
      <dgm:prSet presAssocID="{7D250C20-9111-4B2E-9C30-80337BF39FB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358102-E360-4D82-8246-35F699D2708A}" type="pres">
      <dgm:prSet presAssocID="{3139BC87-0C3D-4AC3-9906-3A34B1C80686}" presName="Name9" presStyleLbl="parChTrans1D2" presStyleIdx="2" presStyleCnt="7"/>
      <dgm:spPr/>
      <dgm:t>
        <a:bodyPr/>
        <a:lstStyle/>
        <a:p>
          <a:endParaRPr lang="zh-TW" altLang="en-US"/>
        </a:p>
      </dgm:t>
    </dgm:pt>
    <dgm:pt modelId="{72087781-D46F-447C-A443-848E95A1567E}" type="pres">
      <dgm:prSet presAssocID="{3139BC87-0C3D-4AC3-9906-3A34B1C80686}" presName="connTx" presStyleLbl="parChTrans1D2" presStyleIdx="2" presStyleCnt="7"/>
      <dgm:spPr/>
      <dgm:t>
        <a:bodyPr/>
        <a:lstStyle/>
        <a:p>
          <a:endParaRPr lang="zh-TW" altLang="en-US"/>
        </a:p>
      </dgm:t>
    </dgm:pt>
    <dgm:pt modelId="{DEF9E177-2068-4C29-945F-A171EB2DE201}" type="pres">
      <dgm:prSet presAssocID="{FAF03292-52DF-404B-B634-386468E3960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E23669-1312-4862-B22C-B275ED5750DF}" type="pres">
      <dgm:prSet presAssocID="{891D734B-222B-4CFF-963D-FBF28285FBF1}" presName="Name9" presStyleLbl="parChTrans1D2" presStyleIdx="3" presStyleCnt="7"/>
      <dgm:spPr/>
      <dgm:t>
        <a:bodyPr/>
        <a:lstStyle/>
        <a:p>
          <a:endParaRPr lang="zh-TW" altLang="en-US"/>
        </a:p>
      </dgm:t>
    </dgm:pt>
    <dgm:pt modelId="{8023F0EA-A729-460B-A277-F0861EB75AE3}" type="pres">
      <dgm:prSet presAssocID="{891D734B-222B-4CFF-963D-FBF28285FBF1}" presName="connTx" presStyleLbl="parChTrans1D2" presStyleIdx="3" presStyleCnt="7"/>
      <dgm:spPr/>
      <dgm:t>
        <a:bodyPr/>
        <a:lstStyle/>
        <a:p>
          <a:endParaRPr lang="zh-TW" altLang="en-US"/>
        </a:p>
      </dgm:t>
    </dgm:pt>
    <dgm:pt modelId="{6C3E6C14-DBB6-4534-9CF5-DD94134332A5}" type="pres">
      <dgm:prSet presAssocID="{21C1637E-621C-4BA5-ACCD-BA279F56D7D7}" presName="node" presStyleLbl="node1" presStyleIdx="3" presStyleCnt="7" custScaleX="122886" custScaleY="1030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896315-17E5-42A0-A44D-83D9E8255602}" type="pres">
      <dgm:prSet presAssocID="{F5B96968-D143-4900-ACBB-AAA29F033DC5}" presName="Name9" presStyleLbl="parChTrans1D2" presStyleIdx="4" presStyleCnt="7"/>
      <dgm:spPr/>
      <dgm:t>
        <a:bodyPr/>
        <a:lstStyle/>
        <a:p>
          <a:endParaRPr lang="zh-TW" altLang="en-US"/>
        </a:p>
      </dgm:t>
    </dgm:pt>
    <dgm:pt modelId="{13C24772-58ED-490D-A53C-99A027C6D046}" type="pres">
      <dgm:prSet presAssocID="{F5B96968-D143-4900-ACBB-AAA29F033DC5}" presName="connTx" presStyleLbl="parChTrans1D2" presStyleIdx="4" presStyleCnt="7"/>
      <dgm:spPr/>
      <dgm:t>
        <a:bodyPr/>
        <a:lstStyle/>
        <a:p>
          <a:endParaRPr lang="zh-TW" altLang="en-US"/>
        </a:p>
      </dgm:t>
    </dgm:pt>
    <dgm:pt modelId="{6BD210AA-61C2-42BF-B9C6-81DE8EB24E50}" type="pres">
      <dgm:prSet presAssocID="{E2193F7B-12BF-4C1F-8E10-27EB63D16413}" presName="node" presStyleLbl="node1" presStyleIdx="4" presStyleCnt="7" custScaleX="108948" custScaleY="1119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CC7FC9-1818-4ACA-B048-354F8CCBF777}" type="pres">
      <dgm:prSet presAssocID="{D8473ECE-4552-423A-8B41-7422E8B2D20A}" presName="Name9" presStyleLbl="parChTrans1D2" presStyleIdx="5" presStyleCnt="7"/>
      <dgm:spPr/>
      <dgm:t>
        <a:bodyPr/>
        <a:lstStyle/>
        <a:p>
          <a:endParaRPr lang="zh-TW" altLang="en-US"/>
        </a:p>
      </dgm:t>
    </dgm:pt>
    <dgm:pt modelId="{62914DFE-BCF5-40E2-BA2A-6C8A8F9275E5}" type="pres">
      <dgm:prSet presAssocID="{D8473ECE-4552-423A-8B41-7422E8B2D20A}" presName="connTx" presStyleLbl="parChTrans1D2" presStyleIdx="5" presStyleCnt="7"/>
      <dgm:spPr/>
      <dgm:t>
        <a:bodyPr/>
        <a:lstStyle/>
        <a:p>
          <a:endParaRPr lang="zh-TW" altLang="en-US"/>
        </a:p>
      </dgm:t>
    </dgm:pt>
    <dgm:pt modelId="{6AF2037C-B68F-41A3-945A-0EFA87F49A19}" type="pres">
      <dgm:prSet presAssocID="{8D6A352D-3EDD-4B84-BAEA-44E56974ED6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9460BB-3204-442D-8044-B738FA8AD8EB}" type="pres">
      <dgm:prSet presAssocID="{76483DF7-462D-41A9-BBBE-28D169017FB5}" presName="Name9" presStyleLbl="parChTrans1D2" presStyleIdx="6" presStyleCnt="7"/>
      <dgm:spPr/>
      <dgm:t>
        <a:bodyPr/>
        <a:lstStyle/>
        <a:p>
          <a:endParaRPr lang="zh-TW" altLang="en-US"/>
        </a:p>
      </dgm:t>
    </dgm:pt>
    <dgm:pt modelId="{49772E7D-436C-4BF6-85CF-CEC2E6FAF0DD}" type="pres">
      <dgm:prSet presAssocID="{76483DF7-462D-41A9-BBBE-28D169017FB5}" presName="connTx" presStyleLbl="parChTrans1D2" presStyleIdx="6" presStyleCnt="7"/>
      <dgm:spPr/>
      <dgm:t>
        <a:bodyPr/>
        <a:lstStyle/>
        <a:p>
          <a:endParaRPr lang="zh-TW" altLang="en-US"/>
        </a:p>
      </dgm:t>
    </dgm:pt>
    <dgm:pt modelId="{85C23837-54F5-4BEE-AE19-07571E107533}" type="pres">
      <dgm:prSet presAssocID="{E26CA57B-0350-4443-9598-22DA96F6492B}" presName="node" presStyleLbl="node1" presStyleIdx="6" presStyleCnt="7" custScaleX="154759" custScaleY="1001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611C4C5-2B21-4322-BD95-B2A25DAB9AD1}" type="presOf" srcId="{7D250C20-9111-4B2E-9C30-80337BF39FBF}" destId="{31CD1553-AA2F-486D-8225-B47694FC67D7}" srcOrd="0" destOrd="0" presId="urn:microsoft.com/office/officeart/2005/8/layout/radial1"/>
    <dgm:cxn modelId="{C02D725A-8965-4E68-A7B8-71A8C3E14DC4}" type="presOf" srcId="{76483DF7-462D-41A9-BBBE-28D169017FB5}" destId="{49772E7D-436C-4BF6-85CF-CEC2E6FAF0DD}" srcOrd="1" destOrd="0" presId="urn:microsoft.com/office/officeart/2005/8/layout/radial1"/>
    <dgm:cxn modelId="{AB2B8120-EEF8-4728-959A-D97C1CCCF587}" srcId="{2985D800-4DF5-4560-8303-A80D11B0C68C}" destId="{E26CA57B-0350-4443-9598-22DA96F6492B}" srcOrd="6" destOrd="0" parTransId="{76483DF7-462D-41A9-BBBE-28D169017FB5}" sibTransId="{79BFBF31-1008-4CF9-9FE8-0497E72C3F98}"/>
    <dgm:cxn modelId="{CE7DFCD0-75DD-4AE8-8A30-F4DABC4835C8}" type="presOf" srcId="{D8473ECE-4552-423A-8B41-7422E8B2D20A}" destId="{62914DFE-BCF5-40E2-BA2A-6C8A8F9275E5}" srcOrd="1" destOrd="0" presId="urn:microsoft.com/office/officeart/2005/8/layout/radial1"/>
    <dgm:cxn modelId="{CD0F8642-9C37-49C8-8DF7-B6F63F58EF15}" type="presOf" srcId="{D19B5601-9DCF-4A5B-AA86-71CAB406250B}" destId="{D99CA69F-184E-4FD8-BDFC-6066462AD105}" srcOrd="0" destOrd="0" presId="urn:microsoft.com/office/officeart/2005/8/layout/radial1"/>
    <dgm:cxn modelId="{F6F5CE0A-D195-4696-8C10-6E517ED836A3}" srcId="{5C0C677E-22E2-4F44-B26D-737FF5F27C70}" destId="{2985D800-4DF5-4560-8303-A80D11B0C68C}" srcOrd="0" destOrd="0" parTransId="{E8A9B16C-A078-403A-99C5-6C38ADDD20CF}" sibTransId="{87699F01-592A-47CD-8D6B-74EB0E31A19C}"/>
    <dgm:cxn modelId="{DB05C846-349F-4664-9D8A-AC4137ED1EF2}" srcId="{2985D800-4DF5-4560-8303-A80D11B0C68C}" destId="{8D6A352D-3EDD-4B84-BAEA-44E56974ED62}" srcOrd="5" destOrd="0" parTransId="{D8473ECE-4552-423A-8B41-7422E8B2D20A}" sibTransId="{092401FF-7633-440B-9E42-43988EAA8C99}"/>
    <dgm:cxn modelId="{5B23DD2E-1486-4D10-84D9-ECD647D8FF34}" type="presOf" srcId="{4D9738DF-42E0-4DA6-B99A-BB86338191EB}" destId="{F2B8E78A-5539-4FE3-B356-FC0CE2664176}" srcOrd="1" destOrd="0" presId="urn:microsoft.com/office/officeart/2005/8/layout/radial1"/>
    <dgm:cxn modelId="{A5CA74C2-F509-4607-B4B8-46A3365764C8}" type="presOf" srcId="{3139BC87-0C3D-4AC3-9906-3A34B1C80686}" destId="{72087781-D46F-447C-A443-848E95A1567E}" srcOrd="1" destOrd="0" presId="urn:microsoft.com/office/officeart/2005/8/layout/radial1"/>
    <dgm:cxn modelId="{D3CCB609-9985-41B2-BC43-CE6240F470D9}" type="presOf" srcId="{F5B96968-D143-4900-ACBB-AAA29F033DC5}" destId="{13C24772-58ED-490D-A53C-99A027C6D046}" srcOrd="1" destOrd="0" presId="urn:microsoft.com/office/officeart/2005/8/layout/radial1"/>
    <dgm:cxn modelId="{2E83B384-5785-4DD5-A132-531E3BA3632D}" type="presOf" srcId="{E2193F7B-12BF-4C1F-8E10-27EB63D16413}" destId="{6BD210AA-61C2-42BF-B9C6-81DE8EB24E50}" srcOrd="0" destOrd="0" presId="urn:microsoft.com/office/officeart/2005/8/layout/radial1"/>
    <dgm:cxn modelId="{226BCD8A-DEC7-4149-BDC8-7A702E9BDEF8}" type="presOf" srcId="{E26CA57B-0350-4443-9598-22DA96F6492B}" destId="{85C23837-54F5-4BEE-AE19-07571E107533}" srcOrd="0" destOrd="0" presId="urn:microsoft.com/office/officeart/2005/8/layout/radial1"/>
    <dgm:cxn modelId="{60CB9B27-6200-4DF7-AB0F-1DF737821E1B}" type="presOf" srcId="{21C1637E-621C-4BA5-ACCD-BA279F56D7D7}" destId="{6C3E6C14-DBB6-4534-9CF5-DD94134332A5}" srcOrd="0" destOrd="0" presId="urn:microsoft.com/office/officeart/2005/8/layout/radial1"/>
    <dgm:cxn modelId="{4EF60677-3C69-4D28-BBF7-B1EAD9430FCD}" type="presOf" srcId="{115989FE-F944-44DA-8ECD-1FB28E3A4C53}" destId="{BA7FF171-AC13-418B-BECC-6B793EF34D90}" srcOrd="1" destOrd="0" presId="urn:microsoft.com/office/officeart/2005/8/layout/radial1"/>
    <dgm:cxn modelId="{868B7820-4152-4C16-BBD9-E12EA17160BF}" type="presOf" srcId="{8D6A352D-3EDD-4B84-BAEA-44E56974ED62}" destId="{6AF2037C-B68F-41A3-945A-0EFA87F49A19}" srcOrd="0" destOrd="0" presId="urn:microsoft.com/office/officeart/2005/8/layout/radial1"/>
    <dgm:cxn modelId="{5D37CF3B-CC26-44AF-B629-E720574947A5}" type="presOf" srcId="{2985D800-4DF5-4560-8303-A80D11B0C68C}" destId="{B89B8707-A44A-4511-8EF5-F7B8EF1101CA}" srcOrd="0" destOrd="0" presId="urn:microsoft.com/office/officeart/2005/8/layout/radial1"/>
    <dgm:cxn modelId="{410AD9B5-9FB1-4741-B070-86471214EE23}" type="presOf" srcId="{891D734B-222B-4CFF-963D-FBF28285FBF1}" destId="{03E23669-1312-4862-B22C-B275ED5750DF}" srcOrd="0" destOrd="0" presId="urn:microsoft.com/office/officeart/2005/8/layout/radial1"/>
    <dgm:cxn modelId="{27AC6BFF-A378-457E-B8C8-25D15E0E1C6C}" type="presOf" srcId="{D8473ECE-4552-423A-8B41-7422E8B2D20A}" destId="{EBCC7FC9-1818-4ACA-B048-354F8CCBF777}" srcOrd="0" destOrd="0" presId="urn:microsoft.com/office/officeart/2005/8/layout/radial1"/>
    <dgm:cxn modelId="{B892CD42-F75F-4DCD-866C-CC37A4C375BE}" type="presOf" srcId="{4D9738DF-42E0-4DA6-B99A-BB86338191EB}" destId="{67B84571-A628-41C2-943D-70FAC6D288C9}" srcOrd="0" destOrd="0" presId="urn:microsoft.com/office/officeart/2005/8/layout/radial1"/>
    <dgm:cxn modelId="{12295081-EB06-4A15-BCB0-9501E2A76FE6}" type="presOf" srcId="{891D734B-222B-4CFF-963D-FBF28285FBF1}" destId="{8023F0EA-A729-460B-A277-F0861EB75AE3}" srcOrd="1" destOrd="0" presId="urn:microsoft.com/office/officeart/2005/8/layout/radial1"/>
    <dgm:cxn modelId="{54445B96-0F27-4BB0-948B-41108EC7BAC6}" type="presOf" srcId="{76483DF7-462D-41A9-BBBE-28D169017FB5}" destId="{C49460BB-3204-442D-8044-B738FA8AD8EB}" srcOrd="0" destOrd="0" presId="urn:microsoft.com/office/officeart/2005/8/layout/radial1"/>
    <dgm:cxn modelId="{F62A5AB2-2C3F-4C58-A87A-32C04D27BFBF}" srcId="{2985D800-4DF5-4560-8303-A80D11B0C68C}" destId="{FAF03292-52DF-404B-B634-386468E39606}" srcOrd="2" destOrd="0" parTransId="{3139BC87-0C3D-4AC3-9906-3A34B1C80686}" sibTransId="{9F0D3878-1292-427C-8998-53A0433488B5}"/>
    <dgm:cxn modelId="{9CFBE04B-4A09-402E-A783-ED0E9277F77C}" srcId="{2985D800-4DF5-4560-8303-A80D11B0C68C}" destId="{21C1637E-621C-4BA5-ACCD-BA279F56D7D7}" srcOrd="3" destOrd="0" parTransId="{891D734B-222B-4CFF-963D-FBF28285FBF1}" sibTransId="{11B6D156-8FA0-45FA-AD20-3489798A90FC}"/>
    <dgm:cxn modelId="{95862EFB-59BE-4E69-A854-763D35927D2A}" type="presOf" srcId="{5C0C677E-22E2-4F44-B26D-737FF5F27C70}" destId="{1D7AB7D0-5468-4B66-ADCF-E694E723C799}" srcOrd="0" destOrd="0" presId="urn:microsoft.com/office/officeart/2005/8/layout/radial1"/>
    <dgm:cxn modelId="{B781A616-FB39-4314-970C-11DF837B6EDD}" srcId="{2985D800-4DF5-4560-8303-A80D11B0C68C}" destId="{7D250C20-9111-4B2E-9C30-80337BF39FBF}" srcOrd="1" destOrd="0" parTransId="{4D9738DF-42E0-4DA6-B99A-BB86338191EB}" sibTransId="{5D8181A2-7E3B-4582-AD15-F89D41C8A4A2}"/>
    <dgm:cxn modelId="{1D10C28C-444A-4339-AC88-FE47E0719B45}" srcId="{2985D800-4DF5-4560-8303-A80D11B0C68C}" destId="{D19B5601-9DCF-4A5B-AA86-71CAB406250B}" srcOrd="0" destOrd="0" parTransId="{115989FE-F944-44DA-8ECD-1FB28E3A4C53}" sibTransId="{210C3031-AB16-4928-89B1-A1135C7D990C}"/>
    <dgm:cxn modelId="{0C3C7414-C413-492B-A4DB-6F67626070BA}" type="presOf" srcId="{115989FE-F944-44DA-8ECD-1FB28E3A4C53}" destId="{6C76446C-5230-48B5-86D2-D7D560F64BED}" srcOrd="0" destOrd="0" presId="urn:microsoft.com/office/officeart/2005/8/layout/radial1"/>
    <dgm:cxn modelId="{95CB8DE2-677B-4057-BAA2-D4A3EE2157BA}" type="presOf" srcId="{FAF03292-52DF-404B-B634-386468E39606}" destId="{DEF9E177-2068-4C29-945F-A171EB2DE201}" srcOrd="0" destOrd="0" presId="urn:microsoft.com/office/officeart/2005/8/layout/radial1"/>
    <dgm:cxn modelId="{B8D587CD-F2E0-459A-96DF-21E5A79E7F4D}" type="presOf" srcId="{3139BC87-0C3D-4AC3-9906-3A34B1C80686}" destId="{EE358102-E360-4D82-8246-35F699D2708A}" srcOrd="0" destOrd="0" presId="urn:microsoft.com/office/officeart/2005/8/layout/radial1"/>
    <dgm:cxn modelId="{B8AE24FA-B288-4F58-B3B4-B1E0AB476594}" type="presOf" srcId="{F5B96968-D143-4900-ACBB-AAA29F033DC5}" destId="{3E896315-17E5-42A0-A44D-83D9E8255602}" srcOrd="0" destOrd="0" presId="urn:microsoft.com/office/officeart/2005/8/layout/radial1"/>
    <dgm:cxn modelId="{B0211BF6-A0BB-4F90-94A9-DE010FC5D8A5}" srcId="{2985D800-4DF5-4560-8303-A80D11B0C68C}" destId="{E2193F7B-12BF-4C1F-8E10-27EB63D16413}" srcOrd="4" destOrd="0" parTransId="{F5B96968-D143-4900-ACBB-AAA29F033DC5}" sibTransId="{20B14DB1-3961-4D4F-8398-F3FEC691F27F}"/>
    <dgm:cxn modelId="{656D12FD-6AF8-4695-A4DD-75DD632E67D3}" type="presParOf" srcId="{1D7AB7D0-5468-4B66-ADCF-E694E723C799}" destId="{B89B8707-A44A-4511-8EF5-F7B8EF1101CA}" srcOrd="0" destOrd="0" presId="urn:microsoft.com/office/officeart/2005/8/layout/radial1"/>
    <dgm:cxn modelId="{52E30A2F-7056-4B4C-AF86-1DF73EB296C2}" type="presParOf" srcId="{1D7AB7D0-5468-4B66-ADCF-E694E723C799}" destId="{6C76446C-5230-48B5-86D2-D7D560F64BED}" srcOrd="1" destOrd="0" presId="urn:microsoft.com/office/officeart/2005/8/layout/radial1"/>
    <dgm:cxn modelId="{9932CCDE-B1E4-40DB-819F-22CB0B3B82A0}" type="presParOf" srcId="{6C76446C-5230-48B5-86D2-D7D560F64BED}" destId="{BA7FF171-AC13-418B-BECC-6B793EF34D90}" srcOrd="0" destOrd="0" presId="urn:microsoft.com/office/officeart/2005/8/layout/radial1"/>
    <dgm:cxn modelId="{19CCB9B1-7DFE-4CB6-9922-B65F299705C0}" type="presParOf" srcId="{1D7AB7D0-5468-4B66-ADCF-E694E723C799}" destId="{D99CA69F-184E-4FD8-BDFC-6066462AD105}" srcOrd="2" destOrd="0" presId="urn:microsoft.com/office/officeart/2005/8/layout/radial1"/>
    <dgm:cxn modelId="{F2EEE861-ADFA-4A0B-8D99-ED8120148C4D}" type="presParOf" srcId="{1D7AB7D0-5468-4B66-ADCF-E694E723C799}" destId="{67B84571-A628-41C2-943D-70FAC6D288C9}" srcOrd="3" destOrd="0" presId="urn:microsoft.com/office/officeart/2005/8/layout/radial1"/>
    <dgm:cxn modelId="{43F0A616-1C0D-4D4E-8DF3-6BFA740DFA61}" type="presParOf" srcId="{67B84571-A628-41C2-943D-70FAC6D288C9}" destId="{F2B8E78A-5539-4FE3-B356-FC0CE2664176}" srcOrd="0" destOrd="0" presId="urn:microsoft.com/office/officeart/2005/8/layout/radial1"/>
    <dgm:cxn modelId="{57475CB0-2678-4E63-B2F3-0AF46F500A75}" type="presParOf" srcId="{1D7AB7D0-5468-4B66-ADCF-E694E723C799}" destId="{31CD1553-AA2F-486D-8225-B47694FC67D7}" srcOrd="4" destOrd="0" presId="urn:microsoft.com/office/officeart/2005/8/layout/radial1"/>
    <dgm:cxn modelId="{2BD9649C-782E-4A50-B094-DE240D683076}" type="presParOf" srcId="{1D7AB7D0-5468-4B66-ADCF-E694E723C799}" destId="{EE358102-E360-4D82-8246-35F699D2708A}" srcOrd="5" destOrd="0" presId="urn:microsoft.com/office/officeart/2005/8/layout/radial1"/>
    <dgm:cxn modelId="{0992255C-BD3C-4622-A1E9-8891C1B35E07}" type="presParOf" srcId="{EE358102-E360-4D82-8246-35F699D2708A}" destId="{72087781-D46F-447C-A443-848E95A1567E}" srcOrd="0" destOrd="0" presId="urn:microsoft.com/office/officeart/2005/8/layout/radial1"/>
    <dgm:cxn modelId="{0804B9ED-5CB4-4201-90E0-ED0ECF7B3677}" type="presParOf" srcId="{1D7AB7D0-5468-4B66-ADCF-E694E723C799}" destId="{DEF9E177-2068-4C29-945F-A171EB2DE201}" srcOrd="6" destOrd="0" presId="urn:microsoft.com/office/officeart/2005/8/layout/radial1"/>
    <dgm:cxn modelId="{F96F4AE5-D036-4059-A8C6-EFA94AECEF22}" type="presParOf" srcId="{1D7AB7D0-5468-4B66-ADCF-E694E723C799}" destId="{03E23669-1312-4862-B22C-B275ED5750DF}" srcOrd="7" destOrd="0" presId="urn:microsoft.com/office/officeart/2005/8/layout/radial1"/>
    <dgm:cxn modelId="{21A8F3C6-6D79-48EF-901D-62A2E8D16F6B}" type="presParOf" srcId="{03E23669-1312-4862-B22C-B275ED5750DF}" destId="{8023F0EA-A729-460B-A277-F0861EB75AE3}" srcOrd="0" destOrd="0" presId="urn:microsoft.com/office/officeart/2005/8/layout/radial1"/>
    <dgm:cxn modelId="{0470C416-9FCE-4A60-9A7D-896533ABF1DC}" type="presParOf" srcId="{1D7AB7D0-5468-4B66-ADCF-E694E723C799}" destId="{6C3E6C14-DBB6-4534-9CF5-DD94134332A5}" srcOrd="8" destOrd="0" presId="urn:microsoft.com/office/officeart/2005/8/layout/radial1"/>
    <dgm:cxn modelId="{F59E13B5-0A39-49FC-9B1E-9036A115C4DC}" type="presParOf" srcId="{1D7AB7D0-5468-4B66-ADCF-E694E723C799}" destId="{3E896315-17E5-42A0-A44D-83D9E8255602}" srcOrd="9" destOrd="0" presId="urn:microsoft.com/office/officeart/2005/8/layout/radial1"/>
    <dgm:cxn modelId="{D4B90CDC-57DC-4218-816A-F9D63462C31C}" type="presParOf" srcId="{3E896315-17E5-42A0-A44D-83D9E8255602}" destId="{13C24772-58ED-490D-A53C-99A027C6D046}" srcOrd="0" destOrd="0" presId="urn:microsoft.com/office/officeart/2005/8/layout/radial1"/>
    <dgm:cxn modelId="{C35A7C60-C5F3-4EF1-AC48-E3A87D811790}" type="presParOf" srcId="{1D7AB7D0-5468-4B66-ADCF-E694E723C799}" destId="{6BD210AA-61C2-42BF-B9C6-81DE8EB24E50}" srcOrd="10" destOrd="0" presId="urn:microsoft.com/office/officeart/2005/8/layout/radial1"/>
    <dgm:cxn modelId="{22A2AC63-AC57-41A6-B0ED-E7E312E5F60D}" type="presParOf" srcId="{1D7AB7D0-5468-4B66-ADCF-E694E723C799}" destId="{EBCC7FC9-1818-4ACA-B048-354F8CCBF777}" srcOrd="11" destOrd="0" presId="urn:microsoft.com/office/officeart/2005/8/layout/radial1"/>
    <dgm:cxn modelId="{15479F03-E0C0-4515-AD09-7920173CA8E7}" type="presParOf" srcId="{EBCC7FC9-1818-4ACA-B048-354F8CCBF777}" destId="{62914DFE-BCF5-40E2-BA2A-6C8A8F9275E5}" srcOrd="0" destOrd="0" presId="urn:microsoft.com/office/officeart/2005/8/layout/radial1"/>
    <dgm:cxn modelId="{CA4C09AB-C39B-4392-9E40-7C248A27BC26}" type="presParOf" srcId="{1D7AB7D0-5468-4B66-ADCF-E694E723C799}" destId="{6AF2037C-B68F-41A3-945A-0EFA87F49A19}" srcOrd="12" destOrd="0" presId="urn:microsoft.com/office/officeart/2005/8/layout/radial1"/>
    <dgm:cxn modelId="{463F9C16-92BF-4EFE-99FB-E5D7493F51BA}" type="presParOf" srcId="{1D7AB7D0-5468-4B66-ADCF-E694E723C799}" destId="{C49460BB-3204-442D-8044-B738FA8AD8EB}" srcOrd="13" destOrd="0" presId="urn:microsoft.com/office/officeart/2005/8/layout/radial1"/>
    <dgm:cxn modelId="{B5D764C4-4AE8-4706-A7EE-1DE463B5E44A}" type="presParOf" srcId="{C49460BB-3204-442D-8044-B738FA8AD8EB}" destId="{49772E7D-436C-4BF6-85CF-CEC2E6FAF0DD}" srcOrd="0" destOrd="0" presId="urn:microsoft.com/office/officeart/2005/8/layout/radial1"/>
    <dgm:cxn modelId="{20D276B8-E9C9-40D7-AC01-10DBA3870A8E}" type="presParOf" srcId="{1D7AB7D0-5468-4B66-ADCF-E694E723C799}" destId="{85C23837-54F5-4BEE-AE19-07571E107533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4AE2FD-1D79-4976-8ED2-9BE953C98676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02E7A55-084D-44A6-AC61-49107B693493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相關科系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962F5C-D1C0-475F-B106-475AAA77AE69}" type="parTrans" cxnId="{2D69926C-0495-47A9-9C91-6BC73A2B4FAA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77C3BD-AEA0-4D28-8335-CC181FCA8F92}" type="sibTrans" cxnId="{2D69926C-0495-47A9-9C91-6BC73A2B4FAA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6FA9C4-D2F7-4E87-8EE0-FD5B10346DA9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社會工作   </a:t>
          </a:r>
          <a:r>
            <a: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社會學   </a:t>
          </a:r>
          <a:r>
            <a: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社會福利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B073D6-5ED4-4B63-A8CD-97C9FDD68C24}" type="parTrans" cxnId="{E82A3FAC-321F-4E1E-9A37-74232B665D44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47D4A2-8FF7-435F-825E-0E104663E25B}" type="sibTrans" cxnId="{E82A3FAC-321F-4E1E-9A37-74232B665D44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EB1DC4-545B-4E89-90FF-1EC4F87A59F1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社會政策   </a:t>
          </a:r>
          <a:r>
            <a: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老人福利、兒童與家庭</a:t>
          </a:r>
          <a:r>
            <a: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...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CFC845-C838-4CBE-B2E8-5A16463DFB5A}" type="parTrans" cxnId="{C386085F-57F7-454C-B432-2B37CBE4F175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EF26B7-E3E3-4725-9AD7-665D60974C57}" type="sibTrans" cxnId="{C386085F-57F7-454C-B432-2B37CBE4F175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78679D-3480-4D95-B622-9F12359394B1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專技證照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6CDFC5-5E55-4AE1-AB76-742636E2053F}" type="parTrans" cxnId="{E97557F4-C925-4C4C-AAFC-E8CF53D6641E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259290-8774-4523-8C78-ED035E628500}" type="sibTrans" cxnId="{E97557F4-C925-4C4C-AAFC-E8CF53D6641E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AAF5B87-8558-40A1-BE3C-61DB4E308E6D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應考資格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3D5FE5-9983-42E9-8119-5A6BC478CC82}" type="parTrans" cxnId="{34B19375-33E1-4FD5-9C6F-C703ACB12020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453209-FD37-423C-855E-5548877345D1}" type="sibTrans" cxnId="{34B19375-33E1-4FD5-9C6F-C703ACB12020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622EA7-0A99-4E8D-8FCD-84EC29EC3DE9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考試方向與題型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81CF27-DE4F-4644-BF92-EBD7887E71F0}" type="parTrans" cxnId="{FB43FAB9-765C-49B2-BBAA-564EB001D850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E158F3-7AAA-40BC-B0A3-58CE07598582}" type="sibTrans" cxnId="{FB43FAB9-765C-49B2-BBAA-564EB001D850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4C8B2D-4871-4851-BC1E-849D679716EF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法定進修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84E254-225F-4413-B0B2-2184E698B090}" type="parTrans" cxnId="{8B34B51C-96DB-41DE-97B6-D9E5450E0D32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C97C58-F236-4867-8D55-857C05B3DAC0}" type="sibTrans" cxnId="{8B34B51C-96DB-41DE-97B6-D9E5450E0D32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1611E0-7B70-45CA-A075-3107B7347287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社會工作師法</a:t>
          </a:r>
          <a:r>
            <a: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公會、執照</a:t>
          </a:r>
          <a:r>
            <a: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……)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763248-1429-4E98-B434-40F54AA62A7D}" type="parTrans" cxnId="{30E7B91A-79DC-43F8-A0B3-0BF129B046E2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E016AE-5F4E-486B-8F14-0725B21EB48F}" type="sibTrans" cxnId="{30E7B91A-79DC-43F8-A0B3-0BF129B046E2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DFB010-6B4E-4C18-839C-E890290B34E6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繼續教育積分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B8FB7A-5752-4343-8946-53D960316CC4}" type="parTrans" cxnId="{70D8CA9A-B749-4AF2-8A2B-BEB685629E65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93441C-1231-453C-8B65-7CAF7A0B91F7}" type="sibTrans" cxnId="{70D8CA9A-B749-4AF2-8A2B-BEB685629E65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F1FE69-ACC4-4233-8FE2-EEA758990B0F}" type="pres">
      <dgm:prSet presAssocID="{974AE2FD-1D79-4976-8ED2-9BE953C986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EB3DDEE-A694-415E-99E3-6CEAD4B39749}" type="pres">
      <dgm:prSet presAssocID="{302E7A55-084D-44A6-AC61-49107B693493}" presName="composite" presStyleCnt="0"/>
      <dgm:spPr/>
    </dgm:pt>
    <dgm:pt modelId="{AD096AA8-32B8-44DD-87B3-52D5AE393135}" type="pres">
      <dgm:prSet presAssocID="{302E7A55-084D-44A6-AC61-49107B69349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D75E74-16D0-4BDC-8633-D44F2706CCEE}" type="pres">
      <dgm:prSet presAssocID="{302E7A55-084D-44A6-AC61-49107B69349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32C7A1-7028-4B55-8BE7-B87E1A760EC6}" type="pres">
      <dgm:prSet presAssocID="{8F77C3BD-AEA0-4D28-8335-CC181FCA8F92}" presName="sp" presStyleCnt="0"/>
      <dgm:spPr/>
    </dgm:pt>
    <dgm:pt modelId="{271A9686-B182-4327-840E-9E23B1C5452F}" type="pres">
      <dgm:prSet presAssocID="{7B78679D-3480-4D95-B622-9F12359394B1}" presName="composite" presStyleCnt="0"/>
      <dgm:spPr/>
    </dgm:pt>
    <dgm:pt modelId="{F87EC892-2835-481D-AEFF-8284E85843B9}" type="pres">
      <dgm:prSet presAssocID="{7B78679D-3480-4D95-B622-9F12359394B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1E43CD-3CF5-4824-89F5-B2F6CB2AE509}" type="pres">
      <dgm:prSet presAssocID="{7B78679D-3480-4D95-B622-9F12359394B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28AE3-3B98-4705-9418-4C6BFE0EF899}" type="pres">
      <dgm:prSet presAssocID="{4C259290-8774-4523-8C78-ED035E628500}" presName="sp" presStyleCnt="0"/>
      <dgm:spPr/>
    </dgm:pt>
    <dgm:pt modelId="{7C12DF3B-88AC-4F76-B764-A2F079850944}" type="pres">
      <dgm:prSet presAssocID="{A44C8B2D-4871-4851-BC1E-849D679716EF}" presName="composite" presStyleCnt="0"/>
      <dgm:spPr/>
    </dgm:pt>
    <dgm:pt modelId="{55464366-DAFD-4C57-98CB-F3912B72BF5B}" type="pres">
      <dgm:prSet presAssocID="{A44C8B2D-4871-4851-BC1E-849D679716E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5C9CE3-CB6C-481B-9B32-A3B30DBFCC89}" type="pres">
      <dgm:prSet presAssocID="{A44C8B2D-4871-4851-BC1E-849D679716E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86085F-57F7-454C-B432-2B37CBE4F175}" srcId="{302E7A55-084D-44A6-AC61-49107B693493}" destId="{E7EB1DC4-545B-4E89-90FF-1EC4F87A59F1}" srcOrd="1" destOrd="0" parTransId="{29CFC845-C838-4CBE-B2E8-5A16463DFB5A}" sibTransId="{F3EF26B7-E3E3-4725-9AD7-665D60974C57}"/>
    <dgm:cxn modelId="{2D69926C-0495-47A9-9C91-6BC73A2B4FAA}" srcId="{974AE2FD-1D79-4976-8ED2-9BE953C98676}" destId="{302E7A55-084D-44A6-AC61-49107B693493}" srcOrd="0" destOrd="0" parTransId="{A1962F5C-D1C0-475F-B106-475AAA77AE69}" sibTransId="{8F77C3BD-AEA0-4D28-8335-CC181FCA8F92}"/>
    <dgm:cxn modelId="{287131E5-CD36-4921-B98E-6929C083DB55}" type="presOf" srcId="{5AAF5B87-8558-40A1-BE3C-61DB4E308E6D}" destId="{751E43CD-3CF5-4824-89F5-B2F6CB2AE509}" srcOrd="0" destOrd="0" presId="urn:microsoft.com/office/officeart/2005/8/layout/chevron2"/>
    <dgm:cxn modelId="{8C421DE7-B56A-4FBF-B8F5-6110F17D62A3}" type="presOf" srcId="{E7EB1DC4-545B-4E89-90FF-1EC4F87A59F1}" destId="{76D75E74-16D0-4BDC-8633-D44F2706CCEE}" srcOrd="0" destOrd="1" presId="urn:microsoft.com/office/officeart/2005/8/layout/chevron2"/>
    <dgm:cxn modelId="{E97557F4-C925-4C4C-AAFC-E8CF53D6641E}" srcId="{974AE2FD-1D79-4976-8ED2-9BE953C98676}" destId="{7B78679D-3480-4D95-B622-9F12359394B1}" srcOrd="1" destOrd="0" parTransId="{E86CDFC5-5E55-4AE1-AB76-742636E2053F}" sibTransId="{4C259290-8774-4523-8C78-ED035E628500}"/>
    <dgm:cxn modelId="{B1BAAD50-9BC7-43B8-8947-CC7C5511185E}" type="presOf" srcId="{974AE2FD-1D79-4976-8ED2-9BE953C98676}" destId="{2DF1FE69-ACC4-4233-8FE2-EEA758990B0F}" srcOrd="0" destOrd="0" presId="urn:microsoft.com/office/officeart/2005/8/layout/chevron2"/>
    <dgm:cxn modelId="{44C44C5C-44BA-4B96-847E-32DE1C87437B}" type="presOf" srcId="{15622EA7-0A99-4E8D-8FCD-84EC29EC3DE9}" destId="{751E43CD-3CF5-4824-89F5-B2F6CB2AE509}" srcOrd="0" destOrd="1" presId="urn:microsoft.com/office/officeart/2005/8/layout/chevron2"/>
    <dgm:cxn modelId="{FB43FAB9-765C-49B2-BBAA-564EB001D850}" srcId="{7B78679D-3480-4D95-B622-9F12359394B1}" destId="{15622EA7-0A99-4E8D-8FCD-84EC29EC3DE9}" srcOrd="1" destOrd="0" parTransId="{1681CF27-DE4F-4644-BF92-EBD7887E71F0}" sibTransId="{E6E158F3-7AAA-40BC-B0A3-58CE07598582}"/>
    <dgm:cxn modelId="{8B34B51C-96DB-41DE-97B6-D9E5450E0D32}" srcId="{974AE2FD-1D79-4976-8ED2-9BE953C98676}" destId="{A44C8B2D-4871-4851-BC1E-849D679716EF}" srcOrd="2" destOrd="0" parTransId="{5484E254-225F-4413-B0B2-2184E698B090}" sibTransId="{F2C97C58-F236-4867-8D55-857C05B3DAC0}"/>
    <dgm:cxn modelId="{BC19C968-E8D7-4486-84EC-934078566437}" type="presOf" srcId="{EB6FA9C4-D2F7-4E87-8EE0-FD5B10346DA9}" destId="{76D75E74-16D0-4BDC-8633-D44F2706CCEE}" srcOrd="0" destOrd="0" presId="urn:microsoft.com/office/officeart/2005/8/layout/chevron2"/>
    <dgm:cxn modelId="{70D8CA9A-B749-4AF2-8A2B-BEB685629E65}" srcId="{A44C8B2D-4871-4851-BC1E-849D679716EF}" destId="{C9DFB010-6B4E-4C18-839C-E890290B34E6}" srcOrd="1" destOrd="0" parTransId="{1FB8FB7A-5752-4343-8946-53D960316CC4}" sibTransId="{7293441C-1231-453C-8B65-7CAF7A0B91F7}"/>
    <dgm:cxn modelId="{30E7B91A-79DC-43F8-A0B3-0BF129B046E2}" srcId="{A44C8B2D-4871-4851-BC1E-849D679716EF}" destId="{AC1611E0-7B70-45CA-A075-3107B7347287}" srcOrd="0" destOrd="0" parTransId="{37763248-1429-4E98-B434-40F54AA62A7D}" sibTransId="{E7E016AE-5F4E-486B-8F14-0725B21EB48F}"/>
    <dgm:cxn modelId="{E16173CE-1774-47DE-9059-D8E792DEC8B5}" type="presOf" srcId="{A44C8B2D-4871-4851-BC1E-849D679716EF}" destId="{55464366-DAFD-4C57-98CB-F3912B72BF5B}" srcOrd="0" destOrd="0" presId="urn:microsoft.com/office/officeart/2005/8/layout/chevron2"/>
    <dgm:cxn modelId="{6FE00B29-8575-4DAB-A6D8-B61A6BD9A366}" type="presOf" srcId="{7B78679D-3480-4D95-B622-9F12359394B1}" destId="{F87EC892-2835-481D-AEFF-8284E85843B9}" srcOrd="0" destOrd="0" presId="urn:microsoft.com/office/officeart/2005/8/layout/chevron2"/>
    <dgm:cxn modelId="{34B19375-33E1-4FD5-9C6F-C703ACB12020}" srcId="{7B78679D-3480-4D95-B622-9F12359394B1}" destId="{5AAF5B87-8558-40A1-BE3C-61DB4E308E6D}" srcOrd="0" destOrd="0" parTransId="{F43D5FE5-9983-42E9-8119-5A6BC478CC82}" sibTransId="{61453209-FD37-423C-855E-5548877345D1}"/>
    <dgm:cxn modelId="{78407D7E-C5F4-4139-B48B-8CCFAACEED5A}" type="presOf" srcId="{302E7A55-084D-44A6-AC61-49107B693493}" destId="{AD096AA8-32B8-44DD-87B3-52D5AE393135}" srcOrd="0" destOrd="0" presId="urn:microsoft.com/office/officeart/2005/8/layout/chevron2"/>
    <dgm:cxn modelId="{84CA191E-8838-4736-B6C2-56D6CFDE62D9}" type="presOf" srcId="{C9DFB010-6B4E-4C18-839C-E890290B34E6}" destId="{0C5C9CE3-CB6C-481B-9B32-A3B30DBFCC89}" srcOrd="0" destOrd="1" presId="urn:microsoft.com/office/officeart/2005/8/layout/chevron2"/>
    <dgm:cxn modelId="{E82A3FAC-321F-4E1E-9A37-74232B665D44}" srcId="{302E7A55-084D-44A6-AC61-49107B693493}" destId="{EB6FA9C4-D2F7-4E87-8EE0-FD5B10346DA9}" srcOrd="0" destOrd="0" parTransId="{76B073D6-5ED4-4B63-A8CD-97C9FDD68C24}" sibTransId="{0D47D4A2-8FF7-435F-825E-0E104663E25B}"/>
    <dgm:cxn modelId="{972D370E-2C27-48C0-A060-E54CD3F86498}" type="presOf" srcId="{AC1611E0-7B70-45CA-A075-3107B7347287}" destId="{0C5C9CE3-CB6C-481B-9B32-A3B30DBFCC89}" srcOrd="0" destOrd="0" presId="urn:microsoft.com/office/officeart/2005/8/layout/chevron2"/>
    <dgm:cxn modelId="{62F9F0D1-58B7-4FB3-9B96-7EAB36793F84}" type="presParOf" srcId="{2DF1FE69-ACC4-4233-8FE2-EEA758990B0F}" destId="{FEB3DDEE-A694-415E-99E3-6CEAD4B39749}" srcOrd="0" destOrd="0" presId="urn:microsoft.com/office/officeart/2005/8/layout/chevron2"/>
    <dgm:cxn modelId="{3BA2F8EE-1A84-48B0-8278-F7B7F236F2E7}" type="presParOf" srcId="{FEB3DDEE-A694-415E-99E3-6CEAD4B39749}" destId="{AD096AA8-32B8-44DD-87B3-52D5AE393135}" srcOrd="0" destOrd="0" presId="urn:microsoft.com/office/officeart/2005/8/layout/chevron2"/>
    <dgm:cxn modelId="{ABC2C467-AF77-4E5B-A131-8096BAEC20C8}" type="presParOf" srcId="{FEB3DDEE-A694-415E-99E3-6CEAD4B39749}" destId="{76D75E74-16D0-4BDC-8633-D44F2706CCEE}" srcOrd="1" destOrd="0" presId="urn:microsoft.com/office/officeart/2005/8/layout/chevron2"/>
    <dgm:cxn modelId="{C53DB3A9-A6B1-4C7F-8C08-A37A74CCCCF0}" type="presParOf" srcId="{2DF1FE69-ACC4-4233-8FE2-EEA758990B0F}" destId="{B532C7A1-7028-4B55-8BE7-B87E1A760EC6}" srcOrd="1" destOrd="0" presId="urn:microsoft.com/office/officeart/2005/8/layout/chevron2"/>
    <dgm:cxn modelId="{CBA4440A-C4DA-4234-87F0-C554426FF58F}" type="presParOf" srcId="{2DF1FE69-ACC4-4233-8FE2-EEA758990B0F}" destId="{271A9686-B182-4327-840E-9E23B1C5452F}" srcOrd="2" destOrd="0" presId="urn:microsoft.com/office/officeart/2005/8/layout/chevron2"/>
    <dgm:cxn modelId="{B6F0C557-7D3C-4478-B96F-47AE5610AA9F}" type="presParOf" srcId="{271A9686-B182-4327-840E-9E23B1C5452F}" destId="{F87EC892-2835-481D-AEFF-8284E85843B9}" srcOrd="0" destOrd="0" presId="urn:microsoft.com/office/officeart/2005/8/layout/chevron2"/>
    <dgm:cxn modelId="{BC755D59-10FC-4790-AC71-23825A9D80B7}" type="presParOf" srcId="{271A9686-B182-4327-840E-9E23B1C5452F}" destId="{751E43CD-3CF5-4824-89F5-B2F6CB2AE509}" srcOrd="1" destOrd="0" presId="urn:microsoft.com/office/officeart/2005/8/layout/chevron2"/>
    <dgm:cxn modelId="{7DBCD889-F16D-4FCE-98B6-67EBA55BBF1A}" type="presParOf" srcId="{2DF1FE69-ACC4-4233-8FE2-EEA758990B0F}" destId="{92228AE3-3B98-4705-9418-4C6BFE0EF899}" srcOrd="3" destOrd="0" presId="urn:microsoft.com/office/officeart/2005/8/layout/chevron2"/>
    <dgm:cxn modelId="{FBEFC94E-C028-4992-85AC-64345FA13F38}" type="presParOf" srcId="{2DF1FE69-ACC4-4233-8FE2-EEA758990B0F}" destId="{7C12DF3B-88AC-4F76-B764-A2F079850944}" srcOrd="4" destOrd="0" presId="urn:microsoft.com/office/officeart/2005/8/layout/chevron2"/>
    <dgm:cxn modelId="{D512E079-7C4D-4375-A0BF-C494E14B210F}" type="presParOf" srcId="{7C12DF3B-88AC-4F76-B764-A2F079850944}" destId="{55464366-DAFD-4C57-98CB-F3912B72BF5B}" srcOrd="0" destOrd="0" presId="urn:microsoft.com/office/officeart/2005/8/layout/chevron2"/>
    <dgm:cxn modelId="{87B5AB68-AAB0-4F98-80E2-40464D16213B}" type="presParOf" srcId="{7C12DF3B-88AC-4F76-B764-A2F079850944}" destId="{0C5C9CE3-CB6C-481B-9B32-A3B30DBFCC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CE3EB4-3987-42AC-835C-93C1BA737912}" type="doc">
      <dgm:prSet loTypeId="urn:microsoft.com/office/officeart/2011/layout/HexagonRadial" loCatId="officeonlin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B784D4FC-1183-46EB-BE86-BBA9474B40AD}">
      <dgm:prSet phldrT="[文字]" custT="1"/>
      <dgm:spPr/>
      <dgm:t>
        <a:bodyPr/>
        <a:lstStyle/>
        <a:p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薪水之外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C1CF04-3240-4300-8B23-44BDFF7B0CAA}" type="parTrans" cxnId="{51ED078F-AAF9-4AFE-8634-3DAF7A3564F3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A0E18CC-9E18-4685-95F6-DC2E54160876}" type="sibTrans" cxnId="{51ED078F-AAF9-4AFE-8634-3DAF7A3564F3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D03462-0CB8-4949-9A23-BE83F1CB78C8}">
      <dgm:prSet phldrT="[文字]" custT="1"/>
      <dgm:spPr/>
      <dgm:t>
        <a:bodyPr/>
        <a:lstStyle/>
        <a:p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休假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5B59CE4-CB9B-4370-BDC9-4FB78E33F005}" type="parTrans" cxnId="{9EB1B800-CBC2-4A16-8AD7-3E82E5A163C4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4C7501-4B39-4D86-BB2F-47AFCF38B654}" type="sibTrans" cxnId="{9EB1B800-CBC2-4A16-8AD7-3E82E5A163C4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E9DC60-B731-4D7A-AB75-68E8415213B3}">
      <dgm:prSet phldrT="[文字]" custT="1"/>
      <dgm:spPr/>
      <dgm:t>
        <a:bodyPr/>
        <a:lstStyle/>
        <a:p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福利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79C06B-6CB9-4930-ACF5-798FF645D2E9}" type="parTrans" cxnId="{7E48C780-92D9-4A36-A765-DC549A938F78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2DC916-E23F-4695-96BC-843C0D0D1CFA}" type="sibTrans" cxnId="{7E48C780-92D9-4A36-A765-DC549A938F78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553371-29E3-4B26-A102-10BD204F9574}">
      <dgm:prSet phldrT="[文字]" custT="1"/>
      <dgm:spPr/>
      <dgm:t>
        <a:bodyPr/>
        <a:lstStyle/>
        <a:p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升遷性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A85B34-CA6D-4937-91AD-1011EC47DE95}" type="parTrans" cxnId="{6133CED6-5C7D-4618-A59C-9A8AA0640A4B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9A2E38-92DD-44A0-93CB-459C8E7EB270}" type="sibTrans" cxnId="{6133CED6-5C7D-4618-A59C-9A8AA0640A4B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7C7581-9A17-4F15-8C6E-BAC6C23F015C}">
      <dgm:prSet phldrT="[文字]" custT="1"/>
      <dgm:spPr/>
      <dgm:t>
        <a:bodyPr/>
        <a:lstStyle/>
        <a:p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進修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49AF6C-6454-4042-927F-4DDE7D93B0D0}" type="parTrans" cxnId="{5A8E42BB-2E02-468A-9C91-F4C67D92B605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91E2AE-84B5-46A6-9D2A-0215C4BE1943}" type="sibTrans" cxnId="{5A8E42BB-2E02-468A-9C91-F4C67D92B605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8CE3E0-3560-4481-BC4F-8098CE4D968D}">
      <dgm:prSet phldrT="[文字]" custT="1"/>
      <dgm:spPr/>
      <dgm:t>
        <a:bodyPr/>
        <a:lstStyle/>
        <a:p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意外與退休保障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4AACBB-E9F0-41CA-8B0E-575C3FD850D4}" type="parTrans" cxnId="{7C6F7578-EA5B-4945-B283-E3B6DBC3378E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068218-4042-4B52-BEF6-ECFCB2032EB7}" type="sibTrans" cxnId="{7C6F7578-EA5B-4945-B283-E3B6DBC3378E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F18830-C461-4CC6-9DB3-4B0A691489FC}">
      <dgm:prSet phldrT="[文字]" custT="1"/>
      <dgm:spPr/>
      <dgm:t>
        <a:bodyPr/>
        <a:lstStyle/>
        <a:p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職場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氣氛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9F4F7F-3468-4BD9-B3F1-73046A88E4CC}" type="parTrans" cxnId="{AFEEB18C-2EE1-442E-BFE1-BEA9492D0E8F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2C4E74-886B-4080-B08D-32B6B13CBD3B}" type="sibTrans" cxnId="{AFEEB18C-2EE1-442E-BFE1-BEA9492D0E8F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CCAE0A-6DA4-4372-9CE1-1138991ADED8}" type="pres">
      <dgm:prSet presAssocID="{2BCE3EB4-3987-42AC-835C-93C1BA73791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EAE57024-6E00-4052-B7A4-94F76BC96CFF}" type="pres">
      <dgm:prSet presAssocID="{B784D4FC-1183-46EB-BE86-BBA9474B40A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zh-TW" altLang="en-US"/>
        </a:p>
      </dgm:t>
    </dgm:pt>
    <dgm:pt modelId="{650A3EEA-9CBB-4088-BAD7-110E132F357B}" type="pres">
      <dgm:prSet presAssocID="{F1D03462-0CB8-4949-9A23-BE83F1CB78C8}" presName="Accent1" presStyleCnt="0"/>
      <dgm:spPr/>
    </dgm:pt>
    <dgm:pt modelId="{5A96C778-C561-40A3-91DF-482E5BC5D315}" type="pres">
      <dgm:prSet presAssocID="{F1D03462-0CB8-4949-9A23-BE83F1CB78C8}" presName="Accent" presStyleLbl="bgShp" presStyleIdx="0" presStyleCnt="6"/>
      <dgm:spPr/>
    </dgm:pt>
    <dgm:pt modelId="{EB92BA43-2BD7-491B-8755-5DD033568D0B}" type="pres">
      <dgm:prSet presAssocID="{F1D03462-0CB8-4949-9A23-BE83F1CB78C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EA795B-D8DB-46BA-85C9-AC0461CC94CC}" type="pres">
      <dgm:prSet presAssocID="{2EE9DC60-B731-4D7A-AB75-68E8415213B3}" presName="Accent2" presStyleCnt="0"/>
      <dgm:spPr/>
    </dgm:pt>
    <dgm:pt modelId="{923BF8C5-20DA-404B-9A4B-6881F1BCAF4A}" type="pres">
      <dgm:prSet presAssocID="{2EE9DC60-B731-4D7A-AB75-68E8415213B3}" presName="Accent" presStyleLbl="bgShp" presStyleIdx="1" presStyleCnt="6"/>
      <dgm:spPr/>
    </dgm:pt>
    <dgm:pt modelId="{E530C595-1AE1-471E-B65A-2E94874672CE}" type="pres">
      <dgm:prSet presAssocID="{2EE9DC60-B731-4D7A-AB75-68E8415213B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6EA44B-62B6-411F-9B5C-B5F05FE71DEC}" type="pres">
      <dgm:prSet presAssocID="{B8553371-29E3-4B26-A102-10BD204F9574}" presName="Accent3" presStyleCnt="0"/>
      <dgm:spPr/>
    </dgm:pt>
    <dgm:pt modelId="{3903425B-CF3C-4D58-B972-99DF88D76AA1}" type="pres">
      <dgm:prSet presAssocID="{B8553371-29E3-4B26-A102-10BD204F9574}" presName="Accent" presStyleLbl="bgShp" presStyleIdx="2" presStyleCnt="6"/>
      <dgm:spPr/>
    </dgm:pt>
    <dgm:pt modelId="{9F0440C0-B40A-4F2D-8777-8AF313358A48}" type="pres">
      <dgm:prSet presAssocID="{B8553371-29E3-4B26-A102-10BD204F957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0C0930-5618-4459-976D-482A88324E3A}" type="pres">
      <dgm:prSet presAssocID="{307C7581-9A17-4F15-8C6E-BAC6C23F015C}" presName="Accent4" presStyleCnt="0"/>
      <dgm:spPr/>
    </dgm:pt>
    <dgm:pt modelId="{AD32E6AD-715B-486A-9866-CC5E7AC2435C}" type="pres">
      <dgm:prSet presAssocID="{307C7581-9A17-4F15-8C6E-BAC6C23F015C}" presName="Accent" presStyleLbl="bgShp" presStyleIdx="3" presStyleCnt="6"/>
      <dgm:spPr/>
    </dgm:pt>
    <dgm:pt modelId="{F5FBDA9F-3A6E-4283-8110-C76D9B6343C3}" type="pres">
      <dgm:prSet presAssocID="{307C7581-9A17-4F15-8C6E-BAC6C23F015C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E4BF75-8047-4F3C-860B-5EA8DA792DFD}" type="pres">
      <dgm:prSet presAssocID="{138CE3E0-3560-4481-BC4F-8098CE4D968D}" presName="Accent5" presStyleCnt="0"/>
      <dgm:spPr/>
    </dgm:pt>
    <dgm:pt modelId="{42299EB3-5069-4895-9C5D-EE1E29E854E7}" type="pres">
      <dgm:prSet presAssocID="{138CE3E0-3560-4481-BC4F-8098CE4D968D}" presName="Accent" presStyleLbl="bgShp" presStyleIdx="4" presStyleCnt="6"/>
      <dgm:spPr/>
    </dgm:pt>
    <dgm:pt modelId="{6195D39E-EAB7-4F60-A557-36009A609396}" type="pres">
      <dgm:prSet presAssocID="{138CE3E0-3560-4481-BC4F-8098CE4D968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398AE9-BE2E-44FF-83A6-69283569674E}" type="pres">
      <dgm:prSet presAssocID="{21F18830-C461-4CC6-9DB3-4B0A691489FC}" presName="Accent6" presStyleCnt="0"/>
      <dgm:spPr/>
    </dgm:pt>
    <dgm:pt modelId="{B337C18E-05E9-4EDB-B5D4-42491B4A7AF8}" type="pres">
      <dgm:prSet presAssocID="{21F18830-C461-4CC6-9DB3-4B0A691489FC}" presName="Accent" presStyleLbl="bgShp" presStyleIdx="5" presStyleCnt="6"/>
      <dgm:spPr/>
    </dgm:pt>
    <dgm:pt modelId="{66AEA928-F2C6-4494-AD8D-6860F9E0C234}" type="pres">
      <dgm:prSet presAssocID="{21F18830-C461-4CC6-9DB3-4B0A691489F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E428CA7-450C-4B33-B5D5-FF9DF74CE995}" type="presOf" srcId="{307C7581-9A17-4F15-8C6E-BAC6C23F015C}" destId="{F5FBDA9F-3A6E-4283-8110-C76D9B6343C3}" srcOrd="0" destOrd="0" presId="urn:microsoft.com/office/officeart/2011/layout/HexagonRadial"/>
    <dgm:cxn modelId="{6133CED6-5C7D-4618-A59C-9A8AA0640A4B}" srcId="{B784D4FC-1183-46EB-BE86-BBA9474B40AD}" destId="{B8553371-29E3-4B26-A102-10BD204F9574}" srcOrd="2" destOrd="0" parTransId="{F4A85B34-CA6D-4937-91AD-1011EC47DE95}" sibTransId="{689A2E38-92DD-44A0-93CB-459C8E7EB270}"/>
    <dgm:cxn modelId="{FF350DB6-6B7E-46CD-9101-1DDEEBDA24D2}" type="presOf" srcId="{B8553371-29E3-4B26-A102-10BD204F9574}" destId="{9F0440C0-B40A-4F2D-8777-8AF313358A48}" srcOrd="0" destOrd="0" presId="urn:microsoft.com/office/officeart/2011/layout/HexagonRadial"/>
    <dgm:cxn modelId="{4E07B00A-0CCE-4857-A3C9-58E8BDA75FA0}" type="presOf" srcId="{2BCE3EB4-3987-42AC-835C-93C1BA737912}" destId="{51CCAE0A-6DA4-4372-9CE1-1138991ADED8}" srcOrd="0" destOrd="0" presId="urn:microsoft.com/office/officeart/2011/layout/HexagonRadial"/>
    <dgm:cxn modelId="{B5D68DC7-FD0F-4979-97B2-50439743CAAD}" type="presOf" srcId="{F1D03462-0CB8-4949-9A23-BE83F1CB78C8}" destId="{EB92BA43-2BD7-491B-8755-5DD033568D0B}" srcOrd="0" destOrd="0" presId="urn:microsoft.com/office/officeart/2011/layout/HexagonRadial"/>
    <dgm:cxn modelId="{9EB1B800-CBC2-4A16-8AD7-3E82E5A163C4}" srcId="{B784D4FC-1183-46EB-BE86-BBA9474B40AD}" destId="{F1D03462-0CB8-4949-9A23-BE83F1CB78C8}" srcOrd="0" destOrd="0" parTransId="{C5B59CE4-CB9B-4370-BDC9-4FB78E33F005}" sibTransId="{094C7501-4B39-4D86-BB2F-47AFCF38B654}"/>
    <dgm:cxn modelId="{2594CC89-C576-4E18-B5BD-887DFC0D30A4}" type="presOf" srcId="{2EE9DC60-B731-4D7A-AB75-68E8415213B3}" destId="{E530C595-1AE1-471E-B65A-2E94874672CE}" srcOrd="0" destOrd="0" presId="urn:microsoft.com/office/officeart/2011/layout/HexagonRadial"/>
    <dgm:cxn modelId="{AFEEB18C-2EE1-442E-BFE1-BEA9492D0E8F}" srcId="{B784D4FC-1183-46EB-BE86-BBA9474B40AD}" destId="{21F18830-C461-4CC6-9DB3-4B0A691489FC}" srcOrd="5" destOrd="0" parTransId="{4E9F4F7F-3468-4BD9-B3F1-73046A88E4CC}" sibTransId="{612C4E74-886B-4080-B08D-32B6B13CBD3B}"/>
    <dgm:cxn modelId="{7C6F7578-EA5B-4945-B283-E3B6DBC3378E}" srcId="{B784D4FC-1183-46EB-BE86-BBA9474B40AD}" destId="{138CE3E0-3560-4481-BC4F-8098CE4D968D}" srcOrd="4" destOrd="0" parTransId="{6D4AACBB-E9F0-41CA-8B0E-575C3FD850D4}" sibTransId="{2A068218-4042-4B52-BEF6-ECFCB2032EB7}"/>
    <dgm:cxn modelId="{5A8E42BB-2E02-468A-9C91-F4C67D92B605}" srcId="{B784D4FC-1183-46EB-BE86-BBA9474B40AD}" destId="{307C7581-9A17-4F15-8C6E-BAC6C23F015C}" srcOrd="3" destOrd="0" parTransId="{AB49AF6C-6454-4042-927F-4DDE7D93B0D0}" sibTransId="{CF91E2AE-84B5-46A6-9D2A-0215C4BE1943}"/>
    <dgm:cxn modelId="{64B287B0-3479-4D1D-B922-D25AC8A38F89}" type="presOf" srcId="{B784D4FC-1183-46EB-BE86-BBA9474B40AD}" destId="{EAE57024-6E00-4052-B7A4-94F76BC96CFF}" srcOrd="0" destOrd="0" presId="urn:microsoft.com/office/officeart/2011/layout/HexagonRadial"/>
    <dgm:cxn modelId="{60E5C10D-BB58-4336-8F56-32A4871AE112}" type="presOf" srcId="{21F18830-C461-4CC6-9DB3-4B0A691489FC}" destId="{66AEA928-F2C6-4494-AD8D-6860F9E0C234}" srcOrd="0" destOrd="0" presId="urn:microsoft.com/office/officeart/2011/layout/HexagonRadial"/>
    <dgm:cxn modelId="{F970A9C5-0E6F-472C-B21F-FF788A9C9BF8}" type="presOf" srcId="{138CE3E0-3560-4481-BC4F-8098CE4D968D}" destId="{6195D39E-EAB7-4F60-A557-36009A609396}" srcOrd="0" destOrd="0" presId="urn:microsoft.com/office/officeart/2011/layout/HexagonRadial"/>
    <dgm:cxn modelId="{7E48C780-92D9-4A36-A765-DC549A938F78}" srcId="{B784D4FC-1183-46EB-BE86-BBA9474B40AD}" destId="{2EE9DC60-B731-4D7A-AB75-68E8415213B3}" srcOrd="1" destOrd="0" parTransId="{DB79C06B-6CB9-4930-ACF5-798FF645D2E9}" sibTransId="{352DC916-E23F-4695-96BC-843C0D0D1CFA}"/>
    <dgm:cxn modelId="{51ED078F-AAF9-4AFE-8634-3DAF7A3564F3}" srcId="{2BCE3EB4-3987-42AC-835C-93C1BA737912}" destId="{B784D4FC-1183-46EB-BE86-BBA9474B40AD}" srcOrd="0" destOrd="0" parTransId="{B4C1CF04-3240-4300-8B23-44BDFF7B0CAA}" sibTransId="{5A0E18CC-9E18-4685-95F6-DC2E54160876}"/>
    <dgm:cxn modelId="{88B4E0DB-63C2-4CA7-9212-608261C88682}" type="presParOf" srcId="{51CCAE0A-6DA4-4372-9CE1-1138991ADED8}" destId="{EAE57024-6E00-4052-B7A4-94F76BC96CFF}" srcOrd="0" destOrd="0" presId="urn:microsoft.com/office/officeart/2011/layout/HexagonRadial"/>
    <dgm:cxn modelId="{22465102-76BE-445E-8D60-CC49BCA8C8CC}" type="presParOf" srcId="{51CCAE0A-6DA4-4372-9CE1-1138991ADED8}" destId="{650A3EEA-9CBB-4088-BAD7-110E132F357B}" srcOrd="1" destOrd="0" presId="urn:microsoft.com/office/officeart/2011/layout/HexagonRadial"/>
    <dgm:cxn modelId="{CAE98017-348D-42B9-979A-2B201FA775BE}" type="presParOf" srcId="{650A3EEA-9CBB-4088-BAD7-110E132F357B}" destId="{5A96C778-C561-40A3-91DF-482E5BC5D315}" srcOrd="0" destOrd="0" presId="urn:microsoft.com/office/officeart/2011/layout/HexagonRadial"/>
    <dgm:cxn modelId="{A652AD86-1EE0-4E77-B052-34EDD9ECAF63}" type="presParOf" srcId="{51CCAE0A-6DA4-4372-9CE1-1138991ADED8}" destId="{EB92BA43-2BD7-491B-8755-5DD033568D0B}" srcOrd="2" destOrd="0" presId="urn:microsoft.com/office/officeart/2011/layout/HexagonRadial"/>
    <dgm:cxn modelId="{7EB7C444-04E0-4CEE-BF1F-563C1552F369}" type="presParOf" srcId="{51CCAE0A-6DA4-4372-9CE1-1138991ADED8}" destId="{A6EA795B-D8DB-46BA-85C9-AC0461CC94CC}" srcOrd="3" destOrd="0" presId="urn:microsoft.com/office/officeart/2011/layout/HexagonRadial"/>
    <dgm:cxn modelId="{092AE2F9-8567-49FB-A62E-C7298C34B96F}" type="presParOf" srcId="{A6EA795B-D8DB-46BA-85C9-AC0461CC94CC}" destId="{923BF8C5-20DA-404B-9A4B-6881F1BCAF4A}" srcOrd="0" destOrd="0" presId="urn:microsoft.com/office/officeart/2011/layout/HexagonRadial"/>
    <dgm:cxn modelId="{60409ED6-3170-41AC-A96F-4315BEFDEA95}" type="presParOf" srcId="{51CCAE0A-6DA4-4372-9CE1-1138991ADED8}" destId="{E530C595-1AE1-471E-B65A-2E94874672CE}" srcOrd="4" destOrd="0" presId="urn:microsoft.com/office/officeart/2011/layout/HexagonRadial"/>
    <dgm:cxn modelId="{4B1BDBA5-3BA2-4596-BFCA-B79597CA9795}" type="presParOf" srcId="{51CCAE0A-6DA4-4372-9CE1-1138991ADED8}" destId="{E16EA44B-62B6-411F-9B5C-B5F05FE71DEC}" srcOrd="5" destOrd="0" presId="urn:microsoft.com/office/officeart/2011/layout/HexagonRadial"/>
    <dgm:cxn modelId="{64F17E0A-A504-467A-B798-8BC79EBCC53E}" type="presParOf" srcId="{E16EA44B-62B6-411F-9B5C-B5F05FE71DEC}" destId="{3903425B-CF3C-4D58-B972-99DF88D76AA1}" srcOrd="0" destOrd="0" presId="urn:microsoft.com/office/officeart/2011/layout/HexagonRadial"/>
    <dgm:cxn modelId="{2FA65415-DBAD-4166-A95B-8F924745687D}" type="presParOf" srcId="{51CCAE0A-6DA4-4372-9CE1-1138991ADED8}" destId="{9F0440C0-B40A-4F2D-8777-8AF313358A48}" srcOrd="6" destOrd="0" presId="urn:microsoft.com/office/officeart/2011/layout/HexagonRadial"/>
    <dgm:cxn modelId="{FEDDF8A4-B872-4BFE-BCDF-F00A2C29BFA6}" type="presParOf" srcId="{51CCAE0A-6DA4-4372-9CE1-1138991ADED8}" destId="{7A0C0930-5618-4459-976D-482A88324E3A}" srcOrd="7" destOrd="0" presId="urn:microsoft.com/office/officeart/2011/layout/HexagonRadial"/>
    <dgm:cxn modelId="{22FD963B-4CC0-4FF2-A3D8-53E2B4E67A6D}" type="presParOf" srcId="{7A0C0930-5618-4459-976D-482A88324E3A}" destId="{AD32E6AD-715B-486A-9866-CC5E7AC2435C}" srcOrd="0" destOrd="0" presId="urn:microsoft.com/office/officeart/2011/layout/HexagonRadial"/>
    <dgm:cxn modelId="{13B14F0E-792E-4DC8-82CC-D6A34E1468D9}" type="presParOf" srcId="{51CCAE0A-6DA4-4372-9CE1-1138991ADED8}" destId="{F5FBDA9F-3A6E-4283-8110-C76D9B6343C3}" srcOrd="8" destOrd="0" presId="urn:microsoft.com/office/officeart/2011/layout/HexagonRadial"/>
    <dgm:cxn modelId="{DFA72741-ECC6-4561-9E42-1BF972AEB7EA}" type="presParOf" srcId="{51CCAE0A-6DA4-4372-9CE1-1138991ADED8}" destId="{76E4BF75-8047-4F3C-860B-5EA8DA792DFD}" srcOrd="9" destOrd="0" presId="urn:microsoft.com/office/officeart/2011/layout/HexagonRadial"/>
    <dgm:cxn modelId="{8C3F2AA2-A2CD-4A9D-A06D-DDABE54A0312}" type="presParOf" srcId="{76E4BF75-8047-4F3C-860B-5EA8DA792DFD}" destId="{42299EB3-5069-4895-9C5D-EE1E29E854E7}" srcOrd="0" destOrd="0" presId="urn:microsoft.com/office/officeart/2011/layout/HexagonRadial"/>
    <dgm:cxn modelId="{5F69C5BF-0442-4EBA-88D5-0AE9E0A20EE2}" type="presParOf" srcId="{51CCAE0A-6DA4-4372-9CE1-1138991ADED8}" destId="{6195D39E-EAB7-4F60-A557-36009A609396}" srcOrd="10" destOrd="0" presId="urn:microsoft.com/office/officeart/2011/layout/HexagonRadial"/>
    <dgm:cxn modelId="{E37262ED-56E5-4435-8B74-ABC842EA64C7}" type="presParOf" srcId="{51CCAE0A-6DA4-4372-9CE1-1138991ADED8}" destId="{71398AE9-BE2E-44FF-83A6-69283569674E}" srcOrd="11" destOrd="0" presId="urn:microsoft.com/office/officeart/2011/layout/HexagonRadial"/>
    <dgm:cxn modelId="{BCCE006F-9C26-447C-9A5F-DA0495DD145A}" type="presParOf" srcId="{71398AE9-BE2E-44FF-83A6-69283569674E}" destId="{B337C18E-05E9-4EDB-B5D4-42491B4A7AF8}" srcOrd="0" destOrd="0" presId="urn:microsoft.com/office/officeart/2011/layout/HexagonRadial"/>
    <dgm:cxn modelId="{701D5D09-B56F-4693-AF97-16F39BDB6BA8}" type="presParOf" srcId="{51CCAE0A-6DA4-4372-9CE1-1138991ADED8}" destId="{66AEA928-F2C6-4494-AD8D-6860F9E0C23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96AA8-32B8-44DD-87B3-52D5AE393135}">
      <dsp:nvSpPr>
        <dsp:cNvPr id="0" name=""/>
        <dsp:cNvSpPr/>
      </dsp:nvSpPr>
      <dsp:spPr>
        <a:xfrm rot="5400000">
          <a:off x="-279164" y="282484"/>
          <a:ext cx="1861095" cy="13027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相關科系</a:t>
          </a:r>
          <a:endParaRPr lang="zh-TW" alt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" y="654702"/>
        <a:ext cx="1302766" cy="558329"/>
      </dsp:txXfrm>
    </dsp:sp>
    <dsp:sp modelId="{76D75E74-16D0-4BDC-8633-D44F2706CCEE}">
      <dsp:nvSpPr>
        <dsp:cNvPr id="0" name=""/>
        <dsp:cNvSpPr/>
      </dsp:nvSpPr>
      <dsp:spPr>
        <a:xfrm rot="5400000">
          <a:off x="3328207" y="-2022120"/>
          <a:ext cx="1209712" cy="5260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社會工作   </a:t>
          </a:r>
          <a: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社會學   </a:t>
          </a:r>
          <a: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社會福利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社會政策   </a:t>
          </a:r>
          <a: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老人福利、兒童與家庭</a:t>
          </a:r>
          <a: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...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302767" y="62373"/>
        <a:ext cx="5201540" cy="1091606"/>
      </dsp:txXfrm>
    </dsp:sp>
    <dsp:sp modelId="{F87EC892-2835-481D-AEFF-8284E85843B9}">
      <dsp:nvSpPr>
        <dsp:cNvPr id="0" name=""/>
        <dsp:cNvSpPr/>
      </dsp:nvSpPr>
      <dsp:spPr>
        <a:xfrm rot="5400000">
          <a:off x="-279164" y="1952116"/>
          <a:ext cx="1861095" cy="130276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專技證照</a:t>
          </a:r>
          <a:endParaRPr lang="zh-TW" alt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" y="2324334"/>
        <a:ext cx="1302766" cy="558329"/>
      </dsp:txXfrm>
    </dsp:sp>
    <dsp:sp modelId="{751E43CD-3CF5-4824-89F5-B2F6CB2AE509}">
      <dsp:nvSpPr>
        <dsp:cNvPr id="0" name=""/>
        <dsp:cNvSpPr/>
      </dsp:nvSpPr>
      <dsp:spPr>
        <a:xfrm rot="5400000">
          <a:off x="3328207" y="-352488"/>
          <a:ext cx="1209712" cy="5260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應考資格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考試方向與題型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302767" y="1732005"/>
        <a:ext cx="5201540" cy="1091606"/>
      </dsp:txXfrm>
    </dsp:sp>
    <dsp:sp modelId="{55464366-DAFD-4C57-98CB-F3912B72BF5B}">
      <dsp:nvSpPr>
        <dsp:cNvPr id="0" name=""/>
        <dsp:cNvSpPr/>
      </dsp:nvSpPr>
      <dsp:spPr>
        <a:xfrm rot="5400000">
          <a:off x="-279164" y="3621748"/>
          <a:ext cx="1861095" cy="130276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法定進修</a:t>
          </a:r>
          <a:endParaRPr lang="zh-TW" alt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" y="3993966"/>
        <a:ext cx="1302766" cy="558329"/>
      </dsp:txXfrm>
    </dsp:sp>
    <dsp:sp modelId="{0C5C9CE3-CB6C-481B-9B32-A3B30DBFCC89}">
      <dsp:nvSpPr>
        <dsp:cNvPr id="0" name=""/>
        <dsp:cNvSpPr/>
      </dsp:nvSpPr>
      <dsp:spPr>
        <a:xfrm rot="5400000">
          <a:off x="3328207" y="1317143"/>
          <a:ext cx="1209712" cy="5260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社會工作師法</a:t>
          </a:r>
          <a: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公會、執照</a:t>
          </a:r>
          <a: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……)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繼續教育積分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302767" y="3401637"/>
        <a:ext cx="5201540" cy="1091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57024-6E00-4052-B7A4-94F76BC96CFF}">
      <dsp:nvSpPr>
        <dsp:cNvPr id="0" name=""/>
        <dsp:cNvSpPr/>
      </dsp:nvSpPr>
      <dsp:spPr>
        <a:xfrm>
          <a:off x="2610847" y="1311046"/>
          <a:ext cx="1666396" cy="14415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薪水之外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86992" y="1549923"/>
        <a:ext cx="1114106" cy="963746"/>
      </dsp:txXfrm>
    </dsp:sp>
    <dsp:sp modelId="{923BF8C5-20DA-404B-9A4B-6881F1BCAF4A}">
      <dsp:nvSpPr>
        <dsp:cNvPr id="0" name=""/>
        <dsp:cNvSpPr/>
      </dsp:nvSpPr>
      <dsp:spPr>
        <a:xfrm>
          <a:off x="3654332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2BA43-2BD7-491B-8755-5DD033568D0B}">
      <dsp:nvSpPr>
        <dsp:cNvPr id="0" name=""/>
        <dsp:cNvSpPr/>
      </dsp:nvSpPr>
      <dsp:spPr>
        <a:xfrm>
          <a:off x="2764346" y="0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休假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90655" y="195784"/>
        <a:ext cx="912982" cy="789836"/>
      </dsp:txXfrm>
    </dsp:sp>
    <dsp:sp modelId="{3903425B-CF3C-4D58-B972-99DF88D76AA1}">
      <dsp:nvSpPr>
        <dsp:cNvPr id="0" name=""/>
        <dsp:cNvSpPr/>
      </dsp:nvSpPr>
      <dsp:spPr>
        <a:xfrm>
          <a:off x="4388105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0C595-1AE1-471E-B65A-2E94874672CE}">
      <dsp:nvSpPr>
        <dsp:cNvPr id="0" name=""/>
        <dsp:cNvSpPr/>
      </dsp:nvSpPr>
      <dsp:spPr>
        <a:xfrm>
          <a:off x="4016761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福利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43070" y="922427"/>
        <a:ext cx="912982" cy="789836"/>
      </dsp:txXfrm>
    </dsp:sp>
    <dsp:sp modelId="{AD32E6AD-715B-486A-9866-CC5E7AC2435C}">
      <dsp:nvSpPr>
        <dsp:cNvPr id="0" name=""/>
        <dsp:cNvSpPr/>
      </dsp:nvSpPr>
      <dsp:spPr>
        <a:xfrm>
          <a:off x="3878379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440C0-B40A-4F2D-8777-8AF313358A48}">
      <dsp:nvSpPr>
        <dsp:cNvPr id="0" name=""/>
        <dsp:cNvSpPr/>
      </dsp:nvSpPr>
      <dsp:spPr>
        <a:xfrm>
          <a:off x="4016761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升遷性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43070" y="2350923"/>
        <a:ext cx="912982" cy="789836"/>
      </dsp:txXfrm>
    </dsp:sp>
    <dsp:sp modelId="{42299EB3-5069-4895-9C5D-EE1E29E854E7}">
      <dsp:nvSpPr>
        <dsp:cNvPr id="0" name=""/>
        <dsp:cNvSpPr/>
      </dsp:nvSpPr>
      <dsp:spPr>
        <a:xfrm>
          <a:off x="2613948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BDA9F-3A6E-4283-8110-C76D9B6343C3}">
      <dsp:nvSpPr>
        <dsp:cNvPr id="0" name=""/>
        <dsp:cNvSpPr/>
      </dsp:nvSpPr>
      <dsp:spPr>
        <a:xfrm>
          <a:off x="2764346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進修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90655" y="3078379"/>
        <a:ext cx="912982" cy="789836"/>
      </dsp:txXfrm>
    </dsp:sp>
    <dsp:sp modelId="{B337C18E-05E9-4EDB-B5D4-42491B4A7AF8}">
      <dsp:nvSpPr>
        <dsp:cNvPr id="0" name=""/>
        <dsp:cNvSpPr/>
      </dsp:nvSpPr>
      <dsp:spPr>
        <a:xfrm>
          <a:off x="1868159" y="188366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5D39E-EAB7-4F60-A557-36009A609396}">
      <dsp:nvSpPr>
        <dsp:cNvPr id="0" name=""/>
        <dsp:cNvSpPr/>
      </dsp:nvSpPr>
      <dsp:spPr>
        <a:xfrm>
          <a:off x="1506118" y="2155952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意外與退休保障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32427" y="2351736"/>
        <a:ext cx="912982" cy="789836"/>
      </dsp:txXfrm>
    </dsp:sp>
    <dsp:sp modelId="{66AEA928-F2C6-4494-AD8D-6860F9E0C234}">
      <dsp:nvSpPr>
        <dsp:cNvPr id="0" name=""/>
        <dsp:cNvSpPr/>
      </dsp:nvSpPr>
      <dsp:spPr>
        <a:xfrm>
          <a:off x="1506118" y="725017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職場</a:t>
          </a:r>
          <a:endParaRPr lang="en-US" altLang="zh-TW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氣氛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32427" y="920801"/>
        <a:ext cx="912982" cy="789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六角放射狀"/>
  <dgm:desc val="用來顯示與中心概念或主題相關的連續流程。上限為 6 個階層 2 的圖形。 最適合用在少量文字的情況。 未使用的文字不會出現，但只要切換版面配置，仍然可以使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38C01-1A55-8940-94F8-477B58CCC18B}" type="datetimeFigureOut">
              <a:rPr kumimoji="1" lang="zh-TW" altLang="en-US" smtClean="0"/>
              <a:t>2021/10/10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4A65F-4790-E34E-92F1-0B8FE8FB4B7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3863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0809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19280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94593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66642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71576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18852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6433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0946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87229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7C8A9DC-27C4-40CC-B99E-8FAACDBBB238}" type="slidenum">
              <a:rPr lang="zh-TW" altLang="en-US" smtClean="0"/>
              <a:pPr/>
              <a:t>18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9489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28001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86038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48031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84551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41335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網址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https://wow.104.com.tw/index/main.html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A64F7-4B88-41A0-966D-2EE40D587C3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617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以學生易懂的插畫風格，並透過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版職業角色，</a:t>
            </a:r>
            <a:endParaRPr lang="en-US" altLang="zh-TW" b="0" i="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讓學生探索各行各業，</a:t>
            </a:r>
            <a:r>
              <a:rPr lang="zh-TW" altLang="en-US" dirty="0"/>
              <a:t>點入職業地圖中有興趣的領域，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便可以選定職業，了解其工作內容與學校科系、薪水、技能等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A64F7-4B88-41A0-966D-2EE40D587C3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263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26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52691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BA286-B1A5-4A55-AA19-884F529E847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483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28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38072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針對各系所的大學／研究所，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在未來升學方向、就業情況、薪資行情等欄位，皆有完整的資訊，能解答學生們的疑惑！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分為「升學地圖」與「就業地圖」兩大部分，</a:t>
            </a:r>
            <a:endParaRPr lang="en-US" altLang="zh-TW" dirty="0"/>
          </a:p>
          <a:p>
            <a:r>
              <a:rPr lang="zh-TW" altLang="en-US" dirty="0"/>
              <a:t>「升學地圖」內容涵蓋同系學長姐的升學比例、系友的就業狀況、薪資行情、持有證照、擅長工具、具備何種職場技能，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網址：</a:t>
            </a:r>
            <a:r>
              <a:rPr lang="en-US" altLang="zh-TW" dirty="0"/>
              <a:t>https://www.104.com.tw/jb/career/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A64F7-4B88-41A0-966D-2EE40D587C3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89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876863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「就業地圖」透過了解系上學長姊的發展狀況與職場上所需的專業技能，</a:t>
            </a:r>
            <a:endParaRPr lang="en-US" altLang="zh-TW" dirty="0"/>
          </a:p>
          <a:p>
            <a:r>
              <a:rPr lang="zh-TW" altLang="en-US" dirty="0"/>
              <a:t>進而盤點自身的能力，並規劃未來的方向。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網址：</a:t>
            </a:r>
            <a:r>
              <a:rPr lang="en-US" altLang="zh-TW" dirty="0"/>
              <a:t>https://www.104.com.tw/jb/career/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A64F7-4B88-41A0-966D-2EE40D587C3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1439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31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66401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透過圖像化的方式，解說各職務的工作內容、所需人格特質、市場人才需求、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年齡、性別、學歷、薪資、調薪、在職時間、待業時間、從業人數等資訊，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/>
              <a:t>讓使用者能快速理解各職務，進而找到適合的工作。</a:t>
            </a:r>
          </a:p>
          <a:p>
            <a:endParaRPr lang="en-US" altLang="zh-TW" dirty="0"/>
          </a:p>
          <a:p>
            <a:r>
              <a:rPr lang="zh-TW" altLang="en-US" dirty="0"/>
              <a:t>網址：</a:t>
            </a:r>
            <a:r>
              <a:rPr lang="en-US" altLang="zh-TW" dirty="0"/>
              <a:t>https://m.104.com.tw/jobwiki/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A64F7-4B88-41A0-966D-2EE40D587C3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665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9EE4072-838E-4BC3-B7F3-3AA6AF376C86}" type="slidenum">
              <a:rPr lang="zh-TW" altLang="en-US" smtClean="0"/>
              <a:pPr/>
              <a:t>33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34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428797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35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735273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9788305-182C-46E5-9E60-DC8B17EEC162}" type="slidenum">
              <a:rPr lang="zh-TW" altLang="en-US" smtClean="0"/>
              <a:pPr/>
              <a:t>36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37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31206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E77C3-EE67-4B23-8FB9-86A602530A30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1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1635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5370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62288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39440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21495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A65F-4790-E34E-92F1-0B8FE8FB4B77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2756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28"/>
            <a:ext cx="9144000" cy="685497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4972"/>
          </a:xfrm>
          <a:prstGeom prst="rect">
            <a:avLst/>
          </a:prstGeom>
        </p:spPr>
      </p:pic>
      <p:sp>
        <p:nvSpPr>
          <p:cNvPr id="12" name="標題 3">
            <a:extLst>
              <a:ext uri="{FF2B5EF4-FFF2-40B4-BE49-F238E27FC236}">
                <a16:creationId xmlns:a16="http://schemas.microsoft.com/office/drawing/2014/main" xmlns="" id="{C44B24A2-AAFC-434B-B199-2A427D3EF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3300" y="2380861"/>
            <a:ext cx="4946400" cy="8172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100" b="1" baseline="0">
                <a:solidFill>
                  <a:srgbClr val="1EB0BB"/>
                </a:solidFill>
              </a:defRPr>
            </a:lvl1pPr>
          </a:lstStyle>
          <a:p>
            <a:r>
              <a:rPr lang="zh-TW" altLang="en-US" dirty="0"/>
              <a:t>簡報主題範例</a:t>
            </a:r>
          </a:p>
        </p:txBody>
      </p:sp>
      <p:sp>
        <p:nvSpPr>
          <p:cNvPr id="13" name="文字版面配置區 11">
            <a:extLst>
              <a:ext uri="{FF2B5EF4-FFF2-40B4-BE49-F238E27FC236}">
                <a16:creationId xmlns:a16="http://schemas.microsoft.com/office/drawing/2014/main" xmlns="" id="{C93053A6-09D4-4544-B500-76BD6BE8EF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300" y="3461021"/>
            <a:ext cx="4946400" cy="664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1" i="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BC771A-B55B-4E5E-8474-CB9D907669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86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76226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990601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141414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1323976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1090613" y="5500690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1879601" y="4479927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2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90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D54B-E6B7-4B5D-9A6F-ECE86BB14C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8631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BC28-85E4-4E27-832A-B43E1C7945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6610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4F18B-33C4-4BEB-9B8E-1AB85F4DC3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0656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41F68A-185A-454A-9425-979F1D387E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139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7A96-E73C-49A0-BF3F-C60A0E23E3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6534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6" name="直線接點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7" name="直線接點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直線接點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直線接點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8156576" y="571500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DF7125-8B05-4146-9404-0861412891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6067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8156576" y="571500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直線接點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直線接點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1" name="直線接點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D6884E-CEBD-46F0-B197-92EAE014E1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9143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7402-7434-4F14-8D73-418C20AED7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5331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5ED20-9EC3-4650-8634-DC8AEB2D83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02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3385"/>
            <a:ext cx="9144000" cy="56936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54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401063-BE69-B241-B175-FCBC446C8625}" type="datetimeFigureOut">
              <a:rPr kumimoji="1" lang="zh-TW" altLang="en-US" smtClean="0"/>
              <a:t>2021/10/10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A24BD5-B818-1440-9D9D-E52516D65C1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3038"/>
            <a:ext cx="7886700" cy="1103312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9080-2791-46E8-BEF7-3E55A4ED38CA}" type="datetimeFigureOut">
              <a:rPr lang="zh-TW" altLang="en-US"/>
              <a:pPr>
                <a:defRPr/>
              </a:pPr>
              <a:t>2021/10/10</a:t>
            </a:fld>
            <a:endParaRPr lang="zh-TW" alt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9FB89-B4F3-421A-98FC-987254831D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88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3038"/>
            <a:ext cx="7886700" cy="1103312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4C6C-DAF0-4B01-AC29-2C964B81F4B4}" type="datetimeFigureOut">
              <a:rPr lang="zh-TW" altLang="en-US"/>
              <a:pPr>
                <a:defRPr/>
              </a:pPr>
              <a:t>2021/10/10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D40A6-9354-4E30-B2FC-FB24AF5377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15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3038"/>
            <a:ext cx="7886700" cy="1103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9388"/>
            <a:ext cx="7886700" cy="472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D277A-8F29-48FC-92BC-2CCC794B1372}" type="datetimeFigureOut">
              <a:rPr lang="zh-TW" altLang="en-US"/>
              <a:pPr>
                <a:defRPr/>
              </a:pPr>
              <a:t>2021/10/10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8B79D-4C13-4B14-B667-F434FC9146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64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19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E17A5CA-F7F7-4C4E-A6AA-30E7E11A0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441D96-AFD7-436D-A4C5-C0E4AA09C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818C2B3-4450-4826-A50D-F1AD6A22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DEDACBDA-9235-483F-BC2A-5CEC09A55BFC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3F0791-310F-4376-88F5-053E4333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BF027CB-7D08-44BE-9220-4C3DEE62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A89D6453-47DD-4FFD-BDE9-068957C0C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8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76226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990601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141414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1309689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1090613" y="5500690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1905001" y="4495802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7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90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8D47-D843-470F-9F53-1777C621C1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7030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191604"/>
            <a:ext cx="167640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2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85" r:id="rId7"/>
    <p:sldLayoutId id="214748368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3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rgbClr val="000000"/>
                </a:solidFill>
                <a:latin typeface="Arial" charset="0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000000"/>
                </a:solidFill>
                <a:latin typeface="Arial" charset="0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032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576" y="571500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000000"/>
                </a:solidFill>
                <a:latin typeface="Arial" charset="0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A343A-CBD4-4DD4-A3A1-CC1249C70F78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015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31038;&#24037;&#30340;&#19968;&#22825;-&#36259;&#21619;&#29256;.mp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31038;&#24037;&#30340;&#19968;&#22825;-&#36259;&#21619;&#29256;.mp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ow.104.com.tw/job/2016002018_schoo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7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&#21516;&#29702;&#24515;&#35347;&#32244;1-&#24773;&#32210;&#35422;&#24409;&#22823;&#29190;&#30332;.jp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91.png"/><Relationship Id="rId3" Type="http://schemas.openxmlformats.org/officeDocument/2006/relationships/image" Target="../media/image84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7.png"/><Relationship Id="rId11" Type="http://schemas.openxmlformats.org/officeDocument/2006/relationships/image" Target="../media/image16.svg"/><Relationship Id="rId5" Type="http://schemas.openxmlformats.org/officeDocument/2006/relationships/image" Target="../media/image86.png"/><Relationship Id="rId10" Type="http://schemas.openxmlformats.org/officeDocument/2006/relationships/image" Target="../media/image89.png"/><Relationship Id="rId4" Type="http://schemas.openxmlformats.org/officeDocument/2006/relationships/image" Target="../media/image85.png"/><Relationship Id="rId9" Type="http://schemas.openxmlformats.org/officeDocument/2006/relationships/image" Target="../media/image88.png"/><Relationship Id="rId1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陳燕儀</a:t>
            </a:r>
            <a:r>
              <a:rPr lang="zh-TW" altLang="en-US" dirty="0"/>
              <a:t/>
            </a:r>
            <a:br>
              <a:rPr lang="zh-TW" altLang="en-US" dirty="0"/>
            </a:b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103299" y="3461021"/>
            <a:ext cx="5351859" cy="664141"/>
          </a:xfrm>
        </p:spPr>
        <p:txBody>
          <a:bodyPr/>
          <a:lstStyle/>
          <a:p>
            <a:r>
              <a:rPr lang="zh-TW" altLang="en-US" dirty="0"/>
              <a:t>職業名稱：</a:t>
            </a:r>
            <a:r>
              <a:rPr lang="zh-TW" altLang="en-US" dirty="0" smtClean="0"/>
              <a:t>社工員</a:t>
            </a:r>
            <a:r>
              <a:rPr lang="en-US" altLang="zh-TW" dirty="0" smtClean="0"/>
              <a:t>/</a:t>
            </a:r>
            <a:r>
              <a:rPr lang="zh-TW" altLang="en-US" dirty="0" smtClean="0"/>
              <a:t>社工師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46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1588"/>
            <a:ext cx="9144000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3"/>
          <p:cNvSpPr txBox="1">
            <a:spLocks/>
          </p:cNvSpPr>
          <p:nvPr/>
        </p:nvSpPr>
        <p:spPr>
          <a:xfrm>
            <a:off x="425885" y="488515"/>
            <a:ext cx="8089465" cy="7878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每段生命的相遇都是一個契機</a:t>
            </a:r>
          </a:p>
        </p:txBody>
      </p:sp>
      <p:graphicFrame>
        <p:nvGraphicFramePr>
          <p:cNvPr id="4" name="內容版面配置區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797083"/>
              </p:ext>
            </p:extLst>
          </p:nvPr>
        </p:nvGraphicFramePr>
        <p:xfrm>
          <a:off x="201613" y="1102290"/>
          <a:ext cx="8694737" cy="554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1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890"/>
            <a:ext cx="9144000" cy="650100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941502" y="568681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個性</a:t>
            </a:r>
            <a:endParaRPr lang="zh-TW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340258" y="582697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能力</a:t>
            </a:r>
            <a:endParaRPr lang="zh-TW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53420" y="580847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期待</a:t>
            </a:r>
            <a:endParaRPr lang="zh-TW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34220" y="580847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方向</a:t>
            </a:r>
            <a:endParaRPr lang="zh-TW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7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95917"/>
            <a:ext cx="9143998" cy="5965227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05115" y="2233914"/>
            <a:ext cx="1099594" cy="1637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40000"/>
              </a:lnSpc>
            </a:pPr>
            <a:r>
              <a:rPr kumimoji="1" lang="en-US" altLang="zh-TW" sz="600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2</a:t>
            </a:r>
            <a:endParaRPr kumimoji="1" lang="zh-TW" altLang="en-US" sz="600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1365813" y="2361235"/>
            <a:ext cx="7280475" cy="151004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kumimoji="1" lang="zh-TW" altLang="en-US" sz="32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關於這份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工作</a:t>
            </a:r>
            <a:endParaRPr kumimoji="1" lang="zh-TW" altLang="en-US" sz="3200" b="1" dirty="0">
              <a:solidFill>
                <a:schemeClr val="bg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2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173038"/>
            <a:ext cx="7886700" cy="1103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工作內容</a:t>
            </a:r>
          </a:p>
        </p:txBody>
      </p:sp>
      <p:pic>
        <p:nvPicPr>
          <p:cNvPr id="4" name="圖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5538" y="130175"/>
            <a:ext cx="132238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yomi\AppData\Local\Microsoft\Windows\Temporary Internet Files\Content.IE5\YJ99EQZD\img[1]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9367" y="1276350"/>
            <a:ext cx="6925270" cy="5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5152" y="1596787"/>
            <a:ext cx="6102064" cy="35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7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9766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072" y="4075231"/>
            <a:ext cx="4453056" cy="25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4990" y="3976688"/>
            <a:ext cx="1778000" cy="277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865" y="3976688"/>
            <a:ext cx="23876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4513" y="5423930"/>
            <a:ext cx="2373952" cy="139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01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1061027\今日值班\燕一個人用資料\104生涯志工\工作用照片\a1-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838" y="6261100"/>
            <a:ext cx="40274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G:\1061027\今日值班\燕一個人用資料\104生涯志工\工作用照片\CIMG03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1812925"/>
            <a:ext cx="241141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G:\1061027\今日值班\燕一個人用資料\104生涯志工\工作用照片\CIMG90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-265113"/>
            <a:ext cx="3100388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G:\1061027\今日值班\燕一個人用資料\104生涯志工\工作用照片\DSC_0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250" y="-1081088"/>
            <a:ext cx="2730500" cy="485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G:\1061027\今日值班\燕一個人用資料\104生涯志工\工作用照片\DSC_006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0959" y="3991592"/>
            <a:ext cx="3889286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G:\1061027\今日值班\燕一個人用資料\104生涯志工\工作用照片\面試一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88" y="3776663"/>
            <a:ext cx="244951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G:\1061027\今日值班\燕一個人用資料\104生涯志工\工作用照片\CIMG001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7700" y="1754949"/>
            <a:ext cx="3357296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G:\1061027\今日值班\燕一個人用資料\104生涯志工\工作用照片\文上海報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0959" y="3734966"/>
            <a:ext cx="15890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426" y="4732176"/>
            <a:ext cx="2919412" cy="21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G:\1061027\今日值班\燕一個人用資料\104生涯志工\工作用照片\CIMG001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425" y="2649538"/>
            <a:ext cx="334327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701" y="39590"/>
            <a:ext cx="3313114" cy="232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8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173038"/>
            <a:ext cx="7886700" cy="1103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工作內容</a:t>
            </a:r>
          </a:p>
        </p:txBody>
      </p:sp>
      <p:pic>
        <p:nvPicPr>
          <p:cNvPr id="4" name="圖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5538" y="130175"/>
            <a:ext cx="132238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"/>
          <p:cNvGrpSpPr/>
          <p:nvPr/>
        </p:nvGrpSpPr>
        <p:grpSpPr>
          <a:xfrm>
            <a:off x="3689351" y="2781124"/>
            <a:ext cx="1876148" cy="2091948"/>
            <a:chOff x="9869488" y="6286500"/>
            <a:chExt cx="5634538" cy="5096182"/>
          </a:xfrm>
        </p:grpSpPr>
        <p:sp>
          <p:nvSpPr>
            <p:cNvPr id="6" name="Freeform 476">
              <a:extLst>
                <a:ext uri="{FF2B5EF4-FFF2-40B4-BE49-F238E27FC236}">
                  <a16:creationId xmlns:a16="http://schemas.microsoft.com/office/drawing/2014/main" xmlns="" id="{A8880FE7-DECB-45AE-9D3D-A8A6DE325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4023" y="8925666"/>
              <a:ext cx="1651503" cy="1910562"/>
            </a:xfrm>
            <a:custGeom>
              <a:avLst/>
              <a:gdLst>
                <a:gd name="T0" fmla="*/ 116 w 408"/>
                <a:gd name="T1" fmla="*/ 0 h 472"/>
                <a:gd name="T2" fmla="*/ 0 w 408"/>
                <a:gd name="T3" fmla="*/ 375 h 472"/>
                <a:gd name="T4" fmla="*/ 315 w 408"/>
                <a:gd name="T5" fmla="*/ 472 h 472"/>
                <a:gd name="T6" fmla="*/ 408 w 408"/>
                <a:gd name="T7" fmla="*/ 170 h 472"/>
                <a:gd name="T8" fmla="*/ 267 w 408"/>
                <a:gd name="T9" fmla="*/ 47 h 472"/>
                <a:gd name="T10" fmla="*/ 116 w 408"/>
                <a:gd name="T1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8" h="472">
                  <a:moveTo>
                    <a:pt x="116" y="0"/>
                  </a:moveTo>
                  <a:lnTo>
                    <a:pt x="0" y="375"/>
                  </a:lnTo>
                  <a:lnTo>
                    <a:pt x="315" y="472"/>
                  </a:lnTo>
                  <a:lnTo>
                    <a:pt x="408" y="170"/>
                  </a:lnTo>
                  <a:lnTo>
                    <a:pt x="267" y="4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7" name="Freeform 477">
              <a:extLst>
                <a:ext uri="{FF2B5EF4-FFF2-40B4-BE49-F238E27FC236}">
                  <a16:creationId xmlns:a16="http://schemas.microsoft.com/office/drawing/2014/main" xmlns="" id="{6EF67CF3-8E4F-4437-B14A-1508C3409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4023" y="8925666"/>
              <a:ext cx="1651503" cy="1910562"/>
            </a:xfrm>
            <a:custGeom>
              <a:avLst/>
              <a:gdLst>
                <a:gd name="T0" fmla="*/ 116 w 408"/>
                <a:gd name="T1" fmla="*/ 0 h 472"/>
                <a:gd name="T2" fmla="*/ 0 w 408"/>
                <a:gd name="T3" fmla="*/ 375 h 472"/>
                <a:gd name="T4" fmla="*/ 315 w 408"/>
                <a:gd name="T5" fmla="*/ 472 h 472"/>
                <a:gd name="T6" fmla="*/ 408 w 408"/>
                <a:gd name="T7" fmla="*/ 170 h 472"/>
                <a:gd name="T8" fmla="*/ 267 w 408"/>
                <a:gd name="T9" fmla="*/ 47 h 472"/>
                <a:gd name="T10" fmla="*/ 116 w 408"/>
                <a:gd name="T1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8" h="472">
                  <a:moveTo>
                    <a:pt x="116" y="0"/>
                  </a:moveTo>
                  <a:lnTo>
                    <a:pt x="0" y="375"/>
                  </a:lnTo>
                  <a:lnTo>
                    <a:pt x="315" y="472"/>
                  </a:lnTo>
                  <a:lnTo>
                    <a:pt x="408" y="170"/>
                  </a:lnTo>
                  <a:lnTo>
                    <a:pt x="267" y="47"/>
                  </a:lnTo>
                  <a:lnTo>
                    <a:pt x="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8" name="Freeform 478">
              <a:extLst>
                <a:ext uri="{FF2B5EF4-FFF2-40B4-BE49-F238E27FC236}">
                  <a16:creationId xmlns:a16="http://schemas.microsoft.com/office/drawing/2014/main" xmlns="" id="{66412FF5-85B0-444A-82F4-5962A220E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6650" y="9374973"/>
              <a:ext cx="1169816" cy="1194102"/>
            </a:xfrm>
            <a:custGeom>
              <a:avLst/>
              <a:gdLst>
                <a:gd name="T0" fmla="*/ 732 w 841"/>
                <a:gd name="T1" fmla="*/ 705 h 861"/>
                <a:gd name="T2" fmla="*/ 701 w 841"/>
                <a:gd name="T3" fmla="*/ 671 h 861"/>
                <a:gd name="T4" fmla="*/ 786 w 841"/>
                <a:gd name="T5" fmla="*/ 397 h 861"/>
                <a:gd name="T6" fmla="*/ 814 w 841"/>
                <a:gd name="T7" fmla="*/ 305 h 861"/>
                <a:gd name="T8" fmla="*/ 841 w 841"/>
                <a:gd name="T9" fmla="*/ 219 h 861"/>
                <a:gd name="T10" fmla="*/ 357 w 841"/>
                <a:gd name="T11" fmla="*/ 0 h 861"/>
                <a:gd name="T12" fmla="*/ 349 w 841"/>
                <a:gd name="T13" fmla="*/ 25 h 861"/>
                <a:gd name="T14" fmla="*/ 301 w 841"/>
                <a:gd name="T15" fmla="*/ 179 h 861"/>
                <a:gd name="T16" fmla="*/ 242 w 841"/>
                <a:gd name="T17" fmla="*/ 371 h 861"/>
                <a:gd name="T18" fmla="*/ 155 w 841"/>
                <a:gd name="T19" fmla="*/ 382 h 861"/>
                <a:gd name="T20" fmla="*/ 13 w 841"/>
                <a:gd name="T21" fmla="*/ 512 h 861"/>
                <a:gd name="T22" fmla="*/ 202 w 841"/>
                <a:gd name="T23" fmla="*/ 551 h 861"/>
                <a:gd name="T24" fmla="*/ 344 w 841"/>
                <a:gd name="T25" fmla="*/ 421 h 861"/>
                <a:gd name="T26" fmla="*/ 305 w 841"/>
                <a:gd name="T27" fmla="*/ 383 h 861"/>
                <a:gd name="T28" fmla="*/ 360 w 841"/>
                <a:gd name="T29" fmla="*/ 205 h 861"/>
                <a:gd name="T30" fmla="*/ 727 w 841"/>
                <a:gd name="T31" fmla="*/ 371 h 861"/>
                <a:gd name="T32" fmla="*/ 639 w 841"/>
                <a:gd name="T33" fmla="*/ 655 h 861"/>
                <a:gd name="T34" fmla="*/ 543 w 841"/>
                <a:gd name="T35" fmla="*/ 666 h 861"/>
                <a:gd name="T36" fmla="*/ 400 w 841"/>
                <a:gd name="T37" fmla="*/ 796 h 861"/>
                <a:gd name="T38" fmla="*/ 589 w 841"/>
                <a:gd name="T39" fmla="*/ 836 h 861"/>
                <a:gd name="T40" fmla="*/ 732 w 841"/>
                <a:gd name="T41" fmla="*/ 705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1" h="861">
                  <a:moveTo>
                    <a:pt x="732" y="705"/>
                  </a:moveTo>
                  <a:cubicBezTo>
                    <a:pt x="728" y="691"/>
                    <a:pt x="717" y="680"/>
                    <a:pt x="701" y="671"/>
                  </a:cubicBezTo>
                  <a:cubicBezTo>
                    <a:pt x="786" y="397"/>
                    <a:pt x="786" y="397"/>
                    <a:pt x="786" y="397"/>
                  </a:cubicBezTo>
                  <a:cubicBezTo>
                    <a:pt x="814" y="305"/>
                    <a:pt x="814" y="305"/>
                    <a:pt x="814" y="305"/>
                  </a:cubicBezTo>
                  <a:cubicBezTo>
                    <a:pt x="841" y="219"/>
                    <a:pt x="841" y="219"/>
                    <a:pt x="841" y="219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49" y="25"/>
                    <a:pt x="349" y="25"/>
                    <a:pt x="349" y="25"/>
                  </a:cubicBezTo>
                  <a:cubicBezTo>
                    <a:pt x="301" y="179"/>
                    <a:pt x="301" y="179"/>
                    <a:pt x="301" y="179"/>
                  </a:cubicBezTo>
                  <a:cubicBezTo>
                    <a:pt x="242" y="371"/>
                    <a:pt x="242" y="371"/>
                    <a:pt x="242" y="371"/>
                  </a:cubicBezTo>
                  <a:cubicBezTo>
                    <a:pt x="215" y="370"/>
                    <a:pt x="186" y="374"/>
                    <a:pt x="155" y="382"/>
                  </a:cubicBezTo>
                  <a:cubicBezTo>
                    <a:pt x="64" y="408"/>
                    <a:pt x="0" y="466"/>
                    <a:pt x="13" y="512"/>
                  </a:cubicBezTo>
                  <a:cubicBezTo>
                    <a:pt x="26" y="559"/>
                    <a:pt x="110" y="577"/>
                    <a:pt x="202" y="551"/>
                  </a:cubicBezTo>
                  <a:cubicBezTo>
                    <a:pt x="293" y="526"/>
                    <a:pt x="357" y="468"/>
                    <a:pt x="344" y="421"/>
                  </a:cubicBezTo>
                  <a:cubicBezTo>
                    <a:pt x="340" y="405"/>
                    <a:pt x="326" y="391"/>
                    <a:pt x="305" y="383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727" y="371"/>
                    <a:pt x="727" y="371"/>
                    <a:pt x="727" y="371"/>
                  </a:cubicBezTo>
                  <a:cubicBezTo>
                    <a:pt x="639" y="655"/>
                    <a:pt x="639" y="655"/>
                    <a:pt x="639" y="655"/>
                  </a:cubicBezTo>
                  <a:cubicBezTo>
                    <a:pt x="610" y="654"/>
                    <a:pt x="577" y="657"/>
                    <a:pt x="543" y="666"/>
                  </a:cubicBezTo>
                  <a:cubicBezTo>
                    <a:pt x="451" y="692"/>
                    <a:pt x="387" y="750"/>
                    <a:pt x="400" y="796"/>
                  </a:cubicBezTo>
                  <a:cubicBezTo>
                    <a:pt x="413" y="843"/>
                    <a:pt x="497" y="861"/>
                    <a:pt x="589" y="836"/>
                  </a:cubicBezTo>
                  <a:cubicBezTo>
                    <a:pt x="681" y="810"/>
                    <a:pt x="744" y="752"/>
                    <a:pt x="732" y="705"/>
                  </a:cubicBezTo>
                  <a:close/>
                </a:path>
              </a:pathLst>
            </a:custGeom>
            <a:solidFill>
              <a:srgbClr val="CF2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9" name="Freeform 479">
              <a:extLst>
                <a:ext uri="{FF2B5EF4-FFF2-40B4-BE49-F238E27FC236}">
                  <a16:creationId xmlns:a16="http://schemas.microsoft.com/office/drawing/2014/main" xmlns="" id="{1628FFA5-EDA9-4447-A997-7BBC78064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5732" y="9115914"/>
              <a:ext cx="659793" cy="497881"/>
            </a:xfrm>
            <a:custGeom>
              <a:avLst/>
              <a:gdLst>
                <a:gd name="T0" fmla="*/ 163 w 163"/>
                <a:gd name="T1" fmla="*/ 123 h 123"/>
                <a:gd name="T2" fmla="*/ 22 w 163"/>
                <a:gd name="T3" fmla="*/ 0 h 123"/>
                <a:gd name="T4" fmla="*/ 0 w 163"/>
                <a:gd name="T5" fmla="*/ 73 h 123"/>
                <a:gd name="T6" fmla="*/ 163 w 163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23">
                  <a:moveTo>
                    <a:pt x="163" y="123"/>
                  </a:moveTo>
                  <a:lnTo>
                    <a:pt x="22" y="0"/>
                  </a:lnTo>
                  <a:lnTo>
                    <a:pt x="0" y="73"/>
                  </a:lnTo>
                  <a:lnTo>
                    <a:pt x="163" y="12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10" name="Freeform 480">
              <a:extLst>
                <a:ext uri="{FF2B5EF4-FFF2-40B4-BE49-F238E27FC236}">
                  <a16:creationId xmlns:a16="http://schemas.microsoft.com/office/drawing/2014/main" xmlns="" id="{F5ABB6B6-43DC-46EE-BFAA-530A0CB27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560" y="7043440"/>
              <a:ext cx="2226290" cy="2226290"/>
            </a:xfrm>
            <a:custGeom>
              <a:avLst/>
              <a:gdLst>
                <a:gd name="T0" fmla="*/ 812 w 1601"/>
                <a:gd name="T1" fmla="*/ 8 h 1605"/>
                <a:gd name="T2" fmla="*/ 4 w 1601"/>
                <a:gd name="T3" fmla="*/ 790 h 1605"/>
                <a:gd name="T4" fmla="*/ 210 w 1601"/>
                <a:gd name="T5" fmla="*/ 1337 h 1605"/>
                <a:gd name="T6" fmla="*/ 244 w 1601"/>
                <a:gd name="T7" fmla="*/ 1372 h 1605"/>
                <a:gd name="T8" fmla="*/ 786 w 1601"/>
                <a:gd name="T9" fmla="*/ 1598 h 1605"/>
                <a:gd name="T10" fmla="*/ 1594 w 1601"/>
                <a:gd name="T11" fmla="*/ 816 h 1605"/>
                <a:gd name="T12" fmla="*/ 812 w 1601"/>
                <a:gd name="T13" fmla="*/ 8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1" h="1605">
                  <a:moveTo>
                    <a:pt x="812" y="8"/>
                  </a:moveTo>
                  <a:cubicBezTo>
                    <a:pt x="373" y="0"/>
                    <a:pt x="11" y="351"/>
                    <a:pt x="4" y="790"/>
                  </a:cubicBezTo>
                  <a:cubicBezTo>
                    <a:pt x="0" y="1000"/>
                    <a:pt x="79" y="1192"/>
                    <a:pt x="210" y="1337"/>
                  </a:cubicBezTo>
                  <a:cubicBezTo>
                    <a:pt x="221" y="1349"/>
                    <a:pt x="232" y="1361"/>
                    <a:pt x="244" y="1372"/>
                  </a:cubicBezTo>
                  <a:cubicBezTo>
                    <a:pt x="384" y="1509"/>
                    <a:pt x="575" y="1594"/>
                    <a:pt x="786" y="1598"/>
                  </a:cubicBezTo>
                  <a:cubicBezTo>
                    <a:pt x="1225" y="1605"/>
                    <a:pt x="1587" y="1255"/>
                    <a:pt x="1594" y="816"/>
                  </a:cubicBezTo>
                  <a:cubicBezTo>
                    <a:pt x="1601" y="377"/>
                    <a:pt x="1251" y="15"/>
                    <a:pt x="812" y="8"/>
                  </a:cubicBezTo>
                </a:path>
              </a:pathLst>
            </a:custGeom>
            <a:solidFill>
              <a:srgbClr val="EC1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11" name="Freeform 481">
              <a:extLst>
                <a:ext uri="{FF2B5EF4-FFF2-40B4-BE49-F238E27FC236}">
                  <a16:creationId xmlns:a16="http://schemas.microsoft.com/office/drawing/2014/main" xmlns="" id="{369F94CF-1156-4CA4-AA0C-B90BB52B8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9996" y="7253926"/>
              <a:ext cx="1809368" cy="1805319"/>
            </a:xfrm>
            <a:custGeom>
              <a:avLst/>
              <a:gdLst>
                <a:gd name="T0" fmla="*/ 1294 w 1300"/>
                <a:gd name="T1" fmla="*/ 660 h 1299"/>
                <a:gd name="T2" fmla="*/ 639 w 1300"/>
                <a:gd name="T3" fmla="*/ 1294 h 1299"/>
                <a:gd name="T4" fmla="*/ 6 w 1300"/>
                <a:gd name="T5" fmla="*/ 639 h 1299"/>
                <a:gd name="T6" fmla="*/ 660 w 1300"/>
                <a:gd name="T7" fmla="*/ 6 h 1299"/>
                <a:gd name="T8" fmla="*/ 1294 w 1300"/>
                <a:gd name="T9" fmla="*/ 66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0" h="1299">
                  <a:moveTo>
                    <a:pt x="1294" y="660"/>
                  </a:moveTo>
                  <a:cubicBezTo>
                    <a:pt x="1288" y="1016"/>
                    <a:pt x="995" y="1299"/>
                    <a:pt x="639" y="1294"/>
                  </a:cubicBezTo>
                  <a:cubicBezTo>
                    <a:pt x="284" y="1288"/>
                    <a:pt x="0" y="995"/>
                    <a:pt x="6" y="639"/>
                  </a:cubicBezTo>
                  <a:cubicBezTo>
                    <a:pt x="12" y="284"/>
                    <a:pt x="305" y="0"/>
                    <a:pt x="660" y="6"/>
                  </a:cubicBezTo>
                  <a:cubicBezTo>
                    <a:pt x="1016" y="12"/>
                    <a:pt x="1300" y="305"/>
                    <a:pt x="1294" y="660"/>
                  </a:cubicBezTo>
                </a:path>
              </a:pathLst>
            </a:custGeom>
            <a:solidFill>
              <a:srgbClr val="E7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12" name="Freeform 482">
              <a:extLst>
                <a:ext uri="{FF2B5EF4-FFF2-40B4-BE49-F238E27FC236}">
                  <a16:creationId xmlns:a16="http://schemas.microsoft.com/office/drawing/2014/main" xmlns="" id="{24450258-28AD-4159-B6F0-F61A4A1B2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0004" y="7419884"/>
              <a:ext cx="1469353" cy="1469353"/>
            </a:xfrm>
            <a:custGeom>
              <a:avLst/>
              <a:gdLst>
                <a:gd name="T0" fmla="*/ 1054 w 1058"/>
                <a:gd name="T1" fmla="*/ 538 h 1059"/>
                <a:gd name="T2" fmla="*/ 520 w 1058"/>
                <a:gd name="T3" fmla="*/ 1054 h 1059"/>
                <a:gd name="T4" fmla="*/ 4 w 1058"/>
                <a:gd name="T5" fmla="*/ 521 h 1059"/>
                <a:gd name="T6" fmla="*/ 538 w 1058"/>
                <a:gd name="T7" fmla="*/ 5 h 1059"/>
                <a:gd name="T8" fmla="*/ 1054 w 1058"/>
                <a:gd name="T9" fmla="*/ 538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8" h="1059">
                  <a:moveTo>
                    <a:pt x="1054" y="538"/>
                  </a:moveTo>
                  <a:cubicBezTo>
                    <a:pt x="1049" y="828"/>
                    <a:pt x="810" y="1059"/>
                    <a:pt x="520" y="1054"/>
                  </a:cubicBezTo>
                  <a:cubicBezTo>
                    <a:pt x="231" y="1050"/>
                    <a:pt x="0" y="811"/>
                    <a:pt x="4" y="521"/>
                  </a:cubicBezTo>
                  <a:cubicBezTo>
                    <a:pt x="9" y="231"/>
                    <a:pt x="248" y="0"/>
                    <a:pt x="538" y="5"/>
                  </a:cubicBezTo>
                  <a:cubicBezTo>
                    <a:pt x="827" y="10"/>
                    <a:pt x="1058" y="249"/>
                    <a:pt x="1054" y="538"/>
                  </a:cubicBezTo>
                </a:path>
              </a:pathLst>
            </a:custGeom>
            <a:solidFill>
              <a:srgbClr val="1A0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13" name="Freeform 483">
              <a:extLst>
                <a:ext uri="{FF2B5EF4-FFF2-40B4-BE49-F238E27FC236}">
                  <a16:creationId xmlns:a16="http://schemas.microsoft.com/office/drawing/2014/main" xmlns="" id="{54E6A8C8-6AF6-4D50-878A-F942E28D9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5725" y="7569654"/>
              <a:ext cx="1177911" cy="1173862"/>
            </a:xfrm>
            <a:custGeom>
              <a:avLst/>
              <a:gdLst>
                <a:gd name="T0" fmla="*/ 843 w 846"/>
                <a:gd name="T1" fmla="*/ 431 h 847"/>
                <a:gd name="T2" fmla="*/ 416 w 846"/>
                <a:gd name="T3" fmla="*/ 843 h 847"/>
                <a:gd name="T4" fmla="*/ 3 w 846"/>
                <a:gd name="T5" fmla="*/ 417 h 847"/>
                <a:gd name="T6" fmla="*/ 430 w 846"/>
                <a:gd name="T7" fmla="*/ 4 h 847"/>
                <a:gd name="T8" fmla="*/ 843 w 846"/>
                <a:gd name="T9" fmla="*/ 43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6" h="847">
                  <a:moveTo>
                    <a:pt x="843" y="431"/>
                  </a:moveTo>
                  <a:cubicBezTo>
                    <a:pt x="839" y="662"/>
                    <a:pt x="648" y="847"/>
                    <a:pt x="416" y="843"/>
                  </a:cubicBezTo>
                  <a:cubicBezTo>
                    <a:pt x="184" y="839"/>
                    <a:pt x="0" y="649"/>
                    <a:pt x="3" y="417"/>
                  </a:cubicBezTo>
                  <a:cubicBezTo>
                    <a:pt x="7" y="185"/>
                    <a:pt x="198" y="0"/>
                    <a:pt x="430" y="4"/>
                  </a:cubicBezTo>
                  <a:cubicBezTo>
                    <a:pt x="662" y="8"/>
                    <a:pt x="846" y="199"/>
                    <a:pt x="843" y="431"/>
                  </a:cubicBezTo>
                </a:path>
              </a:pathLst>
            </a:custGeom>
            <a:solidFill>
              <a:srgbClr val="EC1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14" name="Freeform 484">
              <a:extLst>
                <a:ext uri="{FF2B5EF4-FFF2-40B4-BE49-F238E27FC236}">
                  <a16:creationId xmlns:a16="http://schemas.microsoft.com/office/drawing/2014/main" xmlns="" id="{C051B905-C887-44BE-978F-DDE0B9260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8115" y="7772044"/>
              <a:ext cx="773131" cy="769082"/>
            </a:xfrm>
            <a:custGeom>
              <a:avLst/>
              <a:gdLst>
                <a:gd name="T0" fmla="*/ 552 w 554"/>
                <a:gd name="T1" fmla="*/ 282 h 555"/>
                <a:gd name="T2" fmla="*/ 272 w 554"/>
                <a:gd name="T3" fmla="*/ 552 h 555"/>
                <a:gd name="T4" fmla="*/ 2 w 554"/>
                <a:gd name="T5" fmla="*/ 273 h 555"/>
                <a:gd name="T6" fmla="*/ 281 w 554"/>
                <a:gd name="T7" fmla="*/ 3 h 555"/>
                <a:gd name="T8" fmla="*/ 552 w 554"/>
                <a:gd name="T9" fmla="*/ 282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555">
                  <a:moveTo>
                    <a:pt x="552" y="282"/>
                  </a:moveTo>
                  <a:cubicBezTo>
                    <a:pt x="549" y="434"/>
                    <a:pt x="424" y="555"/>
                    <a:pt x="272" y="552"/>
                  </a:cubicBezTo>
                  <a:cubicBezTo>
                    <a:pt x="121" y="550"/>
                    <a:pt x="0" y="425"/>
                    <a:pt x="2" y="273"/>
                  </a:cubicBezTo>
                  <a:cubicBezTo>
                    <a:pt x="5" y="121"/>
                    <a:pt x="130" y="0"/>
                    <a:pt x="281" y="3"/>
                  </a:cubicBezTo>
                  <a:cubicBezTo>
                    <a:pt x="433" y="5"/>
                    <a:pt x="554" y="130"/>
                    <a:pt x="552" y="282"/>
                  </a:cubicBezTo>
                </a:path>
              </a:pathLst>
            </a:custGeom>
            <a:solidFill>
              <a:srgbClr val="E7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15" name="Freeform 485">
              <a:extLst>
                <a:ext uri="{FF2B5EF4-FFF2-40B4-BE49-F238E27FC236}">
                  <a16:creationId xmlns:a16="http://schemas.microsoft.com/office/drawing/2014/main" xmlns="" id="{F4A66487-562F-4B06-9A7E-C1E98CBE5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2409" y="7962289"/>
              <a:ext cx="384542" cy="388589"/>
            </a:xfrm>
            <a:custGeom>
              <a:avLst/>
              <a:gdLst>
                <a:gd name="T0" fmla="*/ 277 w 278"/>
                <a:gd name="T1" fmla="*/ 142 h 279"/>
                <a:gd name="T2" fmla="*/ 137 w 278"/>
                <a:gd name="T3" fmla="*/ 278 h 279"/>
                <a:gd name="T4" fmla="*/ 1 w 278"/>
                <a:gd name="T5" fmla="*/ 137 h 279"/>
                <a:gd name="T6" fmla="*/ 141 w 278"/>
                <a:gd name="T7" fmla="*/ 2 h 279"/>
                <a:gd name="T8" fmla="*/ 277 w 278"/>
                <a:gd name="T9" fmla="*/ 14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7" y="142"/>
                  </a:moveTo>
                  <a:cubicBezTo>
                    <a:pt x="276" y="218"/>
                    <a:pt x="213" y="279"/>
                    <a:pt x="137" y="278"/>
                  </a:cubicBezTo>
                  <a:cubicBezTo>
                    <a:pt x="60" y="276"/>
                    <a:pt x="0" y="214"/>
                    <a:pt x="1" y="137"/>
                  </a:cubicBezTo>
                  <a:cubicBezTo>
                    <a:pt x="2" y="61"/>
                    <a:pt x="65" y="0"/>
                    <a:pt x="141" y="2"/>
                  </a:cubicBezTo>
                  <a:cubicBezTo>
                    <a:pt x="217" y="3"/>
                    <a:pt x="278" y="66"/>
                    <a:pt x="277" y="142"/>
                  </a:cubicBezTo>
                </a:path>
              </a:pathLst>
            </a:custGeom>
            <a:solidFill>
              <a:srgbClr val="E84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16" name="Freeform 486">
              <a:extLst>
                <a:ext uri="{FF2B5EF4-FFF2-40B4-BE49-F238E27FC236}">
                  <a16:creationId xmlns:a16="http://schemas.microsoft.com/office/drawing/2014/main" xmlns="" id="{74FFC642-F22A-4298-804A-59398D774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002" y="8747563"/>
              <a:ext cx="198343" cy="198343"/>
            </a:xfrm>
            <a:custGeom>
              <a:avLst/>
              <a:gdLst>
                <a:gd name="T0" fmla="*/ 107 w 141"/>
                <a:gd name="T1" fmla="*/ 0 h 142"/>
                <a:gd name="T2" fmla="*/ 0 w 141"/>
                <a:gd name="T3" fmla="*/ 107 h 142"/>
                <a:gd name="T4" fmla="*/ 34 w 141"/>
                <a:gd name="T5" fmla="*/ 142 h 142"/>
                <a:gd name="T6" fmla="*/ 141 w 141"/>
                <a:gd name="T7" fmla="*/ 35 h 142"/>
                <a:gd name="T8" fmla="*/ 107 w 141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2">
                  <a:moveTo>
                    <a:pt x="107" y="0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11" y="119"/>
                    <a:pt x="22" y="131"/>
                    <a:pt x="34" y="142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29" y="24"/>
                    <a:pt x="118" y="12"/>
                    <a:pt x="107" y="0"/>
                  </a:cubicBezTo>
                </a:path>
              </a:pathLst>
            </a:custGeom>
            <a:solidFill>
              <a:srgbClr val="841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17" name="Freeform 487">
              <a:extLst>
                <a:ext uri="{FF2B5EF4-FFF2-40B4-BE49-F238E27FC236}">
                  <a16:creationId xmlns:a16="http://schemas.microsoft.com/office/drawing/2014/main" xmlns="" id="{0E01006E-196D-4123-9BA8-3CF90DA3B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4769" y="8634224"/>
              <a:ext cx="165961" cy="161912"/>
            </a:xfrm>
            <a:custGeom>
              <a:avLst/>
              <a:gdLst>
                <a:gd name="T0" fmla="*/ 85 w 119"/>
                <a:gd name="T1" fmla="*/ 0 h 119"/>
                <a:gd name="T2" fmla="*/ 0 w 119"/>
                <a:gd name="T3" fmla="*/ 84 h 119"/>
                <a:gd name="T4" fmla="*/ 34 w 119"/>
                <a:gd name="T5" fmla="*/ 119 h 119"/>
                <a:gd name="T6" fmla="*/ 119 w 119"/>
                <a:gd name="T7" fmla="*/ 35 h 119"/>
                <a:gd name="T8" fmla="*/ 85 w 119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85" y="0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11" y="96"/>
                    <a:pt x="22" y="108"/>
                    <a:pt x="34" y="119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07" y="24"/>
                    <a:pt x="96" y="12"/>
                    <a:pt x="85" y="0"/>
                  </a:cubicBezTo>
                </a:path>
              </a:pathLst>
            </a:custGeom>
            <a:solidFill>
              <a:srgbClr val="828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18" name="Freeform 488">
              <a:extLst>
                <a:ext uri="{FF2B5EF4-FFF2-40B4-BE49-F238E27FC236}">
                  <a16:creationId xmlns:a16="http://schemas.microsoft.com/office/drawing/2014/main" xmlns="" id="{4FCE6FF4-9E30-4EFC-9137-9A76182EB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2156" y="8528981"/>
              <a:ext cx="149770" cy="153816"/>
            </a:xfrm>
            <a:custGeom>
              <a:avLst/>
              <a:gdLst>
                <a:gd name="T0" fmla="*/ 75 w 108"/>
                <a:gd name="T1" fmla="*/ 0 h 109"/>
                <a:gd name="T2" fmla="*/ 0 w 108"/>
                <a:gd name="T3" fmla="*/ 74 h 109"/>
                <a:gd name="T4" fmla="*/ 34 w 108"/>
                <a:gd name="T5" fmla="*/ 109 h 109"/>
                <a:gd name="T6" fmla="*/ 108 w 108"/>
                <a:gd name="T7" fmla="*/ 35 h 109"/>
                <a:gd name="T8" fmla="*/ 75 w 108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9">
                  <a:moveTo>
                    <a:pt x="75" y="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11" y="86"/>
                    <a:pt x="22" y="98"/>
                    <a:pt x="34" y="109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96" y="24"/>
                    <a:pt x="85" y="12"/>
                    <a:pt x="75" y="0"/>
                  </a:cubicBezTo>
                </a:path>
              </a:pathLst>
            </a:custGeom>
            <a:solidFill>
              <a:srgbClr val="1C0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19" name="Freeform 489">
              <a:extLst>
                <a:ext uri="{FF2B5EF4-FFF2-40B4-BE49-F238E27FC236}">
                  <a16:creationId xmlns:a16="http://schemas.microsoft.com/office/drawing/2014/main" xmlns="" id="{62AD2826-852F-409A-A023-915601C8A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7399" y="8387310"/>
              <a:ext cx="190248" cy="190248"/>
            </a:xfrm>
            <a:custGeom>
              <a:avLst/>
              <a:gdLst>
                <a:gd name="T0" fmla="*/ 103 w 136"/>
                <a:gd name="T1" fmla="*/ 0 h 138"/>
                <a:gd name="T2" fmla="*/ 0 w 136"/>
                <a:gd name="T3" fmla="*/ 103 h 138"/>
                <a:gd name="T4" fmla="*/ 33 w 136"/>
                <a:gd name="T5" fmla="*/ 138 h 138"/>
                <a:gd name="T6" fmla="*/ 136 w 136"/>
                <a:gd name="T7" fmla="*/ 36 h 138"/>
                <a:gd name="T8" fmla="*/ 103 w 136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8">
                  <a:moveTo>
                    <a:pt x="103" y="0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10" y="115"/>
                    <a:pt x="21" y="127"/>
                    <a:pt x="33" y="138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24" y="25"/>
                    <a:pt x="113" y="13"/>
                    <a:pt x="103" y="0"/>
                  </a:cubicBezTo>
                </a:path>
              </a:pathLst>
            </a:custGeom>
            <a:solidFill>
              <a:srgbClr val="841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20" name="Freeform 490">
              <a:extLst>
                <a:ext uri="{FF2B5EF4-FFF2-40B4-BE49-F238E27FC236}">
                  <a16:creationId xmlns:a16="http://schemas.microsoft.com/office/drawing/2014/main" xmlns="" id="{D811B69B-8ECB-43FE-A20B-056EF7C91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9071" y="8249684"/>
              <a:ext cx="182152" cy="186199"/>
            </a:xfrm>
            <a:custGeom>
              <a:avLst/>
              <a:gdLst>
                <a:gd name="T0" fmla="*/ 99 w 130"/>
                <a:gd name="T1" fmla="*/ 0 h 134"/>
                <a:gd name="T2" fmla="*/ 0 w 130"/>
                <a:gd name="T3" fmla="*/ 98 h 134"/>
                <a:gd name="T4" fmla="*/ 33 w 130"/>
                <a:gd name="T5" fmla="*/ 134 h 134"/>
                <a:gd name="T6" fmla="*/ 130 w 130"/>
                <a:gd name="T7" fmla="*/ 37 h 134"/>
                <a:gd name="T8" fmla="*/ 99 w 130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4">
                  <a:moveTo>
                    <a:pt x="99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10" y="111"/>
                    <a:pt x="21" y="123"/>
                    <a:pt x="33" y="134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18" y="27"/>
                    <a:pt x="107" y="14"/>
                    <a:pt x="99" y="0"/>
                  </a:cubicBezTo>
                </a:path>
              </a:pathLst>
            </a:custGeom>
            <a:solidFill>
              <a:srgbClr val="828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21" name="Freeform 491">
              <a:extLst>
                <a:ext uri="{FF2B5EF4-FFF2-40B4-BE49-F238E27FC236}">
                  <a16:creationId xmlns:a16="http://schemas.microsoft.com/office/drawing/2014/main" xmlns="" id="{8D5F9387-D9E2-4885-8C1F-4C23A181D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696" y="8132297"/>
              <a:ext cx="170008" cy="170008"/>
            </a:xfrm>
            <a:custGeom>
              <a:avLst/>
              <a:gdLst>
                <a:gd name="T0" fmla="*/ 85 w 120"/>
                <a:gd name="T1" fmla="*/ 0 h 122"/>
                <a:gd name="T2" fmla="*/ 0 w 120"/>
                <a:gd name="T3" fmla="*/ 85 h 122"/>
                <a:gd name="T4" fmla="*/ 31 w 120"/>
                <a:gd name="T5" fmla="*/ 122 h 122"/>
                <a:gd name="T6" fmla="*/ 120 w 120"/>
                <a:gd name="T7" fmla="*/ 34 h 122"/>
                <a:gd name="T8" fmla="*/ 85 w 120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2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8" y="99"/>
                    <a:pt x="19" y="112"/>
                    <a:pt x="31" y="122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solidFill>
              <a:srgbClr val="823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22" name="Freeform 492">
              <a:extLst>
                <a:ext uri="{FF2B5EF4-FFF2-40B4-BE49-F238E27FC236}">
                  <a16:creationId xmlns:a16="http://schemas.microsoft.com/office/drawing/2014/main" xmlns="" id="{A6D29097-D1B1-4572-9A29-456CAC67D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9503" y="8136346"/>
              <a:ext cx="1214340" cy="445258"/>
            </a:xfrm>
            <a:custGeom>
              <a:avLst/>
              <a:gdLst>
                <a:gd name="T0" fmla="*/ 295 w 300"/>
                <a:gd name="T1" fmla="*/ 0 h 110"/>
                <a:gd name="T2" fmla="*/ 0 w 300"/>
                <a:gd name="T3" fmla="*/ 94 h 110"/>
                <a:gd name="T4" fmla="*/ 5 w 300"/>
                <a:gd name="T5" fmla="*/ 110 h 110"/>
                <a:gd name="T6" fmla="*/ 300 w 300"/>
                <a:gd name="T7" fmla="*/ 16 h 110"/>
                <a:gd name="T8" fmla="*/ 295 w 30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10">
                  <a:moveTo>
                    <a:pt x="295" y="0"/>
                  </a:moveTo>
                  <a:lnTo>
                    <a:pt x="0" y="94"/>
                  </a:lnTo>
                  <a:lnTo>
                    <a:pt x="5" y="110"/>
                  </a:lnTo>
                  <a:lnTo>
                    <a:pt x="300" y="16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23" name="Freeform 493">
              <a:extLst>
                <a:ext uri="{FF2B5EF4-FFF2-40B4-BE49-F238E27FC236}">
                  <a16:creationId xmlns:a16="http://schemas.microsoft.com/office/drawing/2014/main" xmlns="" id="{B4D159D3-A885-4474-8C06-7AEC6EABE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0975" y="8063486"/>
              <a:ext cx="384542" cy="323824"/>
            </a:xfrm>
            <a:custGeom>
              <a:avLst/>
              <a:gdLst>
                <a:gd name="T0" fmla="*/ 95 w 95"/>
                <a:gd name="T1" fmla="*/ 12 h 80"/>
                <a:gd name="T2" fmla="*/ 26 w 95"/>
                <a:gd name="T3" fmla="*/ 80 h 80"/>
                <a:gd name="T4" fmla="*/ 35 w 95"/>
                <a:gd name="T5" fmla="*/ 33 h 80"/>
                <a:gd name="T6" fmla="*/ 0 w 95"/>
                <a:gd name="T7" fmla="*/ 0 h 80"/>
                <a:gd name="T8" fmla="*/ 95 w 95"/>
                <a:gd name="T9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80">
                  <a:moveTo>
                    <a:pt x="95" y="12"/>
                  </a:moveTo>
                  <a:lnTo>
                    <a:pt x="26" y="80"/>
                  </a:lnTo>
                  <a:lnTo>
                    <a:pt x="35" y="33"/>
                  </a:lnTo>
                  <a:lnTo>
                    <a:pt x="0" y="0"/>
                  </a:lnTo>
                  <a:lnTo>
                    <a:pt x="95" y="12"/>
                  </a:lnTo>
                  <a:close/>
                </a:path>
              </a:pathLst>
            </a:custGeom>
            <a:solidFill>
              <a:srgbClr val="FFB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24" name="Freeform 494">
              <a:extLst>
                <a:ext uri="{FF2B5EF4-FFF2-40B4-BE49-F238E27FC236}">
                  <a16:creationId xmlns:a16="http://schemas.microsoft.com/office/drawing/2014/main" xmlns="" id="{867D022A-A15E-4FBC-AF0F-87E3EC63B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9258" y="8395405"/>
              <a:ext cx="319777" cy="364302"/>
            </a:xfrm>
            <a:custGeom>
              <a:avLst/>
              <a:gdLst>
                <a:gd name="T0" fmla="*/ 29 w 79"/>
                <a:gd name="T1" fmla="*/ 0 h 90"/>
                <a:gd name="T2" fmla="*/ 0 w 79"/>
                <a:gd name="T3" fmla="*/ 9 h 90"/>
                <a:gd name="T4" fmla="*/ 50 w 79"/>
                <a:gd name="T5" fmla="*/ 38 h 90"/>
                <a:gd name="T6" fmla="*/ 26 w 79"/>
                <a:gd name="T7" fmla="*/ 90 h 90"/>
                <a:gd name="T8" fmla="*/ 55 w 79"/>
                <a:gd name="T9" fmla="*/ 81 h 90"/>
                <a:gd name="T10" fmla="*/ 79 w 79"/>
                <a:gd name="T11" fmla="*/ 29 h 90"/>
                <a:gd name="T12" fmla="*/ 29 w 79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0">
                  <a:moveTo>
                    <a:pt x="29" y="0"/>
                  </a:moveTo>
                  <a:lnTo>
                    <a:pt x="0" y="9"/>
                  </a:lnTo>
                  <a:lnTo>
                    <a:pt x="50" y="38"/>
                  </a:lnTo>
                  <a:lnTo>
                    <a:pt x="26" y="90"/>
                  </a:lnTo>
                  <a:lnTo>
                    <a:pt x="55" y="81"/>
                  </a:lnTo>
                  <a:lnTo>
                    <a:pt x="79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7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25" name="Freeform 495">
              <a:extLst>
                <a:ext uri="{FF2B5EF4-FFF2-40B4-BE49-F238E27FC236}">
                  <a16:creationId xmlns:a16="http://schemas.microsoft.com/office/drawing/2014/main" xmlns="" id="{72012BE2-D319-4019-82CC-D92DA4EEB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9488" y="8443979"/>
              <a:ext cx="319777" cy="364302"/>
            </a:xfrm>
            <a:custGeom>
              <a:avLst/>
              <a:gdLst>
                <a:gd name="T0" fmla="*/ 29 w 79"/>
                <a:gd name="T1" fmla="*/ 0 h 90"/>
                <a:gd name="T2" fmla="*/ 0 w 79"/>
                <a:gd name="T3" fmla="*/ 9 h 90"/>
                <a:gd name="T4" fmla="*/ 50 w 79"/>
                <a:gd name="T5" fmla="*/ 38 h 90"/>
                <a:gd name="T6" fmla="*/ 26 w 79"/>
                <a:gd name="T7" fmla="*/ 90 h 90"/>
                <a:gd name="T8" fmla="*/ 55 w 79"/>
                <a:gd name="T9" fmla="*/ 81 h 90"/>
                <a:gd name="T10" fmla="*/ 79 w 79"/>
                <a:gd name="T11" fmla="*/ 28 h 90"/>
                <a:gd name="T12" fmla="*/ 29 w 79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0">
                  <a:moveTo>
                    <a:pt x="29" y="0"/>
                  </a:moveTo>
                  <a:lnTo>
                    <a:pt x="0" y="9"/>
                  </a:lnTo>
                  <a:lnTo>
                    <a:pt x="50" y="38"/>
                  </a:lnTo>
                  <a:lnTo>
                    <a:pt x="26" y="90"/>
                  </a:lnTo>
                  <a:lnTo>
                    <a:pt x="55" y="81"/>
                  </a:lnTo>
                  <a:lnTo>
                    <a:pt x="79" y="2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7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26" name="Freeform 496">
              <a:extLst>
                <a:ext uri="{FF2B5EF4-FFF2-40B4-BE49-F238E27FC236}">
                  <a16:creationId xmlns:a16="http://schemas.microsoft.com/office/drawing/2014/main" xmlns="" id="{3BA91418-435C-4AE6-88DA-1B6692BFF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862" y="6796523"/>
              <a:ext cx="2380107" cy="469545"/>
            </a:xfrm>
            <a:custGeom>
              <a:avLst/>
              <a:gdLst>
                <a:gd name="T0" fmla="*/ 96 w 1711"/>
                <a:gd name="T1" fmla="*/ 0 h 339"/>
                <a:gd name="T2" fmla="*/ 0 w 1711"/>
                <a:gd name="T3" fmla="*/ 97 h 339"/>
                <a:gd name="T4" fmla="*/ 0 w 1711"/>
                <a:gd name="T5" fmla="*/ 242 h 339"/>
                <a:gd name="T6" fmla="*/ 96 w 1711"/>
                <a:gd name="T7" fmla="*/ 339 h 339"/>
                <a:gd name="T8" fmla="*/ 1711 w 1711"/>
                <a:gd name="T9" fmla="*/ 339 h 339"/>
                <a:gd name="T10" fmla="*/ 1711 w 1711"/>
                <a:gd name="T11" fmla="*/ 0 h 339"/>
                <a:gd name="T12" fmla="*/ 96 w 1711"/>
                <a:gd name="T1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1" h="339">
                  <a:moveTo>
                    <a:pt x="96" y="0"/>
                  </a:moveTo>
                  <a:cubicBezTo>
                    <a:pt x="43" y="0"/>
                    <a:pt x="0" y="44"/>
                    <a:pt x="0" y="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96"/>
                    <a:pt x="43" y="339"/>
                    <a:pt x="96" y="339"/>
                  </a:cubicBezTo>
                  <a:cubicBezTo>
                    <a:pt x="1711" y="339"/>
                    <a:pt x="1711" y="339"/>
                    <a:pt x="1711" y="339"/>
                  </a:cubicBezTo>
                  <a:cubicBezTo>
                    <a:pt x="1711" y="0"/>
                    <a:pt x="1711" y="0"/>
                    <a:pt x="1711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27" name="Freeform 497">
              <a:extLst>
                <a:ext uri="{FF2B5EF4-FFF2-40B4-BE49-F238E27FC236}">
                  <a16:creationId xmlns:a16="http://schemas.microsoft.com/office/drawing/2014/main" xmlns="" id="{30C80CA1-3907-44F5-BF55-8B72835F8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8107" y="6946293"/>
              <a:ext cx="105243" cy="149770"/>
            </a:xfrm>
            <a:custGeom>
              <a:avLst/>
              <a:gdLst>
                <a:gd name="T0" fmla="*/ 33 w 75"/>
                <a:gd name="T1" fmla="*/ 94 h 110"/>
                <a:gd name="T2" fmla="*/ 50 w 75"/>
                <a:gd name="T3" fmla="*/ 91 h 110"/>
                <a:gd name="T4" fmla="*/ 56 w 75"/>
                <a:gd name="T5" fmla="*/ 81 h 110"/>
                <a:gd name="T6" fmla="*/ 50 w 75"/>
                <a:gd name="T7" fmla="*/ 70 h 110"/>
                <a:gd name="T8" fmla="*/ 32 w 75"/>
                <a:gd name="T9" fmla="*/ 61 h 110"/>
                <a:gd name="T10" fmla="*/ 20 w 75"/>
                <a:gd name="T11" fmla="*/ 56 h 110"/>
                <a:gd name="T12" fmla="*/ 11 w 75"/>
                <a:gd name="T13" fmla="*/ 50 h 110"/>
                <a:gd name="T14" fmla="*/ 4 w 75"/>
                <a:gd name="T15" fmla="*/ 42 h 110"/>
                <a:gd name="T16" fmla="*/ 2 w 75"/>
                <a:gd name="T17" fmla="*/ 30 h 110"/>
                <a:gd name="T18" fmla="*/ 12 w 75"/>
                <a:gd name="T19" fmla="*/ 8 h 110"/>
                <a:gd name="T20" fmla="*/ 40 w 75"/>
                <a:gd name="T21" fmla="*/ 0 h 110"/>
                <a:gd name="T22" fmla="*/ 49 w 75"/>
                <a:gd name="T23" fmla="*/ 0 h 110"/>
                <a:gd name="T24" fmla="*/ 58 w 75"/>
                <a:gd name="T25" fmla="*/ 1 h 110"/>
                <a:gd name="T26" fmla="*/ 64 w 75"/>
                <a:gd name="T27" fmla="*/ 3 h 110"/>
                <a:gd name="T28" fmla="*/ 69 w 75"/>
                <a:gd name="T29" fmla="*/ 4 h 110"/>
                <a:gd name="T30" fmla="*/ 65 w 75"/>
                <a:gd name="T31" fmla="*/ 21 h 110"/>
                <a:gd name="T32" fmla="*/ 56 w 75"/>
                <a:gd name="T33" fmla="*/ 17 h 110"/>
                <a:gd name="T34" fmla="*/ 40 w 75"/>
                <a:gd name="T35" fmla="*/ 16 h 110"/>
                <a:gd name="T36" fmla="*/ 27 w 75"/>
                <a:gd name="T37" fmla="*/ 19 h 110"/>
                <a:gd name="T38" fmla="*/ 21 w 75"/>
                <a:gd name="T39" fmla="*/ 28 h 110"/>
                <a:gd name="T40" fmla="*/ 22 w 75"/>
                <a:gd name="T41" fmla="*/ 35 h 110"/>
                <a:gd name="T42" fmla="*/ 26 w 75"/>
                <a:gd name="T43" fmla="*/ 39 h 110"/>
                <a:gd name="T44" fmla="*/ 33 w 75"/>
                <a:gd name="T45" fmla="*/ 43 h 110"/>
                <a:gd name="T46" fmla="*/ 43 w 75"/>
                <a:gd name="T47" fmla="*/ 47 h 110"/>
                <a:gd name="T48" fmla="*/ 56 w 75"/>
                <a:gd name="T49" fmla="*/ 53 h 110"/>
                <a:gd name="T50" fmla="*/ 66 w 75"/>
                <a:gd name="T51" fmla="*/ 59 h 110"/>
                <a:gd name="T52" fmla="*/ 72 w 75"/>
                <a:gd name="T53" fmla="*/ 68 h 110"/>
                <a:gd name="T54" fmla="*/ 75 w 75"/>
                <a:gd name="T55" fmla="*/ 80 h 110"/>
                <a:gd name="T56" fmla="*/ 64 w 75"/>
                <a:gd name="T57" fmla="*/ 102 h 110"/>
                <a:gd name="T58" fmla="*/ 33 w 75"/>
                <a:gd name="T59" fmla="*/ 110 h 110"/>
                <a:gd name="T60" fmla="*/ 11 w 75"/>
                <a:gd name="T61" fmla="*/ 108 h 110"/>
                <a:gd name="T62" fmla="*/ 0 w 75"/>
                <a:gd name="T63" fmla="*/ 104 h 110"/>
                <a:gd name="T64" fmla="*/ 4 w 75"/>
                <a:gd name="T65" fmla="*/ 88 h 110"/>
                <a:gd name="T66" fmla="*/ 14 w 75"/>
                <a:gd name="T67" fmla="*/ 92 h 110"/>
                <a:gd name="T68" fmla="*/ 33 w 75"/>
                <a:gd name="T69" fmla="*/ 9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10">
                  <a:moveTo>
                    <a:pt x="33" y="94"/>
                  </a:moveTo>
                  <a:cubicBezTo>
                    <a:pt x="41" y="94"/>
                    <a:pt x="46" y="93"/>
                    <a:pt x="50" y="91"/>
                  </a:cubicBezTo>
                  <a:cubicBezTo>
                    <a:pt x="54" y="89"/>
                    <a:pt x="56" y="86"/>
                    <a:pt x="56" y="81"/>
                  </a:cubicBezTo>
                  <a:cubicBezTo>
                    <a:pt x="56" y="77"/>
                    <a:pt x="54" y="73"/>
                    <a:pt x="50" y="70"/>
                  </a:cubicBezTo>
                  <a:cubicBezTo>
                    <a:pt x="46" y="68"/>
                    <a:pt x="40" y="65"/>
                    <a:pt x="32" y="61"/>
                  </a:cubicBezTo>
                  <a:cubicBezTo>
                    <a:pt x="28" y="60"/>
                    <a:pt x="24" y="58"/>
                    <a:pt x="20" y="56"/>
                  </a:cubicBezTo>
                  <a:cubicBezTo>
                    <a:pt x="17" y="55"/>
                    <a:pt x="14" y="53"/>
                    <a:pt x="11" y="50"/>
                  </a:cubicBezTo>
                  <a:cubicBezTo>
                    <a:pt x="8" y="48"/>
                    <a:pt x="6" y="45"/>
                    <a:pt x="4" y="42"/>
                  </a:cubicBezTo>
                  <a:cubicBezTo>
                    <a:pt x="3" y="39"/>
                    <a:pt x="2" y="35"/>
                    <a:pt x="2" y="30"/>
                  </a:cubicBezTo>
                  <a:cubicBezTo>
                    <a:pt x="2" y="21"/>
                    <a:pt x="5" y="13"/>
                    <a:pt x="12" y="8"/>
                  </a:cubicBezTo>
                  <a:cubicBezTo>
                    <a:pt x="19" y="2"/>
                    <a:pt x="29" y="0"/>
                    <a:pt x="40" y="0"/>
                  </a:cubicBezTo>
                  <a:cubicBezTo>
                    <a:pt x="43" y="0"/>
                    <a:pt x="46" y="0"/>
                    <a:pt x="49" y="0"/>
                  </a:cubicBezTo>
                  <a:cubicBezTo>
                    <a:pt x="52" y="1"/>
                    <a:pt x="55" y="1"/>
                    <a:pt x="58" y="1"/>
                  </a:cubicBezTo>
                  <a:cubicBezTo>
                    <a:pt x="60" y="2"/>
                    <a:pt x="62" y="2"/>
                    <a:pt x="64" y="3"/>
                  </a:cubicBezTo>
                  <a:cubicBezTo>
                    <a:pt x="66" y="4"/>
                    <a:pt x="68" y="4"/>
                    <a:pt x="69" y="4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3" y="19"/>
                    <a:pt x="60" y="18"/>
                    <a:pt x="56" y="17"/>
                  </a:cubicBezTo>
                  <a:cubicBezTo>
                    <a:pt x="52" y="16"/>
                    <a:pt x="46" y="16"/>
                    <a:pt x="40" y="16"/>
                  </a:cubicBezTo>
                  <a:cubicBezTo>
                    <a:pt x="35" y="16"/>
                    <a:pt x="31" y="17"/>
                    <a:pt x="27" y="19"/>
                  </a:cubicBezTo>
                  <a:cubicBezTo>
                    <a:pt x="23" y="21"/>
                    <a:pt x="21" y="24"/>
                    <a:pt x="21" y="28"/>
                  </a:cubicBezTo>
                  <a:cubicBezTo>
                    <a:pt x="21" y="31"/>
                    <a:pt x="21" y="33"/>
                    <a:pt x="22" y="35"/>
                  </a:cubicBezTo>
                  <a:cubicBezTo>
                    <a:pt x="23" y="36"/>
                    <a:pt x="24" y="38"/>
                    <a:pt x="26" y="39"/>
                  </a:cubicBezTo>
                  <a:cubicBezTo>
                    <a:pt x="28" y="41"/>
                    <a:pt x="30" y="42"/>
                    <a:pt x="33" y="43"/>
                  </a:cubicBezTo>
                  <a:cubicBezTo>
                    <a:pt x="36" y="44"/>
                    <a:pt x="39" y="46"/>
                    <a:pt x="43" y="47"/>
                  </a:cubicBezTo>
                  <a:cubicBezTo>
                    <a:pt x="48" y="49"/>
                    <a:pt x="52" y="51"/>
                    <a:pt x="56" y="53"/>
                  </a:cubicBezTo>
                  <a:cubicBezTo>
                    <a:pt x="60" y="54"/>
                    <a:pt x="63" y="57"/>
                    <a:pt x="66" y="59"/>
                  </a:cubicBezTo>
                  <a:cubicBezTo>
                    <a:pt x="69" y="61"/>
                    <a:pt x="71" y="64"/>
                    <a:pt x="72" y="68"/>
                  </a:cubicBezTo>
                  <a:cubicBezTo>
                    <a:pt x="74" y="71"/>
                    <a:pt x="75" y="75"/>
                    <a:pt x="75" y="80"/>
                  </a:cubicBezTo>
                  <a:cubicBezTo>
                    <a:pt x="75" y="90"/>
                    <a:pt x="71" y="98"/>
                    <a:pt x="64" y="102"/>
                  </a:cubicBezTo>
                  <a:cubicBezTo>
                    <a:pt x="57" y="107"/>
                    <a:pt x="46" y="110"/>
                    <a:pt x="33" y="110"/>
                  </a:cubicBezTo>
                  <a:cubicBezTo>
                    <a:pt x="24" y="110"/>
                    <a:pt x="16" y="109"/>
                    <a:pt x="11" y="108"/>
                  </a:cubicBezTo>
                  <a:cubicBezTo>
                    <a:pt x="6" y="106"/>
                    <a:pt x="2" y="105"/>
                    <a:pt x="0" y="104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6" y="89"/>
                    <a:pt x="9" y="90"/>
                    <a:pt x="14" y="92"/>
                  </a:cubicBezTo>
                  <a:cubicBezTo>
                    <a:pt x="19" y="93"/>
                    <a:pt x="25" y="94"/>
                    <a:pt x="33" y="94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28" name="Freeform 498">
              <a:extLst>
                <a:ext uri="{FF2B5EF4-FFF2-40B4-BE49-F238E27FC236}">
                  <a16:creationId xmlns:a16="http://schemas.microsoft.com/office/drawing/2014/main" xmlns="" id="{B88391FB-3081-4449-BF46-4E7D6D7B2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7637" y="6946293"/>
              <a:ext cx="129530" cy="149770"/>
            </a:xfrm>
            <a:custGeom>
              <a:avLst/>
              <a:gdLst>
                <a:gd name="T0" fmla="*/ 0 w 92"/>
                <a:gd name="T1" fmla="*/ 55 h 110"/>
                <a:gd name="T2" fmla="*/ 4 w 92"/>
                <a:gd name="T3" fmla="*/ 31 h 110"/>
                <a:gd name="T4" fmla="*/ 15 w 92"/>
                <a:gd name="T5" fmla="*/ 14 h 110"/>
                <a:gd name="T6" fmla="*/ 30 w 92"/>
                <a:gd name="T7" fmla="*/ 3 h 110"/>
                <a:gd name="T8" fmla="*/ 48 w 92"/>
                <a:gd name="T9" fmla="*/ 0 h 110"/>
                <a:gd name="T10" fmla="*/ 80 w 92"/>
                <a:gd name="T11" fmla="*/ 13 h 110"/>
                <a:gd name="T12" fmla="*/ 92 w 92"/>
                <a:gd name="T13" fmla="*/ 53 h 110"/>
                <a:gd name="T14" fmla="*/ 92 w 92"/>
                <a:gd name="T15" fmla="*/ 56 h 110"/>
                <a:gd name="T16" fmla="*/ 91 w 92"/>
                <a:gd name="T17" fmla="*/ 60 h 110"/>
                <a:gd name="T18" fmla="*/ 19 w 92"/>
                <a:gd name="T19" fmla="*/ 60 h 110"/>
                <a:gd name="T20" fmla="*/ 29 w 92"/>
                <a:gd name="T21" fmla="*/ 85 h 110"/>
                <a:gd name="T22" fmla="*/ 55 w 92"/>
                <a:gd name="T23" fmla="*/ 93 h 110"/>
                <a:gd name="T24" fmla="*/ 71 w 92"/>
                <a:gd name="T25" fmla="*/ 92 h 110"/>
                <a:gd name="T26" fmla="*/ 82 w 92"/>
                <a:gd name="T27" fmla="*/ 88 h 110"/>
                <a:gd name="T28" fmla="*/ 84 w 92"/>
                <a:gd name="T29" fmla="*/ 104 h 110"/>
                <a:gd name="T30" fmla="*/ 72 w 92"/>
                <a:gd name="T31" fmla="*/ 108 h 110"/>
                <a:gd name="T32" fmla="*/ 53 w 92"/>
                <a:gd name="T33" fmla="*/ 110 h 110"/>
                <a:gd name="T34" fmla="*/ 29 w 92"/>
                <a:gd name="T35" fmla="*/ 106 h 110"/>
                <a:gd name="T36" fmla="*/ 13 w 92"/>
                <a:gd name="T37" fmla="*/ 94 h 110"/>
                <a:gd name="T38" fmla="*/ 3 w 92"/>
                <a:gd name="T39" fmla="*/ 77 h 110"/>
                <a:gd name="T40" fmla="*/ 0 w 92"/>
                <a:gd name="T41" fmla="*/ 55 h 110"/>
                <a:gd name="T42" fmla="*/ 72 w 92"/>
                <a:gd name="T43" fmla="*/ 45 h 110"/>
                <a:gd name="T44" fmla="*/ 66 w 92"/>
                <a:gd name="T45" fmla="*/ 24 h 110"/>
                <a:gd name="T46" fmla="*/ 48 w 92"/>
                <a:gd name="T47" fmla="*/ 16 h 110"/>
                <a:gd name="T48" fmla="*/ 36 w 92"/>
                <a:gd name="T49" fmla="*/ 18 h 110"/>
                <a:gd name="T50" fmla="*/ 28 w 92"/>
                <a:gd name="T51" fmla="*/ 25 h 110"/>
                <a:gd name="T52" fmla="*/ 22 w 92"/>
                <a:gd name="T53" fmla="*/ 34 h 110"/>
                <a:gd name="T54" fmla="*/ 20 w 92"/>
                <a:gd name="T55" fmla="*/ 45 h 110"/>
                <a:gd name="T56" fmla="*/ 72 w 92"/>
                <a:gd name="T57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" h="110">
                  <a:moveTo>
                    <a:pt x="0" y="55"/>
                  </a:moveTo>
                  <a:cubicBezTo>
                    <a:pt x="0" y="46"/>
                    <a:pt x="1" y="38"/>
                    <a:pt x="4" y="31"/>
                  </a:cubicBezTo>
                  <a:cubicBezTo>
                    <a:pt x="7" y="24"/>
                    <a:pt x="10" y="18"/>
                    <a:pt x="15" y="14"/>
                  </a:cubicBezTo>
                  <a:cubicBezTo>
                    <a:pt x="19" y="9"/>
                    <a:pt x="24" y="5"/>
                    <a:pt x="30" y="3"/>
                  </a:cubicBezTo>
                  <a:cubicBezTo>
                    <a:pt x="36" y="1"/>
                    <a:pt x="42" y="0"/>
                    <a:pt x="48" y="0"/>
                  </a:cubicBezTo>
                  <a:cubicBezTo>
                    <a:pt x="62" y="0"/>
                    <a:pt x="73" y="4"/>
                    <a:pt x="80" y="13"/>
                  </a:cubicBezTo>
                  <a:cubicBezTo>
                    <a:pt x="88" y="22"/>
                    <a:pt x="92" y="35"/>
                    <a:pt x="92" y="53"/>
                  </a:cubicBezTo>
                  <a:cubicBezTo>
                    <a:pt x="92" y="54"/>
                    <a:pt x="92" y="55"/>
                    <a:pt x="92" y="56"/>
                  </a:cubicBezTo>
                  <a:cubicBezTo>
                    <a:pt x="92" y="58"/>
                    <a:pt x="92" y="59"/>
                    <a:pt x="91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0" y="71"/>
                    <a:pt x="23" y="79"/>
                    <a:pt x="29" y="85"/>
                  </a:cubicBezTo>
                  <a:cubicBezTo>
                    <a:pt x="34" y="91"/>
                    <a:pt x="43" y="93"/>
                    <a:pt x="55" y="93"/>
                  </a:cubicBezTo>
                  <a:cubicBezTo>
                    <a:pt x="61" y="93"/>
                    <a:pt x="67" y="93"/>
                    <a:pt x="71" y="92"/>
                  </a:cubicBezTo>
                  <a:cubicBezTo>
                    <a:pt x="76" y="91"/>
                    <a:pt x="79" y="89"/>
                    <a:pt x="82" y="88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2" y="105"/>
                    <a:pt x="78" y="107"/>
                    <a:pt x="72" y="108"/>
                  </a:cubicBezTo>
                  <a:cubicBezTo>
                    <a:pt x="67" y="109"/>
                    <a:pt x="60" y="110"/>
                    <a:pt x="53" y="110"/>
                  </a:cubicBezTo>
                  <a:cubicBezTo>
                    <a:pt x="44" y="110"/>
                    <a:pt x="36" y="109"/>
                    <a:pt x="29" y="106"/>
                  </a:cubicBezTo>
                  <a:cubicBezTo>
                    <a:pt x="22" y="103"/>
                    <a:pt x="17" y="99"/>
                    <a:pt x="13" y="94"/>
                  </a:cubicBezTo>
                  <a:cubicBezTo>
                    <a:pt x="8" y="90"/>
                    <a:pt x="5" y="84"/>
                    <a:pt x="3" y="77"/>
                  </a:cubicBezTo>
                  <a:cubicBezTo>
                    <a:pt x="1" y="70"/>
                    <a:pt x="0" y="63"/>
                    <a:pt x="0" y="55"/>
                  </a:cubicBezTo>
                  <a:close/>
                  <a:moveTo>
                    <a:pt x="72" y="45"/>
                  </a:moveTo>
                  <a:cubicBezTo>
                    <a:pt x="72" y="36"/>
                    <a:pt x="70" y="29"/>
                    <a:pt x="66" y="24"/>
                  </a:cubicBezTo>
                  <a:cubicBezTo>
                    <a:pt x="61" y="18"/>
                    <a:pt x="55" y="16"/>
                    <a:pt x="48" y="16"/>
                  </a:cubicBezTo>
                  <a:cubicBezTo>
                    <a:pt x="43" y="16"/>
                    <a:pt x="39" y="17"/>
                    <a:pt x="36" y="18"/>
                  </a:cubicBezTo>
                  <a:cubicBezTo>
                    <a:pt x="33" y="20"/>
                    <a:pt x="30" y="22"/>
                    <a:pt x="28" y="25"/>
                  </a:cubicBezTo>
                  <a:cubicBezTo>
                    <a:pt x="25" y="28"/>
                    <a:pt x="24" y="31"/>
                    <a:pt x="22" y="34"/>
                  </a:cubicBezTo>
                  <a:cubicBezTo>
                    <a:pt x="21" y="38"/>
                    <a:pt x="20" y="41"/>
                    <a:pt x="20" y="45"/>
                  </a:cubicBezTo>
                  <a:lnTo>
                    <a:pt x="72" y="45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29" name="Freeform 499">
              <a:extLst>
                <a:ext uri="{FF2B5EF4-FFF2-40B4-BE49-F238E27FC236}">
                  <a16:creationId xmlns:a16="http://schemas.microsoft.com/office/drawing/2014/main" xmlns="" id="{E571B59F-21D2-4B9F-A272-0041AEE1DE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25502" y="6946293"/>
              <a:ext cx="113338" cy="149770"/>
            </a:xfrm>
            <a:custGeom>
              <a:avLst/>
              <a:gdLst>
                <a:gd name="T0" fmla="*/ 42 w 82"/>
                <a:gd name="T1" fmla="*/ 0 h 110"/>
                <a:gd name="T2" fmla="*/ 61 w 82"/>
                <a:gd name="T3" fmla="*/ 3 h 110"/>
                <a:gd name="T4" fmla="*/ 73 w 82"/>
                <a:gd name="T5" fmla="*/ 11 h 110"/>
                <a:gd name="T6" fmla="*/ 80 w 82"/>
                <a:gd name="T7" fmla="*/ 24 h 110"/>
                <a:gd name="T8" fmla="*/ 82 w 82"/>
                <a:gd name="T9" fmla="*/ 40 h 110"/>
                <a:gd name="T10" fmla="*/ 82 w 82"/>
                <a:gd name="T11" fmla="*/ 106 h 110"/>
                <a:gd name="T12" fmla="*/ 75 w 82"/>
                <a:gd name="T13" fmla="*/ 107 h 110"/>
                <a:gd name="T14" fmla="*/ 66 w 82"/>
                <a:gd name="T15" fmla="*/ 108 h 110"/>
                <a:gd name="T16" fmla="*/ 54 w 82"/>
                <a:gd name="T17" fmla="*/ 109 h 110"/>
                <a:gd name="T18" fmla="*/ 41 w 82"/>
                <a:gd name="T19" fmla="*/ 110 h 110"/>
                <a:gd name="T20" fmla="*/ 25 w 82"/>
                <a:gd name="T21" fmla="*/ 108 h 110"/>
                <a:gd name="T22" fmla="*/ 12 w 82"/>
                <a:gd name="T23" fmla="*/ 102 h 110"/>
                <a:gd name="T24" fmla="*/ 3 w 82"/>
                <a:gd name="T25" fmla="*/ 92 h 110"/>
                <a:gd name="T26" fmla="*/ 0 w 82"/>
                <a:gd name="T27" fmla="*/ 76 h 110"/>
                <a:gd name="T28" fmla="*/ 4 w 82"/>
                <a:gd name="T29" fmla="*/ 61 h 110"/>
                <a:gd name="T30" fmla="*/ 13 w 82"/>
                <a:gd name="T31" fmla="*/ 51 h 110"/>
                <a:gd name="T32" fmla="*/ 28 w 82"/>
                <a:gd name="T33" fmla="*/ 45 h 110"/>
                <a:gd name="T34" fmla="*/ 45 w 82"/>
                <a:gd name="T35" fmla="*/ 44 h 110"/>
                <a:gd name="T36" fmla="*/ 50 w 82"/>
                <a:gd name="T37" fmla="*/ 44 h 110"/>
                <a:gd name="T38" fmla="*/ 56 w 82"/>
                <a:gd name="T39" fmla="*/ 45 h 110"/>
                <a:gd name="T40" fmla="*/ 61 w 82"/>
                <a:gd name="T41" fmla="*/ 46 h 110"/>
                <a:gd name="T42" fmla="*/ 64 w 82"/>
                <a:gd name="T43" fmla="*/ 46 h 110"/>
                <a:gd name="T44" fmla="*/ 64 w 82"/>
                <a:gd name="T45" fmla="*/ 41 h 110"/>
                <a:gd name="T46" fmla="*/ 63 w 82"/>
                <a:gd name="T47" fmla="*/ 32 h 110"/>
                <a:gd name="T48" fmla="*/ 59 w 82"/>
                <a:gd name="T49" fmla="*/ 24 h 110"/>
                <a:gd name="T50" fmla="*/ 52 w 82"/>
                <a:gd name="T51" fmla="*/ 18 h 110"/>
                <a:gd name="T52" fmla="*/ 40 w 82"/>
                <a:gd name="T53" fmla="*/ 16 h 110"/>
                <a:gd name="T54" fmla="*/ 24 w 82"/>
                <a:gd name="T55" fmla="*/ 17 h 110"/>
                <a:gd name="T56" fmla="*/ 13 w 82"/>
                <a:gd name="T57" fmla="*/ 20 h 110"/>
                <a:gd name="T58" fmla="*/ 11 w 82"/>
                <a:gd name="T59" fmla="*/ 4 h 110"/>
                <a:gd name="T60" fmla="*/ 23 w 82"/>
                <a:gd name="T61" fmla="*/ 1 h 110"/>
                <a:gd name="T62" fmla="*/ 42 w 82"/>
                <a:gd name="T63" fmla="*/ 0 h 110"/>
                <a:gd name="T64" fmla="*/ 43 w 82"/>
                <a:gd name="T65" fmla="*/ 94 h 110"/>
                <a:gd name="T66" fmla="*/ 55 w 82"/>
                <a:gd name="T67" fmla="*/ 94 h 110"/>
                <a:gd name="T68" fmla="*/ 64 w 82"/>
                <a:gd name="T69" fmla="*/ 93 h 110"/>
                <a:gd name="T70" fmla="*/ 64 w 82"/>
                <a:gd name="T71" fmla="*/ 61 h 110"/>
                <a:gd name="T72" fmla="*/ 57 w 82"/>
                <a:gd name="T73" fmla="*/ 60 h 110"/>
                <a:gd name="T74" fmla="*/ 46 w 82"/>
                <a:gd name="T75" fmla="*/ 59 h 110"/>
                <a:gd name="T76" fmla="*/ 37 w 82"/>
                <a:gd name="T77" fmla="*/ 59 h 110"/>
                <a:gd name="T78" fmla="*/ 28 w 82"/>
                <a:gd name="T79" fmla="*/ 62 h 110"/>
                <a:gd name="T80" fmla="*/ 22 w 82"/>
                <a:gd name="T81" fmla="*/ 67 h 110"/>
                <a:gd name="T82" fmla="*/ 19 w 82"/>
                <a:gd name="T83" fmla="*/ 76 h 110"/>
                <a:gd name="T84" fmla="*/ 26 w 82"/>
                <a:gd name="T85" fmla="*/ 90 h 110"/>
                <a:gd name="T86" fmla="*/ 43 w 82"/>
                <a:gd name="T87" fmla="*/ 9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110">
                  <a:moveTo>
                    <a:pt x="42" y="0"/>
                  </a:moveTo>
                  <a:cubicBezTo>
                    <a:pt x="49" y="0"/>
                    <a:pt x="56" y="1"/>
                    <a:pt x="61" y="3"/>
                  </a:cubicBezTo>
                  <a:cubicBezTo>
                    <a:pt x="66" y="5"/>
                    <a:pt x="70" y="7"/>
                    <a:pt x="73" y="11"/>
                  </a:cubicBezTo>
                  <a:cubicBezTo>
                    <a:pt x="77" y="15"/>
                    <a:pt x="79" y="19"/>
                    <a:pt x="80" y="24"/>
                  </a:cubicBezTo>
                  <a:cubicBezTo>
                    <a:pt x="81" y="29"/>
                    <a:pt x="82" y="34"/>
                    <a:pt x="82" y="40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1" y="106"/>
                    <a:pt x="78" y="106"/>
                    <a:pt x="75" y="107"/>
                  </a:cubicBezTo>
                  <a:cubicBezTo>
                    <a:pt x="72" y="107"/>
                    <a:pt x="69" y="108"/>
                    <a:pt x="66" y="108"/>
                  </a:cubicBezTo>
                  <a:cubicBezTo>
                    <a:pt x="62" y="109"/>
                    <a:pt x="58" y="109"/>
                    <a:pt x="54" y="109"/>
                  </a:cubicBezTo>
                  <a:cubicBezTo>
                    <a:pt x="49" y="110"/>
                    <a:pt x="45" y="110"/>
                    <a:pt x="41" y="110"/>
                  </a:cubicBezTo>
                  <a:cubicBezTo>
                    <a:pt x="35" y="110"/>
                    <a:pt x="30" y="109"/>
                    <a:pt x="25" y="108"/>
                  </a:cubicBezTo>
                  <a:cubicBezTo>
                    <a:pt x="20" y="107"/>
                    <a:pt x="15" y="105"/>
                    <a:pt x="12" y="102"/>
                  </a:cubicBezTo>
                  <a:cubicBezTo>
                    <a:pt x="8" y="100"/>
                    <a:pt x="5" y="96"/>
                    <a:pt x="3" y="92"/>
                  </a:cubicBezTo>
                  <a:cubicBezTo>
                    <a:pt x="1" y="87"/>
                    <a:pt x="0" y="82"/>
                    <a:pt x="0" y="76"/>
                  </a:cubicBezTo>
                  <a:cubicBezTo>
                    <a:pt x="0" y="70"/>
                    <a:pt x="1" y="65"/>
                    <a:pt x="4" y="61"/>
                  </a:cubicBezTo>
                  <a:cubicBezTo>
                    <a:pt x="6" y="57"/>
                    <a:pt x="9" y="54"/>
                    <a:pt x="13" y="51"/>
                  </a:cubicBezTo>
                  <a:cubicBezTo>
                    <a:pt x="17" y="49"/>
                    <a:pt x="22" y="47"/>
                    <a:pt x="28" y="45"/>
                  </a:cubicBezTo>
                  <a:cubicBezTo>
                    <a:pt x="33" y="44"/>
                    <a:pt x="39" y="44"/>
                    <a:pt x="45" y="44"/>
                  </a:cubicBezTo>
                  <a:cubicBezTo>
                    <a:pt x="46" y="44"/>
                    <a:pt x="48" y="44"/>
                    <a:pt x="50" y="44"/>
                  </a:cubicBezTo>
                  <a:cubicBezTo>
                    <a:pt x="52" y="44"/>
                    <a:pt x="54" y="44"/>
                    <a:pt x="56" y="45"/>
                  </a:cubicBezTo>
                  <a:cubicBezTo>
                    <a:pt x="58" y="45"/>
                    <a:pt x="60" y="45"/>
                    <a:pt x="61" y="46"/>
                  </a:cubicBezTo>
                  <a:cubicBezTo>
                    <a:pt x="62" y="46"/>
                    <a:pt x="63" y="46"/>
                    <a:pt x="64" y="46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38"/>
                    <a:pt x="63" y="35"/>
                    <a:pt x="63" y="32"/>
                  </a:cubicBezTo>
                  <a:cubicBezTo>
                    <a:pt x="62" y="29"/>
                    <a:pt x="61" y="26"/>
                    <a:pt x="59" y="24"/>
                  </a:cubicBezTo>
                  <a:cubicBezTo>
                    <a:pt x="57" y="21"/>
                    <a:pt x="55" y="19"/>
                    <a:pt x="52" y="18"/>
                  </a:cubicBezTo>
                  <a:cubicBezTo>
                    <a:pt x="49" y="17"/>
                    <a:pt x="45" y="16"/>
                    <a:pt x="40" y="16"/>
                  </a:cubicBezTo>
                  <a:cubicBezTo>
                    <a:pt x="34" y="16"/>
                    <a:pt x="28" y="16"/>
                    <a:pt x="24" y="17"/>
                  </a:cubicBezTo>
                  <a:cubicBezTo>
                    <a:pt x="19" y="18"/>
                    <a:pt x="16" y="19"/>
                    <a:pt x="13" y="2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4" y="3"/>
                    <a:pt x="18" y="2"/>
                    <a:pt x="23" y="1"/>
                  </a:cubicBezTo>
                  <a:cubicBezTo>
                    <a:pt x="29" y="0"/>
                    <a:pt x="35" y="0"/>
                    <a:pt x="42" y="0"/>
                  </a:cubicBezTo>
                  <a:close/>
                  <a:moveTo>
                    <a:pt x="43" y="94"/>
                  </a:moveTo>
                  <a:cubicBezTo>
                    <a:pt x="48" y="94"/>
                    <a:pt x="52" y="94"/>
                    <a:pt x="55" y="94"/>
                  </a:cubicBezTo>
                  <a:cubicBezTo>
                    <a:pt x="59" y="94"/>
                    <a:pt x="61" y="93"/>
                    <a:pt x="64" y="93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2" y="61"/>
                    <a:pt x="60" y="60"/>
                    <a:pt x="57" y="60"/>
                  </a:cubicBezTo>
                  <a:cubicBezTo>
                    <a:pt x="54" y="59"/>
                    <a:pt x="50" y="59"/>
                    <a:pt x="46" y="59"/>
                  </a:cubicBezTo>
                  <a:cubicBezTo>
                    <a:pt x="43" y="59"/>
                    <a:pt x="40" y="59"/>
                    <a:pt x="37" y="59"/>
                  </a:cubicBezTo>
                  <a:cubicBezTo>
                    <a:pt x="34" y="60"/>
                    <a:pt x="31" y="61"/>
                    <a:pt x="28" y="62"/>
                  </a:cubicBezTo>
                  <a:cubicBezTo>
                    <a:pt x="26" y="63"/>
                    <a:pt x="24" y="65"/>
                    <a:pt x="22" y="67"/>
                  </a:cubicBezTo>
                  <a:cubicBezTo>
                    <a:pt x="20" y="69"/>
                    <a:pt x="19" y="72"/>
                    <a:pt x="19" y="76"/>
                  </a:cubicBezTo>
                  <a:cubicBezTo>
                    <a:pt x="19" y="83"/>
                    <a:pt x="21" y="87"/>
                    <a:pt x="26" y="90"/>
                  </a:cubicBezTo>
                  <a:cubicBezTo>
                    <a:pt x="30" y="93"/>
                    <a:pt x="36" y="94"/>
                    <a:pt x="43" y="94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30" name="Freeform 500">
              <a:extLst>
                <a:ext uri="{FF2B5EF4-FFF2-40B4-BE49-F238E27FC236}">
                  <a16:creationId xmlns:a16="http://schemas.microsoft.com/office/drawing/2014/main" xmlns="" id="{308B7195-B0AD-4BE0-8DE1-8340B3E6D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9319" y="6946293"/>
              <a:ext cx="85005" cy="149770"/>
            </a:xfrm>
            <a:custGeom>
              <a:avLst/>
              <a:gdLst>
                <a:gd name="T0" fmla="*/ 39 w 60"/>
                <a:gd name="T1" fmla="*/ 0 h 108"/>
                <a:gd name="T2" fmla="*/ 45 w 60"/>
                <a:gd name="T3" fmla="*/ 0 h 108"/>
                <a:gd name="T4" fmla="*/ 51 w 60"/>
                <a:gd name="T5" fmla="*/ 1 h 108"/>
                <a:gd name="T6" fmla="*/ 56 w 60"/>
                <a:gd name="T7" fmla="*/ 2 h 108"/>
                <a:gd name="T8" fmla="*/ 60 w 60"/>
                <a:gd name="T9" fmla="*/ 3 h 108"/>
                <a:gd name="T10" fmla="*/ 57 w 60"/>
                <a:gd name="T11" fmla="*/ 20 h 108"/>
                <a:gd name="T12" fmla="*/ 50 w 60"/>
                <a:gd name="T13" fmla="*/ 18 h 108"/>
                <a:gd name="T14" fmla="*/ 36 w 60"/>
                <a:gd name="T15" fmla="*/ 17 h 108"/>
                <a:gd name="T16" fmla="*/ 26 w 60"/>
                <a:gd name="T17" fmla="*/ 18 h 108"/>
                <a:gd name="T18" fmla="*/ 19 w 60"/>
                <a:gd name="T19" fmla="*/ 19 h 108"/>
                <a:gd name="T20" fmla="*/ 19 w 60"/>
                <a:gd name="T21" fmla="*/ 108 h 108"/>
                <a:gd name="T22" fmla="*/ 0 w 60"/>
                <a:gd name="T23" fmla="*/ 108 h 108"/>
                <a:gd name="T24" fmla="*/ 0 w 60"/>
                <a:gd name="T25" fmla="*/ 7 h 108"/>
                <a:gd name="T26" fmla="*/ 17 w 60"/>
                <a:gd name="T27" fmla="*/ 2 h 108"/>
                <a:gd name="T28" fmla="*/ 39 w 60"/>
                <a:gd name="T2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08">
                  <a:moveTo>
                    <a:pt x="39" y="0"/>
                  </a:moveTo>
                  <a:cubicBezTo>
                    <a:pt x="41" y="0"/>
                    <a:pt x="43" y="0"/>
                    <a:pt x="45" y="0"/>
                  </a:cubicBezTo>
                  <a:cubicBezTo>
                    <a:pt x="47" y="1"/>
                    <a:pt x="49" y="1"/>
                    <a:pt x="51" y="1"/>
                  </a:cubicBezTo>
                  <a:cubicBezTo>
                    <a:pt x="53" y="2"/>
                    <a:pt x="55" y="2"/>
                    <a:pt x="56" y="2"/>
                  </a:cubicBezTo>
                  <a:cubicBezTo>
                    <a:pt x="58" y="3"/>
                    <a:pt x="59" y="3"/>
                    <a:pt x="60" y="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5" y="19"/>
                    <a:pt x="53" y="18"/>
                    <a:pt x="50" y="18"/>
                  </a:cubicBezTo>
                  <a:cubicBezTo>
                    <a:pt x="46" y="17"/>
                    <a:pt x="42" y="17"/>
                    <a:pt x="36" y="17"/>
                  </a:cubicBezTo>
                  <a:cubicBezTo>
                    <a:pt x="33" y="17"/>
                    <a:pt x="29" y="17"/>
                    <a:pt x="26" y="18"/>
                  </a:cubicBezTo>
                  <a:cubicBezTo>
                    <a:pt x="22" y="18"/>
                    <a:pt x="20" y="19"/>
                    <a:pt x="19" y="19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5"/>
                    <a:pt x="10" y="4"/>
                    <a:pt x="17" y="2"/>
                  </a:cubicBezTo>
                  <a:cubicBezTo>
                    <a:pt x="23" y="1"/>
                    <a:pt x="31" y="0"/>
                    <a:pt x="39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31" name="Freeform 501">
              <a:extLst>
                <a:ext uri="{FF2B5EF4-FFF2-40B4-BE49-F238E27FC236}">
                  <a16:creationId xmlns:a16="http://schemas.microsoft.com/office/drawing/2014/main" xmlns="" id="{22DABF21-ED24-40C9-8239-1FC00724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0513" y="6946293"/>
              <a:ext cx="113338" cy="149770"/>
            </a:xfrm>
            <a:custGeom>
              <a:avLst/>
              <a:gdLst>
                <a:gd name="T0" fmla="*/ 52 w 80"/>
                <a:gd name="T1" fmla="*/ 110 h 110"/>
                <a:gd name="T2" fmla="*/ 30 w 80"/>
                <a:gd name="T3" fmla="*/ 106 h 110"/>
                <a:gd name="T4" fmla="*/ 14 w 80"/>
                <a:gd name="T5" fmla="*/ 95 h 110"/>
                <a:gd name="T6" fmla="*/ 4 w 80"/>
                <a:gd name="T7" fmla="*/ 77 h 110"/>
                <a:gd name="T8" fmla="*/ 0 w 80"/>
                <a:gd name="T9" fmla="*/ 55 h 110"/>
                <a:gd name="T10" fmla="*/ 4 w 80"/>
                <a:gd name="T11" fmla="*/ 33 h 110"/>
                <a:gd name="T12" fmla="*/ 14 w 80"/>
                <a:gd name="T13" fmla="*/ 15 h 110"/>
                <a:gd name="T14" fmla="*/ 30 w 80"/>
                <a:gd name="T15" fmla="*/ 4 h 110"/>
                <a:gd name="T16" fmla="*/ 51 w 80"/>
                <a:gd name="T17" fmla="*/ 0 h 110"/>
                <a:gd name="T18" fmla="*/ 65 w 80"/>
                <a:gd name="T19" fmla="*/ 1 h 110"/>
                <a:gd name="T20" fmla="*/ 79 w 80"/>
                <a:gd name="T21" fmla="*/ 5 h 110"/>
                <a:gd name="T22" fmla="*/ 74 w 80"/>
                <a:gd name="T23" fmla="*/ 21 h 110"/>
                <a:gd name="T24" fmla="*/ 64 w 80"/>
                <a:gd name="T25" fmla="*/ 18 h 110"/>
                <a:gd name="T26" fmla="*/ 53 w 80"/>
                <a:gd name="T27" fmla="*/ 16 h 110"/>
                <a:gd name="T28" fmla="*/ 29 w 80"/>
                <a:gd name="T29" fmla="*/ 26 h 110"/>
                <a:gd name="T30" fmla="*/ 20 w 80"/>
                <a:gd name="T31" fmla="*/ 55 h 110"/>
                <a:gd name="T32" fmla="*/ 22 w 80"/>
                <a:gd name="T33" fmla="*/ 71 h 110"/>
                <a:gd name="T34" fmla="*/ 28 w 80"/>
                <a:gd name="T35" fmla="*/ 83 h 110"/>
                <a:gd name="T36" fmla="*/ 39 w 80"/>
                <a:gd name="T37" fmla="*/ 91 h 110"/>
                <a:gd name="T38" fmla="*/ 54 w 80"/>
                <a:gd name="T39" fmla="*/ 93 h 110"/>
                <a:gd name="T40" fmla="*/ 68 w 80"/>
                <a:gd name="T41" fmla="*/ 92 h 110"/>
                <a:gd name="T42" fmla="*/ 78 w 80"/>
                <a:gd name="T43" fmla="*/ 89 h 110"/>
                <a:gd name="T44" fmla="*/ 80 w 80"/>
                <a:gd name="T45" fmla="*/ 105 h 110"/>
                <a:gd name="T46" fmla="*/ 76 w 80"/>
                <a:gd name="T47" fmla="*/ 107 h 110"/>
                <a:gd name="T48" fmla="*/ 69 w 80"/>
                <a:gd name="T49" fmla="*/ 108 h 110"/>
                <a:gd name="T50" fmla="*/ 60 w 80"/>
                <a:gd name="T51" fmla="*/ 109 h 110"/>
                <a:gd name="T52" fmla="*/ 52 w 80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110">
                  <a:moveTo>
                    <a:pt x="52" y="110"/>
                  </a:moveTo>
                  <a:cubicBezTo>
                    <a:pt x="44" y="110"/>
                    <a:pt x="36" y="109"/>
                    <a:pt x="30" y="106"/>
                  </a:cubicBezTo>
                  <a:cubicBezTo>
                    <a:pt x="23" y="103"/>
                    <a:pt x="18" y="99"/>
                    <a:pt x="14" y="95"/>
                  </a:cubicBezTo>
                  <a:cubicBezTo>
                    <a:pt x="9" y="90"/>
                    <a:pt x="6" y="84"/>
                    <a:pt x="4" y="77"/>
                  </a:cubicBezTo>
                  <a:cubicBezTo>
                    <a:pt x="2" y="71"/>
                    <a:pt x="0" y="63"/>
                    <a:pt x="0" y="55"/>
                  </a:cubicBezTo>
                  <a:cubicBezTo>
                    <a:pt x="0" y="47"/>
                    <a:pt x="2" y="40"/>
                    <a:pt x="4" y="33"/>
                  </a:cubicBezTo>
                  <a:cubicBezTo>
                    <a:pt x="6" y="26"/>
                    <a:pt x="10" y="20"/>
                    <a:pt x="14" y="15"/>
                  </a:cubicBezTo>
                  <a:cubicBezTo>
                    <a:pt x="18" y="11"/>
                    <a:pt x="24" y="7"/>
                    <a:pt x="30" y="4"/>
                  </a:cubicBezTo>
                  <a:cubicBezTo>
                    <a:pt x="36" y="1"/>
                    <a:pt x="43" y="0"/>
                    <a:pt x="51" y="0"/>
                  </a:cubicBezTo>
                  <a:cubicBezTo>
                    <a:pt x="56" y="0"/>
                    <a:pt x="60" y="0"/>
                    <a:pt x="65" y="1"/>
                  </a:cubicBezTo>
                  <a:cubicBezTo>
                    <a:pt x="70" y="2"/>
                    <a:pt x="74" y="3"/>
                    <a:pt x="79" y="5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19"/>
                    <a:pt x="68" y="18"/>
                    <a:pt x="64" y="18"/>
                  </a:cubicBezTo>
                  <a:cubicBezTo>
                    <a:pt x="61" y="17"/>
                    <a:pt x="57" y="16"/>
                    <a:pt x="53" y="16"/>
                  </a:cubicBezTo>
                  <a:cubicBezTo>
                    <a:pt x="42" y="16"/>
                    <a:pt x="34" y="20"/>
                    <a:pt x="29" y="26"/>
                  </a:cubicBezTo>
                  <a:cubicBezTo>
                    <a:pt x="23" y="33"/>
                    <a:pt x="20" y="42"/>
                    <a:pt x="20" y="55"/>
                  </a:cubicBezTo>
                  <a:cubicBezTo>
                    <a:pt x="20" y="61"/>
                    <a:pt x="21" y="66"/>
                    <a:pt x="22" y="71"/>
                  </a:cubicBezTo>
                  <a:cubicBezTo>
                    <a:pt x="23" y="75"/>
                    <a:pt x="25" y="80"/>
                    <a:pt x="28" y="83"/>
                  </a:cubicBezTo>
                  <a:cubicBezTo>
                    <a:pt x="31" y="86"/>
                    <a:pt x="34" y="89"/>
                    <a:pt x="39" y="91"/>
                  </a:cubicBezTo>
                  <a:cubicBezTo>
                    <a:pt x="43" y="92"/>
                    <a:pt x="48" y="93"/>
                    <a:pt x="54" y="93"/>
                  </a:cubicBezTo>
                  <a:cubicBezTo>
                    <a:pt x="59" y="93"/>
                    <a:pt x="64" y="93"/>
                    <a:pt x="68" y="92"/>
                  </a:cubicBezTo>
                  <a:cubicBezTo>
                    <a:pt x="72" y="91"/>
                    <a:pt x="75" y="90"/>
                    <a:pt x="78" y="89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79" y="105"/>
                    <a:pt x="78" y="106"/>
                    <a:pt x="76" y="107"/>
                  </a:cubicBezTo>
                  <a:cubicBezTo>
                    <a:pt x="74" y="107"/>
                    <a:pt x="71" y="108"/>
                    <a:pt x="69" y="108"/>
                  </a:cubicBezTo>
                  <a:cubicBezTo>
                    <a:pt x="66" y="109"/>
                    <a:pt x="63" y="109"/>
                    <a:pt x="60" y="109"/>
                  </a:cubicBezTo>
                  <a:cubicBezTo>
                    <a:pt x="58" y="110"/>
                    <a:pt x="55" y="110"/>
                    <a:pt x="52" y="11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32" name="Freeform 502">
              <a:extLst>
                <a:ext uri="{FF2B5EF4-FFF2-40B4-BE49-F238E27FC236}">
                  <a16:creationId xmlns:a16="http://schemas.microsoft.com/office/drawing/2014/main" xmlns="" id="{0FDED7A5-A494-407C-A3CA-5EB57F636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8138" y="6877479"/>
              <a:ext cx="121434" cy="218581"/>
            </a:xfrm>
            <a:custGeom>
              <a:avLst/>
              <a:gdLst>
                <a:gd name="T0" fmla="*/ 0 w 85"/>
                <a:gd name="T1" fmla="*/ 157 h 157"/>
                <a:gd name="T2" fmla="*/ 0 w 85"/>
                <a:gd name="T3" fmla="*/ 3 h 157"/>
                <a:gd name="T4" fmla="*/ 19 w 85"/>
                <a:gd name="T5" fmla="*/ 0 h 157"/>
                <a:gd name="T6" fmla="*/ 19 w 85"/>
                <a:gd name="T7" fmla="*/ 53 h 157"/>
                <a:gd name="T8" fmla="*/ 30 w 85"/>
                <a:gd name="T9" fmla="*/ 50 h 157"/>
                <a:gd name="T10" fmla="*/ 42 w 85"/>
                <a:gd name="T11" fmla="*/ 49 h 157"/>
                <a:gd name="T12" fmla="*/ 63 w 85"/>
                <a:gd name="T13" fmla="*/ 53 h 157"/>
                <a:gd name="T14" fmla="*/ 76 w 85"/>
                <a:gd name="T15" fmla="*/ 63 h 157"/>
                <a:gd name="T16" fmla="*/ 83 w 85"/>
                <a:gd name="T17" fmla="*/ 78 h 157"/>
                <a:gd name="T18" fmla="*/ 85 w 85"/>
                <a:gd name="T19" fmla="*/ 97 h 157"/>
                <a:gd name="T20" fmla="*/ 85 w 85"/>
                <a:gd name="T21" fmla="*/ 157 h 157"/>
                <a:gd name="T22" fmla="*/ 67 w 85"/>
                <a:gd name="T23" fmla="*/ 157 h 157"/>
                <a:gd name="T24" fmla="*/ 67 w 85"/>
                <a:gd name="T25" fmla="*/ 102 h 157"/>
                <a:gd name="T26" fmla="*/ 65 w 85"/>
                <a:gd name="T27" fmla="*/ 85 h 157"/>
                <a:gd name="T28" fmla="*/ 61 w 85"/>
                <a:gd name="T29" fmla="*/ 74 h 157"/>
                <a:gd name="T30" fmla="*/ 53 w 85"/>
                <a:gd name="T31" fmla="*/ 68 h 157"/>
                <a:gd name="T32" fmla="*/ 40 w 85"/>
                <a:gd name="T33" fmla="*/ 66 h 157"/>
                <a:gd name="T34" fmla="*/ 34 w 85"/>
                <a:gd name="T35" fmla="*/ 66 h 157"/>
                <a:gd name="T36" fmla="*/ 28 w 85"/>
                <a:gd name="T37" fmla="*/ 67 h 157"/>
                <a:gd name="T38" fmla="*/ 23 w 85"/>
                <a:gd name="T39" fmla="*/ 68 h 157"/>
                <a:gd name="T40" fmla="*/ 19 w 85"/>
                <a:gd name="T41" fmla="*/ 69 h 157"/>
                <a:gd name="T42" fmla="*/ 19 w 85"/>
                <a:gd name="T43" fmla="*/ 157 h 157"/>
                <a:gd name="T44" fmla="*/ 0 w 85"/>
                <a:gd name="T45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157">
                  <a:moveTo>
                    <a:pt x="0" y="157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3" y="52"/>
                    <a:pt x="26" y="51"/>
                    <a:pt x="30" y="50"/>
                  </a:cubicBezTo>
                  <a:cubicBezTo>
                    <a:pt x="34" y="50"/>
                    <a:pt x="38" y="49"/>
                    <a:pt x="42" y="49"/>
                  </a:cubicBezTo>
                  <a:cubicBezTo>
                    <a:pt x="51" y="49"/>
                    <a:pt x="58" y="50"/>
                    <a:pt x="63" y="53"/>
                  </a:cubicBezTo>
                  <a:cubicBezTo>
                    <a:pt x="69" y="55"/>
                    <a:pt x="73" y="58"/>
                    <a:pt x="76" y="63"/>
                  </a:cubicBezTo>
                  <a:cubicBezTo>
                    <a:pt x="80" y="67"/>
                    <a:pt x="82" y="72"/>
                    <a:pt x="83" y="78"/>
                  </a:cubicBezTo>
                  <a:cubicBezTo>
                    <a:pt x="85" y="84"/>
                    <a:pt x="85" y="90"/>
                    <a:pt x="85" y="97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67" y="95"/>
                    <a:pt x="66" y="90"/>
                    <a:pt x="65" y="85"/>
                  </a:cubicBezTo>
                  <a:cubicBezTo>
                    <a:pt x="64" y="80"/>
                    <a:pt x="63" y="77"/>
                    <a:pt x="61" y="74"/>
                  </a:cubicBezTo>
                  <a:cubicBezTo>
                    <a:pt x="59" y="71"/>
                    <a:pt x="56" y="69"/>
                    <a:pt x="53" y="68"/>
                  </a:cubicBezTo>
                  <a:cubicBezTo>
                    <a:pt x="49" y="66"/>
                    <a:pt x="45" y="66"/>
                    <a:pt x="40" y="66"/>
                  </a:cubicBezTo>
                  <a:cubicBezTo>
                    <a:pt x="38" y="66"/>
                    <a:pt x="36" y="66"/>
                    <a:pt x="34" y="66"/>
                  </a:cubicBezTo>
                  <a:cubicBezTo>
                    <a:pt x="32" y="66"/>
                    <a:pt x="30" y="67"/>
                    <a:pt x="28" y="67"/>
                  </a:cubicBezTo>
                  <a:cubicBezTo>
                    <a:pt x="26" y="67"/>
                    <a:pt x="24" y="68"/>
                    <a:pt x="23" y="68"/>
                  </a:cubicBezTo>
                  <a:cubicBezTo>
                    <a:pt x="21" y="69"/>
                    <a:pt x="20" y="69"/>
                    <a:pt x="19" y="69"/>
                  </a:cubicBezTo>
                  <a:cubicBezTo>
                    <a:pt x="19" y="157"/>
                    <a:pt x="19" y="157"/>
                    <a:pt x="19" y="157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33" name="Freeform 503">
              <a:extLst>
                <a:ext uri="{FF2B5EF4-FFF2-40B4-BE49-F238E27FC236}">
                  <a16:creationId xmlns:a16="http://schemas.microsoft.com/office/drawing/2014/main" xmlns="" id="{80CA7727-E3E5-42D7-9137-ADC77A68F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6003" y="7059631"/>
              <a:ext cx="36431" cy="36431"/>
            </a:xfrm>
            <a:custGeom>
              <a:avLst/>
              <a:gdLst>
                <a:gd name="T0" fmla="*/ 27 w 27"/>
                <a:gd name="T1" fmla="*/ 14 h 27"/>
                <a:gd name="T2" fmla="*/ 23 w 27"/>
                <a:gd name="T3" fmla="*/ 23 h 27"/>
                <a:gd name="T4" fmla="*/ 14 w 27"/>
                <a:gd name="T5" fmla="*/ 27 h 27"/>
                <a:gd name="T6" fmla="*/ 4 w 27"/>
                <a:gd name="T7" fmla="*/ 23 h 27"/>
                <a:gd name="T8" fmla="*/ 0 w 27"/>
                <a:gd name="T9" fmla="*/ 14 h 27"/>
                <a:gd name="T10" fmla="*/ 4 w 27"/>
                <a:gd name="T11" fmla="*/ 4 h 27"/>
                <a:gd name="T12" fmla="*/ 14 w 27"/>
                <a:gd name="T13" fmla="*/ 0 h 27"/>
                <a:gd name="T14" fmla="*/ 23 w 27"/>
                <a:gd name="T15" fmla="*/ 4 h 27"/>
                <a:gd name="T16" fmla="*/ 27 w 27"/>
                <a:gd name="T17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17"/>
                    <a:pt x="26" y="20"/>
                    <a:pt x="23" y="23"/>
                  </a:cubicBezTo>
                  <a:cubicBezTo>
                    <a:pt x="21" y="26"/>
                    <a:pt x="18" y="27"/>
                    <a:pt x="14" y="27"/>
                  </a:cubicBezTo>
                  <a:cubicBezTo>
                    <a:pt x="9" y="27"/>
                    <a:pt x="6" y="26"/>
                    <a:pt x="4" y="23"/>
                  </a:cubicBezTo>
                  <a:cubicBezTo>
                    <a:pt x="1" y="20"/>
                    <a:pt x="0" y="17"/>
                    <a:pt x="0" y="14"/>
                  </a:cubicBezTo>
                  <a:cubicBezTo>
                    <a:pt x="0" y="10"/>
                    <a:pt x="1" y="7"/>
                    <a:pt x="4" y="4"/>
                  </a:cubicBezTo>
                  <a:cubicBezTo>
                    <a:pt x="6" y="1"/>
                    <a:pt x="9" y="0"/>
                    <a:pt x="14" y="0"/>
                  </a:cubicBezTo>
                  <a:cubicBezTo>
                    <a:pt x="18" y="0"/>
                    <a:pt x="21" y="1"/>
                    <a:pt x="23" y="4"/>
                  </a:cubicBezTo>
                  <a:cubicBezTo>
                    <a:pt x="26" y="7"/>
                    <a:pt x="27" y="10"/>
                    <a:pt x="27" y="14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34" name="Freeform 504">
              <a:extLst>
                <a:ext uri="{FF2B5EF4-FFF2-40B4-BE49-F238E27FC236}">
                  <a16:creationId xmlns:a16="http://schemas.microsoft.com/office/drawing/2014/main" xmlns="" id="{E40405B1-0104-432C-AB67-DF211B156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4815" y="7059631"/>
              <a:ext cx="36431" cy="36431"/>
            </a:xfrm>
            <a:custGeom>
              <a:avLst/>
              <a:gdLst>
                <a:gd name="T0" fmla="*/ 27 w 27"/>
                <a:gd name="T1" fmla="*/ 14 h 27"/>
                <a:gd name="T2" fmla="*/ 23 w 27"/>
                <a:gd name="T3" fmla="*/ 23 h 27"/>
                <a:gd name="T4" fmla="*/ 13 w 27"/>
                <a:gd name="T5" fmla="*/ 27 h 27"/>
                <a:gd name="T6" fmla="*/ 3 w 27"/>
                <a:gd name="T7" fmla="*/ 23 h 27"/>
                <a:gd name="T8" fmla="*/ 0 w 27"/>
                <a:gd name="T9" fmla="*/ 14 h 27"/>
                <a:gd name="T10" fmla="*/ 3 w 27"/>
                <a:gd name="T11" fmla="*/ 4 h 27"/>
                <a:gd name="T12" fmla="*/ 13 w 27"/>
                <a:gd name="T13" fmla="*/ 0 h 27"/>
                <a:gd name="T14" fmla="*/ 23 w 27"/>
                <a:gd name="T15" fmla="*/ 4 h 27"/>
                <a:gd name="T16" fmla="*/ 27 w 27"/>
                <a:gd name="T17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17"/>
                    <a:pt x="26" y="20"/>
                    <a:pt x="23" y="23"/>
                  </a:cubicBezTo>
                  <a:cubicBezTo>
                    <a:pt x="21" y="26"/>
                    <a:pt x="18" y="27"/>
                    <a:pt x="13" y="27"/>
                  </a:cubicBezTo>
                  <a:cubicBezTo>
                    <a:pt x="9" y="27"/>
                    <a:pt x="6" y="26"/>
                    <a:pt x="3" y="23"/>
                  </a:cubicBezTo>
                  <a:cubicBezTo>
                    <a:pt x="1" y="20"/>
                    <a:pt x="0" y="17"/>
                    <a:pt x="0" y="14"/>
                  </a:cubicBezTo>
                  <a:cubicBezTo>
                    <a:pt x="0" y="10"/>
                    <a:pt x="1" y="7"/>
                    <a:pt x="3" y="4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8" y="0"/>
                    <a:pt x="21" y="1"/>
                    <a:pt x="23" y="4"/>
                  </a:cubicBezTo>
                  <a:cubicBezTo>
                    <a:pt x="26" y="7"/>
                    <a:pt x="27" y="10"/>
                    <a:pt x="27" y="14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35" name="Freeform 505">
              <a:extLst>
                <a:ext uri="{FF2B5EF4-FFF2-40B4-BE49-F238E27FC236}">
                  <a16:creationId xmlns:a16="http://schemas.microsoft.com/office/drawing/2014/main" xmlns="" id="{CC04D5CC-6A89-4F92-8C47-A5CD37758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3628" y="7059631"/>
              <a:ext cx="36431" cy="36431"/>
            </a:xfrm>
            <a:custGeom>
              <a:avLst/>
              <a:gdLst>
                <a:gd name="T0" fmla="*/ 27 w 27"/>
                <a:gd name="T1" fmla="*/ 14 h 27"/>
                <a:gd name="T2" fmla="*/ 23 w 27"/>
                <a:gd name="T3" fmla="*/ 23 h 27"/>
                <a:gd name="T4" fmla="*/ 13 w 27"/>
                <a:gd name="T5" fmla="*/ 27 h 27"/>
                <a:gd name="T6" fmla="*/ 3 w 27"/>
                <a:gd name="T7" fmla="*/ 23 h 27"/>
                <a:gd name="T8" fmla="*/ 0 w 27"/>
                <a:gd name="T9" fmla="*/ 14 h 27"/>
                <a:gd name="T10" fmla="*/ 3 w 27"/>
                <a:gd name="T11" fmla="*/ 4 h 27"/>
                <a:gd name="T12" fmla="*/ 13 w 27"/>
                <a:gd name="T13" fmla="*/ 0 h 27"/>
                <a:gd name="T14" fmla="*/ 23 w 27"/>
                <a:gd name="T15" fmla="*/ 4 h 27"/>
                <a:gd name="T16" fmla="*/ 27 w 27"/>
                <a:gd name="T17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17"/>
                    <a:pt x="25" y="20"/>
                    <a:pt x="23" y="23"/>
                  </a:cubicBezTo>
                  <a:cubicBezTo>
                    <a:pt x="21" y="26"/>
                    <a:pt x="17" y="27"/>
                    <a:pt x="13" y="27"/>
                  </a:cubicBezTo>
                  <a:cubicBezTo>
                    <a:pt x="9" y="27"/>
                    <a:pt x="6" y="26"/>
                    <a:pt x="3" y="23"/>
                  </a:cubicBezTo>
                  <a:cubicBezTo>
                    <a:pt x="1" y="20"/>
                    <a:pt x="0" y="17"/>
                    <a:pt x="0" y="14"/>
                  </a:cubicBezTo>
                  <a:cubicBezTo>
                    <a:pt x="0" y="10"/>
                    <a:pt x="1" y="7"/>
                    <a:pt x="3" y="4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7" y="0"/>
                    <a:pt x="21" y="1"/>
                    <a:pt x="23" y="4"/>
                  </a:cubicBezTo>
                  <a:cubicBezTo>
                    <a:pt x="25" y="7"/>
                    <a:pt x="27" y="10"/>
                    <a:pt x="27" y="14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36" name="Freeform 506">
              <a:extLst>
                <a:ext uri="{FF2B5EF4-FFF2-40B4-BE49-F238E27FC236}">
                  <a16:creationId xmlns:a16="http://schemas.microsoft.com/office/drawing/2014/main" xmlns="" id="{EBCE2954-3D01-4EE2-B4A7-D0BF4F7B0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7969" y="6796523"/>
              <a:ext cx="635506" cy="469545"/>
            </a:xfrm>
            <a:custGeom>
              <a:avLst/>
              <a:gdLst>
                <a:gd name="T0" fmla="*/ 458 w 458"/>
                <a:gd name="T1" fmla="*/ 242 h 339"/>
                <a:gd name="T2" fmla="*/ 458 w 458"/>
                <a:gd name="T3" fmla="*/ 97 h 339"/>
                <a:gd name="T4" fmla="*/ 361 w 458"/>
                <a:gd name="T5" fmla="*/ 0 h 339"/>
                <a:gd name="T6" fmla="*/ 0 w 458"/>
                <a:gd name="T7" fmla="*/ 0 h 339"/>
                <a:gd name="T8" fmla="*/ 0 w 458"/>
                <a:gd name="T9" fmla="*/ 339 h 339"/>
                <a:gd name="T10" fmla="*/ 361 w 458"/>
                <a:gd name="T11" fmla="*/ 339 h 339"/>
                <a:gd name="T12" fmla="*/ 458 w 458"/>
                <a:gd name="T13" fmla="*/ 24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339">
                  <a:moveTo>
                    <a:pt x="458" y="242"/>
                  </a:moveTo>
                  <a:cubicBezTo>
                    <a:pt x="458" y="97"/>
                    <a:pt x="458" y="97"/>
                    <a:pt x="458" y="97"/>
                  </a:cubicBezTo>
                  <a:cubicBezTo>
                    <a:pt x="458" y="44"/>
                    <a:pt x="414" y="0"/>
                    <a:pt x="3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61" y="339"/>
                    <a:pt x="361" y="339"/>
                    <a:pt x="361" y="339"/>
                  </a:cubicBezTo>
                  <a:cubicBezTo>
                    <a:pt x="414" y="339"/>
                    <a:pt x="458" y="296"/>
                    <a:pt x="458" y="242"/>
                  </a:cubicBezTo>
                  <a:close/>
                </a:path>
              </a:pathLst>
            </a:custGeom>
            <a:solidFill>
              <a:srgbClr val="80D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37" name="Freeform 507">
              <a:extLst>
                <a:ext uri="{FF2B5EF4-FFF2-40B4-BE49-F238E27FC236}">
                  <a16:creationId xmlns:a16="http://schemas.microsoft.com/office/drawing/2014/main" xmlns="" id="{78109B18-0EE6-401F-A352-64EA7CC94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33211" y="6824859"/>
              <a:ext cx="364302" cy="388589"/>
            </a:xfrm>
            <a:custGeom>
              <a:avLst/>
              <a:gdLst>
                <a:gd name="T0" fmla="*/ 156 w 262"/>
                <a:gd name="T1" fmla="*/ 37 h 281"/>
                <a:gd name="T2" fmla="*/ 37 w 262"/>
                <a:gd name="T3" fmla="*/ 31 h 281"/>
                <a:gd name="T4" fmla="*/ 32 w 262"/>
                <a:gd name="T5" fmla="*/ 150 h 281"/>
                <a:gd name="T6" fmla="*/ 139 w 262"/>
                <a:gd name="T7" fmla="*/ 164 h 281"/>
                <a:gd name="T8" fmla="*/ 158 w 262"/>
                <a:gd name="T9" fmla="*/ 185 h 281"/>
                <a:gd name="T10" fmla="*/ 150 w 262"/>
                <a:gd name="T11" fmla="*/ 193 h 281"/>
                <a:gd name="T12" fmla="*/ 221 w 262"/>
                <a:gd name="T13" fmla="*/ 270 h 281"/>
                <a:gd name="T14" fmla="*/ 253 w 262"/>
                <a:gd name="T15" fmla="*/ 273 h 281"/>
                <a:gd name="T16" fmla="*/ 254 w 262"/>
                <a:gd name="T17" fmla="*/ 241 h 281"/>
                <a:gd name="T18" fmla="*/ 182 w 262"/>
                <a:gd name="T19" fmla="*/ 163 h 281"/>
                <a:gd name="T20" fmla="*/ 175 w 262"/>
                <a:gd name="T21" fmla="*/ 169 h 281"/>
                <a:gd name="T22" fmla="*/ 157 w 262"/>
                <a:gd name="T23" fmla="*/ 149 h 281"/>
                <a:gd name="T24" fmla="*/ 156 w 262"/>
                <a:gd name="T25" fmla="*/ 37 h 281"/>
                <a:gd name="T26" fmla="*/ 49 w 262"/>
                <a:gd name="T27" fmla="*/ 133 h 281"/>
                <a:gd name="T28" fmla="*/ 54 w 262"/>
                <a:gd name="T29" fmla="*/ 48 h 281"/>
                <a:gd name="T30" fmla="*/ 138 w 262"/>
                <a:gd name="T31" fmla="*/ 52 h 281"/>
                <a:gd name="T32" fmla="*/ 134 w 262"/>
                <a:gd name="T33" fmla="*/ 137 h 281"/>
                <a:gd name="T34" fmla="*/ 49 w 262"/>
                <a:gd name="T35" fmla="*/ 13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2" h="281">
                  <a:moveTo>
                    <a:pt x="156" y="37"/>
                  </a:moveTo>
                  <a:cubicBezTo>
                    <a:pt x="125" y="3"/>
                    <a:pt x="72" y="0"/>
                    <a:pt x="37" y="31"/>
                  </a:cubicBezTo>
                  <a:cubicBezTo>
                    <a:pt x="3" y="63"/>
                    <a:pt x="0" y="116"/>
                    <a:pt x="32" y="150"/>
                  </a:cubicBezTo>
                  <a:cubicBezTo>
                    <a:pt x="60" y="181"/>
                    <a:pt x="105" y="186"/>
                    <a:pt x="139" y="164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221" y="270"/>
                    <a:pt x="221" y="270"/>
                    <a:pt x="221" y="270"/>
                  </a:cubicBezTo>
                  <a:cubicBezTo>
                    <a:pt x="230" y="280"/>
                    <a:pt x="244" y="281"/>
                    <a:pt x="253" y="273"/>
                  </a:cubicBezTo>
                  <a:cubicBezTo>
                    <a:pt x="262" y="265"/>
                    <a:pt x="262" y="250"/>
                    <a:pt x="254" y="241"/>
                  </a:cubicBezTo>
                  <a:cubicBezTo>
                    <a:pt x="182" y="163"/>
                    <a:pt x="182" y="163"/>
                    <a:pt x="182" y="163"/>
                  </a:cubicBezTo>
                  <a:cubicBezTo>
                    <a:pt x="175" y="169"/>
                    <a:pt x="175" y="169"/>
                    <a:pt x="175" y="16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85" y="118"/>
                    <a:pt x="185" y="69"/>
                    <a:pt x="156" y="37"/>
                  </a:cubicBezTo>
                  <a:close/>
                  <a:moveTo>
                    <a:pt x="49" y="133"/>
                  </a:moveTo>
                  <a:cubicBezTo>
                    <a:pt x="27" y="108"/>
                    <a:pt x="29" y="70"/>
                    <a:pt x="54" y="48"/>
                  </a:cubicBezTo>
                  <a:cubicBezTo>
                    <a:pt x="78" y="26"/>
                    <a:pt x="116" y="27"/>
                    <a:pt x="138" y="52"/>
                  </a:cubicBezTo>
                  <a:cubicBezTo>
                    <a:pt x="161" y="76"/>
                    <a:pt x="159" y="114"/>
                    <a:pt x="134" y="137"/>
                  </a:cubicBezTo>
                  <a:cubicBezTo>
                    <a:pt x="110" y="159"/>
                    <a:pt x="72" y="157"/>
                    <a:pt x="49" y="133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38" name="Freeform 508">
              <a:extLst>
                <a:ext uri="{FF2B5EF4-FFF2-40B4-BE49-F238E27FC236}">
                  <a16:creationId xmlns:a16="http://schemas.microsoft.com/office/drawing/2014/main" xmlns="" id="{537B9FA0-DAC0-4A20-8448-95FCE81CB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6757" y="8573508"/>
              <a:ext cx="1700076" cy="1696030"/>
            </a:xfrm>
            <a:custGeom>
              <a:avLst/>
              <a:gdLst>
                <a:gd name="T0" fmla="*/ 420 w 420"/>
                <a:gd name="T1" fmla="*/ 347 h 419"/>
                <a:gd name="T2" fmla="*/ 72 w 420"/>
                <a:gd name="T3" fmla="*/ 419 h 419"/>
                <a:gd name="T4" fmla="*/ 0 w 420"/>
                <a:gd name="T5" fmla="*/ 72 h 419"/>
                <a:gd name="T6" fmla="*/ 348 w 420"/>
                <a:gd name="T7" fmla="*/ 0 h 419"/>
                <a:gd name="T8" fmla="*/ 420 w 420"/>
                <a:gd name="T9" fmla="*/ 34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419">
                  <a:moveTo>
                    <a:pt x="420" y="347"/>
                  </a:moveTo>
                  <a:lnTo>
                    <a:pt x="72" y="419"/>
                  </a:lnTo>
                  <a:lnTo>
                    <a:pt x="0" y="72"/>
                  </a:lnTo>
                  <a:lnTo>
                    <a:pt x="348" y="0"/>
                  </a:lnTo>
                  <a:lnTo>
                    <a:pt x="420" y="347"/>
                  </a:lnTo>
                  <a:close/>
                </a:path>
              </a:pathLst>
            </a:custGeom>
            <a:solidFill>
              <a:srgbClr val="E7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39" name="Freeform 509">
              <a:extLst>
                <a:ext uri="{FF2B5EF4-FFF2-40B4-BE49-F238E27FC236}">
                  <a16:creationId xmlns:a16="http://schemas.microsoft.com/office/drawing/2014/main" xmlns="" id="{26EFBA21-F5B6-4E75-BD87-E08E5FB69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8431" y="8715180"/>
              <a:ext cx="1412684" cy="1408634"/>
            </a:xfrm>
            <a:custGeom>
              <a:avLst/>
              <a:gdLst>
                <a:gd name="T0" fmla="*/ 349 w 349"/>
                <a:gd name="T1" fmla="*/ 288 h 348"/>
                <a:gd name="T2" fmla="*/ 60 w 349"/>
                <a:gd name="T3" fmla="*/ 348 h 348"/>
                <a:gd name="T4" fmla="*/ 0 w 349"/>
                <a:gd name="T5" fmla="*/ 60 h 348"/>
                <a:gd name="T6" fmla="*/ 289 w 349"/>
                <a:gd name="T7" fmla="*/ 0 h 348"/>
                <a:gd name="T8" fmla="*/ 349 w 349"/>
                <a:gd name="T9" fmla="*/ 28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348">
                  <a:moveTo>
                    <a:pt x="349" y="288"/>
                  </a:moveTo>
                  <a:lnTo>
                    <a:pt x="60" y="348"/>
                  </a:lnTo>
                  <a:lnTo>
                    <a:pt x="0" y="60"/>
                  </a:lnTo>
                  <a:lnTo>
                    <a:pt x="289" y="0"/>
                  </a:lnTo>
                  <a:lnTo>
                    <a:pt x="349" y="288"/>
                  </a:lnTo>
                  <a:close/>
                </a:path>
              </a:pathLst>
            </a:custGeom>
            <a:solidFill>
              <a:srgbClr val="0E9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40" name="Freeform 510">
              <a:extLst>
                <a:ext uri="{FF2B5EF4-FFF2-40B4-BE49-F238E27FC236}">
                  <a16:creationId xmlns:a16="http://schemas.microsoft.com/office/drawing/2014/main" xmlns="" id="{0F4ED257-E81A-4F90-A7AE-63B20E5D5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1299" y="9265681"/>
              <a:ext cx="1169816" cy="858134"/>
            </a:xfrm>
            <a:custGeom>
              <a:avLst/>
              <a:gdLst>
                <a:gd name="T0" fmla="*/ 0 w 289"/>
                <a:gd name="T1" fmla="*/ 212 h 212"/>
                <a:gd name="T2" fmla="*/ 66 w 289"/>
                <a:gd name="T3" fmla="*/ 0 h 212"/>
                <a:gd name="T4" fmla="*/ 157 w 289"/>
                <a:gd name="T5" fmla="*/ 80 h 212"/>
                <a:gd name="T6" fmla="*/ 181 w 289"/>
                <a:gd name="T7" fmla="*/ 25 h 212"/>
                <a:gd name="T8" fmla="*/ 289 w 289"/>
                <a:gd name="T9" fmla="*/ 152 h 212"/>
                <a:gd name="T10" fmla="*/ 0 w 289"/>
                <a:gd name="T11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12">
                  <a:moveTo>
                    <a:pt x="0" y="212"/>
                  </a:moveTo>
                  <a:lnTo>
                    <a:pt x="66" y="0"/>
                  </a:lnTo>
                  <a:lnTo>
                    <a:pt x="157" y="80"/>
                  </a:lnTo>
                  <a:lnTo>
                    <a:pt x="181" y="25"/>
                  </a:lnTo>
                  <a:lnTo>
                    <a:pt x="289" y="152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C4D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41" name="Freeform 511">
              <a:extLst>
                <a:ext uri="{FF2B5EF4-FFF2-40B4-BE49-F238E27FC236}">
                  <a16:creationId xmlns:a16="http://schemas.microsoft.com/office/drawing/2014/main" xmlns="" id="{BC9FD7CC-CEC7-403F-8999-80B2FB617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3705" y="8913524"/>
              <a:ext cx="279299" cy="275250"/>
            </a:xfrm>
            <a:custGeom>
              <a:avLst/>
              <a:gdLst>
                <a:gd name="T0" fmla="*/ 189 w 200"/>
                <a:gd name="T1" fmla="*/ 81 h 200"/>
                <a:gd name="T2" fmla="*/ 119 w 200"/>
                <a:gd name="T3" fmla="*/ 189 h 200"/>
                <a:gd name="T4" fmla="*/ 10 w 200"/>
                <a:gd name="T5" fmla="*/ 119 h 200"/>
                <a:gd name="T6" fmla="*/ 81 w 200"/>
                <a:gd name="T7" fmla="*/ 10 h 200"/>
                <a:gd name="T8" fmla="*/ 189 w 200"/>
                <a:gd name="T9" fmla="*/ 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00">
                  <a:moveTo>
                    <a:pt x="189" y="81"/>
                  </a:moveTo>
                  <a:cubicBezTo>
                    <a:pt x="200" y="131"/>
                    <a:pt x="168" y="179"/>
                    <a:pt x="119" y="189"/>
                  </a:cubicBezTo>
                  <a:cubicBezTo>
                    <a:pt x="69" y="200"/>
                    <a:pt x="21" y="168"/>
                    <a:pt x="10" y="119"/>
                  </a:cubicBezTo>
                  <a:cubicBezTo>
                    <a:pt x="0" y="69"/>
                    <a:pt x="32" y="21"/>
                    <a:pt x="81" y="10"/>
                  </a:cubicBezTo>
                  <a:cubicBezTo>
                    <a:pt x="131" y="0"/>
                    <a:pt x="179" y="32"/>
                    <a:pt x="189" y="81"/>
                  </a:cubicBezTo>
                  <a:close/>
                </a:path>
              </a:pathLst>
            </a:custGeom>
            <a:solidFill>
              <a:srgbClr val="FEB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42" name="Freeform 512">
              <a:extLst>
                <a:ext uri="{FF2B5EF4-FFF2-40B4-BE49-F238E27FC236}">
                  <a16:creationId xmlns:a16="http://schemas.microsoft.com/office/drawing/2014/main" xmlns="" id="{257A4D15-F1A8-41AC-B2BE-64EFAB633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5353" y="7298450"/>
              <a:ext cx="716462" cy="449307"/>
            </a:xfrm>
            <a:custGeom>
              <a:avLst/>
              <a:gdLst>
                <a:gd name="T0" fmla="*/ 153 w 514"/>
                <a:gd name="T1" fmla="*/ 232 h 323"/>
                <a:gd name="T2" fmla="*/ 334 w 514"/>
                <a:gd name="T3" fmla="*/ 323 h 323"/>
                <a:gd name="T4" fmla="*/ 514 w 514"/>
                <a:gd name="T5" fmla="*/ 175 h 323"/>
                <a:gd name="T6" fmla="*/ 153 w 514"/>
                <a:gd name="T7" fmla="*/ 0 h 323"/>
                <a:gd name="T8" fmla="*/ 0 w 514"/>
                <a:gd name="T9" fmla="*/ 26 h 323"/>
                <a:gd name="T10" fmla="*/ 57 w 514"/>
                <a:gd name="T11" fmla="*/ 254 h 323"/>
                <a:gd name="T12" fmla="*/ 153 w 514"/>
                <a:gd name="T13" fmla="*/ 23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4" h="323">
                  <a:moveTo>
                    <a:pt x="153" y="232"/>
                  </a:moveTo>
                  <a:cubicBezTo>
                    <a:pt x="227" y="232"/>
                    <a:pt x="293" y="268"/>
                    <a:pt x="334" y="323"/>
                  </a:cubicBezTo>
                  <a:cubicBezTo>
                    <a:pt x="514" y="175"/>
                    <a:pt x="514" y="175"/>
                    <a:pt x="514" y="175"/>
                  </a:cubicBezTo>
                  <a:cubicBezTo>
                    <a:pt x="430" y="69"/>
                    <a:pt x="299" y="0"/>
                    <a:pt x="153" y="0"/>
                  </a:cubicBezTo>
                  <a:cubicBezTo>
                    <a:pt x="99" y="0"/>
                    <a:pt x="48" y="9"/>
                    <a:pt x="0" y="26"/>
                  </a:cubicBezTo>
                  <a:cubicBezTo>
                    <a:pt x="57" y="254"/>
                    <a:pt x="57" y="254"/>
                    <a:pt x="57" y="254"/>
                  </a:cubicBezTo>
                  <a:cubicBezTo>
                    <a:pt x="86" y="240"/>
                    <a:pt x="119" y="232"/>
                    <a:pt x="153" y="232"/>
                  </a:cubicBezTo>
                  <a:close/>
                </a:path>
              </a:pathLst>
            </a:custGeom>
            <a:solidFill>
              <a:srgbClr val="FDC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43" name="Freeform 513">
              <a:extLst>
                <a:ext uri="{FF2B5EF4-FFF2-40B4-BE49-F238E27FC236}">
                  <a16:creationId xmlns:a16="http://schemas.microsoft.com/office/drawing/2014/main" xmlns="" id="{3EDBA0E3-7C7A-4380-8C5A-97591112D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5346" y="7650610"/>
              <a:ext cx="963376" cy="935043"/>
            </a:xfrm>
            <a:custGeom>
              <a:avLst/>
              <a:gdLst>
                <a:gd name="T0" fmla="*/ 605 w 694"/>
                <a:gd name="T1" fmla="*/ 0 h 674"/>
                <a:gd name="T2" fmla="*/ 442 w 694"/>
                <a:gd name="T3" fmla="*/ 134 h 674"/>
                <a:gd name="T4" fmla="*/ 483 w 694"/>
                <a:gd name="T5" fmla="*/ 258 h 674"/>
                <a:gd name="T6" fmla="*/ 278 w 694"/>
                <a:gd name="T7" fmla="*/ 463 h 674"/>
                <a:gd name="T8" fmla="*/ 162 w 694"/>
                <a:gd name="T9" fmla="*/ 427 h 674"/>
                <a:gd name="T10" fmla="*/ 0 w 694"/>
                <a:gd name="T11" fmla="*/ 568 h 674"/>
                <a:gd name="T12" fmla="*/ 278 w 694"/>
                <a:gd name="T13" fmla="*/ 674 h 674"/>
                <a:gd name="T14" fmla="*/ 694 w 694"/>
                <a:gd name="T15" fmla="*/ 258 h 674"/>
                <a:gd name="T16" fmla="*/ 605 w 694"/>
                <a:gd name="T17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4" h="674">
                  <a:moveTo>
                    <a:pt x="605" y="0"/>
                  </a:moveTo>
                  <a:cubicBezTo>
                    <a:pt x="442" y="134"/>
                    <a:pt x="442" y="134"/>
                    <a:pt x="442" y="134"/>
                  </a:cubicBezTo>
                  <a:cubicBezTo>
                    <a:pt x="468" y="169"/>
                    <a:pt x="483" y="211"/>
                    <a:pt x="483" y="258"/>
                  </a:cubicBezTo>
                  <a:cubicBezTo>
                    <a:pt x="483" y="371"/>
                    <a:pt x="391" y="463"/>
                    <a:pt x="278" y="463"/>
                  </a:cubicBezTo>
                  <a:cubicBezTo>
                    <a:pt x="235" y="463"/>
                    <a:pt x="195" y="450"/>
                    <a:pt x="162" y="427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73" y="634"/>
                    <a:pt x="171" y="674"/>
                    <a:pt x="278" y="674"/>
                  </a:cubicBezTo>
                  <a:cubicBezTo>
                    <a:pt x="508" y="674"/>
                    <a:pt x="694" y="488"/>
                    <a:pt x="694" y="258"/>
                  </a:cubicBezTo>
                  <a:cubicBezTo>
                    <a:pt x="694" y="160"/>
                    <a:pt x="661" y="71"/>
                    <a:pt x="605" y="0"/>
                  </a:cubicBezTo>
                  <a:close/>
                </a:path>
              </a:pathLst>
            </a:custGeom>
            <a:solidFill>
              <a:srgbClr val="90B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44" name="Freeform 514">
              <a:extLst>
                <a:ext uri="{FF2B5EF4-FFF2-40B4-BE49-F238E27FC236}">
                  <a16:creationId xmlns:a16="http://schemas.microsoft.com/office/drawing/2014/main" xmlns="" id="{9E3BE448-C058-4FD9-A85E-16897AD0E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0573" y="7436075"/>
              <a:ext cx="457403" cy="975521"/>
            </a:xfrm>
            <a:custGeom>
              <a:avLst/>
              <a:gdLst>
                <a:gd name="T0" fmla="*/ 212 w 330"/>
                <a:gd name="T1" fmla="*/ 392 h 702"/>
                <a:gd name="T2" fmla="*/ 330 w 330"/>
                <a:gd name="T3" fmla="*/ 206 h 702"/>
                <a:gd name="T4" fmla="*/ 278 w 330"/>
                <a:gd name="T5" fmla="*/ 0 h 702"/>
                <a:gd name="T6" fmla="*/ 0 w 330"/>
                <a:gd name="T7" fmla="*/ 392 h 702"/>
                <a:gd name="T8" fmla="*/ 139 w 330"/>
                <a:gd name="T9" fmla="*/ 702 h 702"/>
                <a:gd name="T10" fmla="*/ 301 w 330"/>
                <a:gd name="T11" fmla="*/ 562 h 702"/>
                <a:gd name="T12" fmla="*/ 212 w 330"/>
                <a:gd name="T13" fmla="*/ 39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702">
                  <a:moveTo>
                    <a:pt x="212" y="392"/>
                  </a:moveTo>
                  <a:cubicBezTo>
                    <a:pt x="212" y="310"/>
                    <a:pt x="260" y="239"/>
                    <a:pt x="330" y="206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116" y="57"/>
                    <a:pt x="0" y="211"/>
                    <a:pt x="0" y="392"/>
                  </a:cubicBezTo>
                  <a:cubicBezTo>
                    <a:pt x="0" y="515"/>
                    <a:pt x="54" y="626"/>
                    <a:pt x="139" y="702"/>
                  </a:cubicBezTo>
                  <a:cubicBezTo>
                    <a:pt x="301" y="562"/>
                    <a:pt x="301" y="562"/>
                    <a:pt x="301" y="562"/>
                  </a:cubicBezTo>
                  <a:cubicBezTo>
                    <a:pt x="247" y="525"/>
                    <a:pt x="212" y="463"/>
                    <a:pt x="212" y="392"/>
                  </a:cubicBezTo>
                  <a:close/>
                </a:path>
              </a:pathLst>
            </a:custGeom>
            <a:solidFill>
              <a:srgbClr val="BE1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45" name="Freeform 515">
              <a:extLst>
                <a:ext uri="{FF2B5EF4-FFF2-40B4-BE49-F238E27FC236}">
                  <a16:creationId xmlns:a16="http://schemas.microsoft.com/office/drawing/2014/main" xmlns="" id="{46E2099B-338A-4FD9-A475-4E0BD1193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6595" y="8577555"/>
              <a:ext cx="935043" cy="2031996"/>
            </a:xfrm>
            <a:custGeom>
              <a:avLst/>
              <a:gdLst>
                <a:gd name="T0" fmla="*/ 179 w 231"/>
                <a:gd name="T1" fmla="*/ 445 h 502"/>
                <a:gd name="T2" fmla="*/ 231 w 231"/>
                <a:gd name="T3" fmla="*/ 172 h 502"/>
                <a:gd name="T4" fmla="*/ 49 w 231"/>
                <a:gd name="T5" fmla="*/ 0 h 502"/>
                <a:gd name="T6" fmla="*/ 0 w 231"/>
                <a:gd name="T7" fmla="*/ 105 h 502"/>
                <a:gd name="T8" fmla="*/ 29 w 231"/>
                <a:gd name="T9" fmla="*/ 502 h 502"/>
                <a:gd name="T10" fmla="*/ 186 w 231"/>
                <a:gd name="T11" fmla="*/ 502 h 502"/>
                <a:gd name="T12" fmla="*/ 179 w 231"/>
                <a:gd name="T13" fmla="*/ 44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502">
                  <a:moveTo>
                    <a:pt x="179" y="445"/>
                  </a:moveTo>
                  <a:lnTo>
                    <a:pt x="231" y="172"/>
                  </a:lnTo>
                  <a:lnTo>
                    <a:pt x="49" y="0"/>
                  </a:lnTo>
                  <a:lnTo>
                    <a:pt x="0" y="105"/>
                  </a:lnTo>
                  <a:lnTo>
                    <a:pt x="29" y="502"/>
                  </a:lnTo>
                  <a:lnTo>
                    <a:pt x="186" y="502"/>
                  </a:lnTo>
                  <a:lnTo>
                    <a:pt x="179" y="445"/>
                  </a:lnTo>
                  <a:close/>
                </a:path>
              </a:pathLst>
            </a:custGeom>
            <a:solidFill>
              <a:srgbClr val="FCE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46" name="Freeform 516">
              <a:extLst>
                <a:ext uri="{FF2B5EF4-FFF2-40B4-BE49-F238E27FC236}">
                  <a16:creationId xmlns:a16="http://schemas.microsoft.com/office/drawing/2014/main" xmlns="" id="{45176C9C-06F4-4177-AE70-F2209B738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8738" y="8156584"/>
              <a:ext cx="271204" cy="647648"/>
            </a:xfrm>
            <a:custGeom>
              <a:avLst/>
              <a:gdLst>
                <a:gd name="T0" fmla="*/ 67 w 67"/>
                <a:gd name="T1" fmla="*/ 160 h 160"/>
                <a:gd name="T2" fmla="*/ 2 w 67"/>
                <a:gd name="T3" fmla="*/ 160 h 160"/>
                <a:gd name="T4" fmla="*/ 0 w 67"/>
                <a:gd name="T5" fmla="*/ 1 h 160"/>
                <a:gd name="T6" fmla="*/ 66 w 67"/>
                <a:gd name="T7" fmla="*/ 0 h 160"/>
                <a:gd name="T8" fmla="*/ 67 w 67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60">
                  <a:moveTo>
                    <a:pt x="67" y="160"/>
                  </a:moveTo>
                  <a:lnTo>
                    <a:pt x="2" y="160"/>
                  </a:lnTo>
                  <a:lnTo>
                    <a:pt x="0" y="1"/>
                  </a:lnTo>
                  <a:lnTo>
                    <a:pt x="66" y="0"/>
                  </a:lnTo>
                  <a:lnTo>
                    <a:pt x="67" y="16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47" name="Freeform 517">
              <a:extLst>
                <a:ext uri="{FF2B5EF4-FFF2-40B4-BE49-F238E27FC236}">
                  <a16:creationId xmlns:a16="http://schemas.microsoft.com/office/drawing/2014/main" xmlns="" id="{F787D813-201D-4E69-A2E9-C0AF2360F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4428" y="6553655"/>
              <a:ext cx="1388397" cy="1388397"/>
            </a:xfrm>
            <a:custGeom>
              <a:avLst/>
              <a:gdLst>
                <a:gd name="T0" fmla="*/ 757 w 998"/>
                <a:gd name="T1" fmla="*/ 73 h 999"/>
                <a:gd name="T2" fmla="*/ 493 w 998"/>
                <a:gd name="T3" fmla="*/ 1 h 999"/>
                <a:gd name="T4" fmla="*/ 319 w 998"/>
                <a:gd name="T5" fmla="*/ 34 h 999"/>
                <a:gd name="T6" fmla="*/ 162 w 998"/>
                <a:gd name="T7" fmla="*/ 132 h 999"/>
                <a:gd name="T8" fmla="*/ 117 w 998"/>
                <a:gd name="T9" fmla="*/ 179 h 999"/>
                <a:gd name="T10" fmla="*/ 89 w 998"/>
                <a:gd name="T11" fmla="*/ 216 h 999"/>
                <a:gd name="T12" fmla="*/ 47 w 998"/>
                <a:gd name="T13" fmla="*/ 289 h 999"/>
                <a:gd name="T14" fmla="*/ 1 w 998"/>
                <a:gd name="T15" fmla="*/ 504 h 999"/>
                <a:gd name="T16" fmla="*/ 6 w 998"/>
                <a:gd name="T17" fmla="*/ 570 h 999"/>
                <a:gd name="T18" fmla="*/ 21 w 998"/>
                <a:gd name="T19" fmla="*/ 637 h 999"/>
                <a:gd name="T20" fmla="*/ 504 w 998"/>
                <a:gd name="T21" fmla="*/ 996 h 999"/>
                <a:gd name="T22" fmla="*/ 766 w 998"/>
                <a:gd name="T23" fmla="*/ 918 h 999"/>
                <a:gd name="T24" fmla="*/ 842 w 998"/>
                <a:gd name="T25" fmla="*/ 858 h 999"/>
                <a:gd name="T26" fmla="*/ 996 w 998"/>
                <a:gd name="T27" fmla="*/ 493 h 999"/>
                <a:gd name="T28" fmla="*/ 757 w 998"/>
                <a:gd name="T29" fmla="*/ 73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8" h="999">
                  <a:moveTo>
                    <a:pt x="757" y="73"/>
                  </a:moveTo>
                  <a:cubicBezTo>
                    <a:pt x="680" y="26"/>
                    <a:pt x="589" y="0"/>
                    <a:pt x="493" y="1"/>
                  </a:cubicBezTo>
                  <a:cubicBezTo>
                    <a:pt x="431" y="1"/>
                    <a:pt x="373" y="13"/>
                    <a:pt x="319" y="34"/>
                  </a:cubicBezTo>
                  <a:cubicBezTo>
                    <a:pt x="260" y="57"/>
                    <a:pt x="207" y="90"/>
                    <a:pt x="162" y="132"/>
                  </a:cubicBezTo>
                  <a:cubicBezTo>
                    <a:pt x="146" y="147"/>
                    <a:pt x="131" y="162"/>
                    <a:pt x="117" y="179"/>
                  </a:cubicBezTo>
                  <a:cubicBezTo>
                    <a:pt x="107" y="191"/>
                    <a:pt x="98" y="203"/>
                    <a:pt x="89" y="216"/>
                  </a:cubicBezTo>
                  <a:cubicBezTo>
                    <a:pt x="73" y="239"/>
                    <a:pt x="59" y="263"/>
                    <a:pt x="47" y="289"/>
                  </a:cubicBezTo>
                  <a:cubicBezTo>
                    <a:pt x="17" y="354"/>
                    <a:pt x="0" y="427"/>
                    <a:pt x="1" y="504"/>
                  </a:cubicBezTo>
                  <a:cubicBezTo>
                    <a:pt x="1" y="526"/>
                    <a:pt x="3" y="548"/>
                    <a:pt x="6" y="570"/>
                  </a:cubicBezTo>
                  <a:cubicBezTo>
                    <a:pt x="10" y="593"/>
                    <a:pt x="14" y="615"/>
                    <a:pt x="21" y="637"/>
                  </a:cubicBezTo>
                  <a:cubicBezTo>
                    <a:pt x="81" y="846"/>
                    <a:pt x="276" y="999"/>
                    <a:pt x="504" y="996"/>
                  </a:cubicBezTo>
                  <a:cubicBezTo>
                    <a:pt x="601" y="995"/>
                    <a:pt x="691" y="966"/>
                    <a:pt x="766" y="918"/>
                  </a:cubicBezTo>
                  <a:cubicBezTo>
                    <a:pt x="794" y="901"/>
                    <a:pt x="819" y="881"/>
                    <a:pt x="842" y="858"/>
                  </a:cubicBezTo>
                  <a:cubicBezTo>
                    <a:pt x="939" y="766"/>
                    <a:pt x="998" y="636"/>
                    <a:pt x="996" y="493"/>
                  </a:cubicBezTo>
                  <a:cubicBezTo>
                    <a:pt x="994" y="314"/>
                    <a:pt x="899" y="159"/>
                    <a:pt x="757" y="73"/>
                  </a:cubicBezTo>
                </a:path>
              </a:pathLst>
            </a:custGeom>
            <a:solidFill>
              <a:srgbClr val="47C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48" name="Freeform 518">
              <a:extLst>
                <a:ext uri="{FF2B5EF4-FFF2-40B4-BE49-F238E27FC236}">
                  <a16:creationId xmlns:a16="http://schemas.microsoft.com/office/drawing/2014/main" xmlns="" id="{A040B0CF-264D-4696-A708-0EC8F0071B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52986" y="6286500"/>
              <a:ext cx="1951040" cy="1942944"/>
            </a:xfrm>
            <a:custGeom>
              <a:avLst/>
              <a:gdLst>
                <a:gd name="T0" fmla="*/ 4 w 1401"/>
                <a:gd name="T1" fmla="*/ 709 h 1402"/>
                <a:gd name="T2" fmla="*/ 708 w 1401"/>
                <a:gd name="T3" fmla="*/ 1397 h 1402"/>
                <a:gd name="T4" fmla="*/ 1397 w 1401"/>
                <a:gd name="T5" fmla="*/ 693 h 1402"/>
                <a:gd name="T6" fmla="*/ 692 w 1401"/>
                <a:gd name="T7" fmla="*/ 5 h 1402"/>
                <a:gd name="T8" fmla="*/ 4 w 1401"/>
                <a:gd name="T9" fmla="*/ 709 h 1402"/>
                <a:gd name="T10" fmla="*/ 210 w 1401"/>
                <a:gd name="T11" fmla="*/ 699 h 1402"/>
                <a:gd name="T12" fmla="*/ 702 w 1401"/>
                <a:gd name="T13" fmla="*/ 196 h 1402"/>
                <a:gd name="T14" fmla="*/ 1205 w 1401"/>
                <a:gd name="T15" fmla="*/ 688 h 1402"/>
                <a:gd name="T16" fmla="*/ 713 w 1401"/>
                <a:gd name="T17" fmla="*/ 1191 h 1402"/>
                <a:gd name="T18" fmla="*/ 210 w 1401"/>
                <a:gd name="T19" fmla="*/ 699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1" h="1402">
                  <a:moveTo>
                    <a:pt x="4" y="709"/>
                  </a:moveTo>
                  <a:cubicBezTo>
                    <a:pt x="9" y="1093"/>
                    <a:pt x="324" y="1402"/>
                    <a:pt x="708" y="1397"/>
                  </a:cubicBezTo>
                  <a:cubicBezTo>
                    <a:pt x="1093" y="1393"/>
                    <a:pt x="1401" y="1077"/>
                    <a:pt x="1397" y="693"/>
                  </a:cubicBezTo>
                  <a:cubicBezTo>
                    <a:pt x="1392" y="308"/>
                    <a:pt x="1077" y="0"/>
                    <a:pt x="692" y="5"/>
                  </a:cubicBezTo>
                  <a:cubicBezTo>
                    <a:pt x="308" y="9"/>
                    <a:pt x="0" y="324"/>
                    <a:pt x="4" y="709"/>
                  </a:cubicBezTo>
                  <a:moveTo>
                    <a:pt x="210" y="699"/>
                  </a:moveTo>
                  <a:cubicBezTo>
                    <a:pt x="207" y="424"/>
                    <a:pt x="427" y="199"/>
                    <a:pt x="702" y="196"/>
                  </a:cubicBezTo>
                  <a:cubicBezTo>
                    <a:pt x="977" y="193"/>
                    <a:pt x="1202" y="413"/>
                    <a:pt x="1205" y="688"/>
                  </a:cubicBezTo>
                  <a:cubicBezTo>
                    <a:pt x="1209" y="963"/>
                    <a:pt x="988" y="1188"/>
                    <a:pt x="713" y="1191"/>
                  </a:cubicBezTo>
                  <a:cubicBezTo>
                    <a:pt x="439" y="1194"/>
                    <a:pt x="213" y="974"/>
                    <a:pt x="210" y="699"/>
                  </a:cubicBezTo>
                </a:path>
              </a:pathLst>
            </a:custGeom>
            <a:solidFill>
              <a:srgbClr val="35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49" name="Freeform 519">
              <a:extLst>
                <a:ext uri="{FF2B5EF4-FFF2-40B4-BE49-F238E27FC236}">
                  <a16:creationId xmlns:a16="http://schemas.microsoft.com/office/drawing/2014/main" xmlns="" id="{3D8022B6-C492-4B3F-9AAC-8F1C167A2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4428" y="6853192"/>
              <a:ext cx="975521" cy="922898"/>
            </a:xfrm>
            <a:custGeom>
              <a:avLst/>
              <a:gdLst>
                <a:gd name="T0" fmla="*/ 318 w 701"/>
                <a:gd name="T1" fmla="*/ 663 h 663"/>
                <a:gd name="T2" fmla="*/ 701 w 701"/>
                <a:gd name="T3" fmla="*/ 478 h 663"/>
                <a:gd name="T4" fmla="*/ 135 w 701"/>
                <a:gd name="T5" fmla="*/ 10 h 663"/>
                <a:gd name="T6" fmla="*/ 89 w 701"/>
                <a:gd name="T7" fmla="*/ 0 h 663"/>
                <a:gd name="T8" fmla="*/ 47 w 701"/>
                <a:gd name="T9" fmla="*/ 73 h 663"/>
                <a:gd name="T10" fmla="*/ 1 w 701"/>
                <a:gd name="T11" fmla="*/ 288 h 663"/>
                <a:gd name="T12" fmla="*/ 6 w 701"/>
                <a:gd name="T13" fmla="*/ 354 h 663"/>
                <a:gd name="T14" fmla="*/ 21 w 701"/>
                <a:gd name="T15" fmla="*/ 421 h 663"/>
                <a:gd name="T16" fmla="*/ 35 w 701"/>
                <a:gd name="T17" fmla="*/ 424 h 663"/>
                <a:gd name="T18" fmla="*/ 318 w 701"/>
                <a:gd name="T19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1" h="663">
                  <a:moveTo>
                    <a:pt x="318" y="663"/>
                  </a:moveTo>
                  <a:cubicBezTo>
                    <a:pt x="701" y="478"/>
                    <a:pt x="701" y="478"/>
                    <a:pt x="701" y="478"/>
                  </a:cubicBezTo>
                  <a:cubicBezTo>
                    <a:pt x="598" y="252"/>
                    <a:pt x="396" y="73"/>
                    <a:pt x="135" y="10"/>
                  </a:cubicBezTo>
                  <a:cubicBezTo>
                    <a:pt x="120" y="6"/>
                    <a:pt x="104" y="3"/>
                    <a:pt x="89" y="0"/>
                  </a:cubicBezTo>
                  <a:cubicBezTo>
                    <a:pt x="73" y="23"/>
                    <a:pt x="59" y="47"/>
                    <a:pt x="47" y="73"/>
                  </a:cubicBezTo>
                  <a:cubicBezTo>
                    <a:pt x="17" y="138"/>
                    <a:pt x="0" y="211"/>
                    <a:pt x="1" y="288"/>
                  </a:cubicBezTo>
                  <a:cubicBezTo>
                    <a:pt x="1" y="310"/>
                    <a:pt x="3" y="332"/>
                    <a:pt x="6" y="354"/>
                  </a:cubicBezTo>
                  <a:cubicBezTo>
                    <a:pt x="10" y="377"/>
                    <a:pt x="14" y="399"/>
                    <a:pt x="21" y="421"/>
                  </a:cubicBezTo>
                  <a:cubicBezTo>
                    <a:pt x="25" y="422"/>
                    <a:pt x="30" y="423"/>
                    <a:pt x="35" y="424"/>
                  </a:cubicBezTo>
                  <a:cubicBezTo>
                    <a:pt x="166" y="456"/>
                    <a:pt x="268" y="547"/>
                    <a:pt x="318" y="663"/>
                  </a:cubicBezTo>
                </a:path>
              </a:pathLst>
            </a:custGeom>
            <a:solidFill>
              <a:srgbClr val="FDC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50" name="Freeform 520">
              <a:extLst>
                <a:ext uri="{FF2B5EF4-FFF2-40B4-BE49-F238E27FC236}">
                  <a16:creationId xmlns:a16="http://schemas.microsoft.com/office/drawing/2014/main" xmlns="" id="{0630EFEF-41C6-421F-B3B6-CE69A0EFD1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37529" y="6804618"/>
              <a:ext cx="68814" cy="97147"/>
            </a:xfrm>
            <a:custGeom>
              <a:avLst/>
              <a:gdLst>
                <a:gd name="T0" fmla="*/ 49 w 50"/>
                <a:gd name="T1" fmla="*/ 1 h 72"/>
                <a:gd name="T2" fmla="*/ 0 w 50"/>
                <a:gd name="T3" fmla="*/ 72 h 72"/>
                <a:gd name="T4" fmla="*/ 0 w 50"/>
                <a:gd name="T5" fmla="*/ 72 h 72"/>
                <a:gd name="T6" fmla="*/ 22 w 50"/>
                <a:gd name="T7" fmla="*/ 37 h 72"/>
                <a:gd name="T8" fmla="*/ 22 w 50"/>
                <a:gd name="T9" fmla="*/ 37 h 72"/>
                <a:gd name="T10" fmla="*/ 49 w 50"/>
                <a:gd name="T11" fmla="*/ 1 h 72"/>
                <a:gd name="T12" fmla="*/ 50 w 50"/>
                <a:gd name="T13" fmla="*/ 0 h 72"/>
                <a:gd name="T14" fmla="*/ 49 w 50"/>
                <a:gd name="T15" fmla="*/ 1 h 72"/>
                <a:gd name="T16" fmla="*/ 50 w 50"/>
                <a:gd name="T17" fmla="*/ 0 h 72"/>
                <a:gd name="T18" fmla="*/ 50 w 50"/>
                <a:gd name="T1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72">
                  <a:moveTo>
                    <a:pt x="49" y="1"/>
                  </a:moveTo>
                  <a:cubicBezTo>
                    <a:pt x="31" y="23"/>
                    <a:pt x="14" y="47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7" y="60"/>
                    <a:pt x="14" y="49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30" y="25"/>
                    <a:pt x="39" y="13"/>
                    <a:pt x="49" y="1"/>
                  </a:cubicBezTo>
                  <a:moveTo>
                    <a:pt x="50" y="0"/>
                  </a:moveTo>
                  <a:cubicBezTo>
                    <a:pt x="50" y="0"/>
                    <a:pt x="50" y="1"/>
                    <a:pt x="49" y="1"/>
                  </a:cubicBezTo>
                  <a:cubicBezTo>
                    <a:pt x="50" y="1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E5F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51" name="Freeform 521">
              <a:extLst>
                <a:ext uri="{FF2B5EF4-FFF2-40B4-BE49-F238E27FC236}">
                  <a16:creationId xmlns:a16="http://schemas.microsoft.com/office/drawing/2014/main" xmlns="" id="{2726A312-A776-4A80-98FF-CBA7B3EF8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13242" y="6901766"/>
              <a:ext cx="24287" cy="52623"/>
            </a:xfrm>
            <a:custGeom>
              <a:avLst/>
              <a:gdLst>
                <a:gd name="T0" fmla="*/ 19 w 19"/>
                <a:gd name="T1" fmla="*/ 0 h 36"/>
                <a:gd name="T2" fmla="*/ 0 w 19"/>
                <a:gd name="T3" fmla="*/ 36 h 36"/>
                <a:gd name="T4" fmla="*/ 19 w 19"/>
                <a:gd name="T5" fmla="*/ 0 h 36"/>
                <a:gd name="T6" fmla="*/ 19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19" y="0"/>
                  </a:moveTo>
                  <a:cubicBezTo>
                    <a:pt x="12" y="12"/>
                    <a:pt x="6" y="24"/>
                    <a:pt x="0" y="36"/>
                  </a:cubicBezTo>
                  <a:cubicBezTo>
                    <a:pt x="6" y="24"/>
                    <a:pt x="12" y="12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669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52" name="Freeform 522">
              <a:extLst>
                <a:ext uri="{FF2B5EF4-FFF2-40B4-BE49-F238E27FC236}">
                  <a16:creationId xmlns:a16="http://schemas.microsoft.com/office/drawing/2014/main" xmlns="" id="{53567055-40EB-42F3-8773-A9056AD0E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9911" y="6804618"/>
              <a:ext cx="85005" cy="68814"/>
            </a:xfrm>
            <a:custGeom>
              <a:avLst/>
              <a:gdLst>
                <a:gd name="T0" fmla="*/ 28 w 63"/>
                <a:gd name="T1" fmla="*/ 0 h 51"/>
                <a:gd name="T2" fmla="*/ 28 w 63"/>
                <a:gd name="T3" fmla="*/ 0 h 51"/>
                <a:gd name="T4" fmla="*/ 27 w 63"/>
                <a:gd name="T5" fmla="*/ 1 h 51"/>
                <a:gd name="T6" fmla="*/ 27 w 63"/>
                <a:gd name="T7" fmla="*/ 1 h 51"/>
                <a:gd name="T8" fmla="*/ 0 w 63"/>
                <a:gd name="T9" fmla="*/ 37 h 51"/>
                <a:gd name="T10" fmla="*/ 46 w 63"/>
                <a:gd name="T11" fmla="*/ 47 h 51"/>
                <a:gd name="T12" fmla="*/ 63 w 63"/>
                <a:gd name="T13" fmla="*/ 51 h 51"/>
                <a:gd name="T14" fmla="*/ 28 w 63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1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7" y="13"/>
                    <a:pt x="8" y="25"/>
                    <a:pt x="0" y="37"/>
                  </a:cubicBezTo>
                  <a:cubicBezTo>
                    <a:pt x="15" y="40"/>
                    <a:pt x="31" y="43"/>
                    <a:pt x="46" y="47"/>
                  </a:cubicBezTo>
                  <a:cubicBezTo>
                    <a:pt x="52" y="49"/>
                    <a:pt x="57" y="50"/>
                    <a:pt x="63" y="51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89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53" name="Freeform 523">
              <a:extLst>
                <a:ext uri="{FF2B5EF4-FFF2-40B4-BE49-F238E27FC236}">
                  <a16:creationId xmlns:a16="http://schemas.microsoft.com/office/drawing/2014/main" xmlns="" id="{D7E4DCEE-5B44-48FC-B3BD-D0D648D1D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9193" y="6954388"/>
              <a:ext cx="4049" cy="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69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54" name="Freeform 524">
              <a:extLst>
                <a:ext uri="{FF2B5EF4-FFF2-40B4-BE49-F238E27FC236}">
                  <a16:creationId xmlns:a16="http://schemas.microsoft.com/office/drawing/2014/main" xmlns="" id="{D70F5710-4C6C-4B1D-BF88-FE6E2756C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9193" y="6853192"/>
              <a:ext cx="344064" cy="408829"/>
            </a:xfrm>
            <a:custGeom>
              <a:avLst/>
              <a:gdLst>
                <a:gd name="T0" fmla="*/ 42 w 248"/>
                <a:gd name="T1" fmla="*/ 0 h 292"/>
                <a:gd name="T2" fmla="*/ 20 w 248"/>
                <a:gd name="T3" fmla="*/ 35 h 292"/>
                <a:gd name="T4" fmla="*/ 1 w 248"/>
                <a:gd name="T5" fmla="*/ 71 h 292"/>
                <a:gd name="T6" fmla="*/ 1 w 248"/>
                <a:gd name="T7" fmla="*/ 71 h 292"/>
                <a:gd name="T8" fmla="*/ 0 w 248"/>
                <a:gd name="T9" fmla="*/ 73 h 292"/>
                <a:gd name="T10" fmla="*/ 134 w 248"/>
                <a:gd name="T11" fmla="*/ 271 h 292"/>
                <a:gd name="T12" fmla="*/ 175 w 248"/>
                <a:gd name="T13" fmla="*/ 292 h 292"/>
                <a:gd name="T14" fmla="*/ 202 w 248"/>
                <a:gd name="T15" fmla="*/ 284 h 292"/>
                <a:gd name="T16" fmla="*/ 220 w 248"/>
                <a:gd name="T17" fmla="*/ 272 h 292"/>
                <a:gd name="T18" fmla="*/ 233 w 248"/>
                <a:gd name="T19" fmla="*/ 204 h 292"/>
                <a:gd name="T20" fmla="*/ 105 w 248"/>
                <a:gd name="T21" fmla="*/ 14 h 292"/>
                <a:gd name="T22" fmla="*/ 88 w 248"/>
                <a:gd name="T23" fmla="*/ 10 h 292"/>
                <a:gd name="T24" fmla="*/ 42 w 248"/>
                <a:gd name="T25" fmla="*/ 0 h 292"/>
                <a:gd name="T26" fmla="*/ 42 w 248"/>
                <a:gd name="T2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8" h="292">
                  <a:moveTo>
                    <a:pt x="42" y="0"/>
                  </a:moveTo>
                  <a:cubicBezTo>
                    <a:pt x="34" y="12"/>
                    <a:pt x="27" y="23"/>
                    <a:pt x="20" y="35"/>
                  </a:cubicBezTo>
                  <a:cubicBezTo>
                    <a:pt x="13" y="47"/>
                    <a:pt x="7" y="59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34" y="271"/>
                    <a:pt x="134" y="271"/>
                    <a:pt x="134" y="271"/>
                  </a:cubicBezTo>
                  <a:cubicBezTo>
                    <a:pt x="143" y="285"/>
                    <a:pt x="159" y="292"/>
                    <a:pt x="175" y="292"/>
                  </a:cubicBezTo>
                  <a:cubicBezTo>
                    <a:pt x="184" y="292"/>
                    <a:pt x="193" y="290"/>
                    <a:pt x="202" y="284"/>
                  </a:cubicBezTo>
                  <a:cubicBezTo>
                    <a:pt x="220" y="272"/>
                    <a:pt x="220" y="272"/>
                    <a:pt x="220" y="272"/>
                  </a:cubicBezTo>
                  <a:cubicBezTo>
                    <a:pt x="242" y="257"/>
                    <a:pt x="248" y="226"/>
                    <a:pt x="233" y="20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99" y="13"/>
                    <a:pt x="94" y="12"/>
                    <a:pt x="88" y="10"/>
                  </a:cubicBezTo>
                  <a:cubicBezTo>
                    <a:pt x="73" y="6"/>
                    <a:pt x="57" y="3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E4E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55" name="Freeform 525">
              <a:extLst>
                <a:ext uri="{FF2B5EF4-FFF2-40B4-BE49-F238E27FC236}">
                  <a16:creationId xmlns:a16="http://schemas.microsoft.com/office/drawing/2014/main" xmlns="" id="{38E84728-465F-4391-8A4A-FAE8BC243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1105" y="6602228"/>
              <a:ext cx="595028" cy="639552"/>
            </a:xfrm>
            <a:custGeom>
              <a:avLst/>
              <a:gdLst>
                <a:gd name="T0" fmla="*/ 157 w 428"/>
                <a:gd name="T1" fmla="*/ 0 h 460"/>
                <a:gd name="T2" fmla="*/ 157 w 428"/>
                <a:gd name="T3" fmla="*/ 0 h 460"/>
                <a:gd name="T4" fmla="*/ 0 w 428"/>
                <a:gd name="T5" fmla="*/ 98 h 460"/>
                <a:gd name="T6" fmla="*/ 88 w 428"/>
                <a:gd name="T7" fmla="*/ 229 h 460"/>
                <a:gd name="T8" fmla="*/ 412 w 428"/>
                <a:gd name="T9" fmla="*/ 460 h 460"/>
                <a:gd name="T10" fmla="*/ 411 w 428"/>
                <a:gd name="T11" fmla="*/ 377 h 460"/>
                <a:gd name="T12" fmla="*/ 157 w 428"/>
                <a:gd name="T13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60">
                  <a:moveTo>
                    <a:pt x="157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98" y="23"/>
                    <a:pt x="45" y="56"/>
                    <a:pt x="0" y="98"/>
                  </a:cubicBezTo>
                  <a:cubicBezTo>
                    <a:pt x="88" y="229"/>
                    <a:pt x="88" y="229"/>
                    <a:pt x="88" y="229"/>
                  </a:cubicBezTo>
                  <a:cubicBezTo>
                    <a:pt x="216" y="280"/>
                    <a:pt x="326" y="360"/>
                    <a:pt x="412" y="460"/>
                  </a:cubicBezTo>
                  <a:cubicBezTo>
                    <a:pt x="427" y="435"/>
                    <a:pt x="428" y="403"/>
                    <a:pt x="411" y="377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89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56" name="Freeform 526">
              <a:extLst>
                <a:ext uri="{FF2B5EF4-FFF2-40B4-BE49-F238E27FC236}">
                  <a16:creationId xmlns:a16="http://schemas.microsoft.com/office/drawing/2014/main" xmlns="" id="{24123DC4-3F33-4039-A3E7-9C11F03DA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2539" y="6922006"/>
              <a:ext cx="449307" cy="392638"/>
            </a:xfrm>
            <a:custGeom>
              <a:avLst/>
              <a:gdLst>
                <a:gd name="T0" fmla="*/ 0 w 324"/>
                <a:gd name="T1" fmla="*/ 0 h 284"/>
                <a:gd name="T2" fmla="*/ 170 w 324"/>
                <a:gd name="T3" fmla="*/ 251 h 284"/>
                <a:gd name="T4" fmla="*/ 232 w 324"/>
                <a:gd name="T5" fmla="*/ 284 h 284"/>
                <a:gd name="T6" fmla="*/ 275 w 324"/>
                <a:gd name="T7" fmla="*/ 271 h 284"/>
                <a:gd name="T8" fmla="*/ 302 w 324"/>
                <a:gd name="T9" fmla="*/ 253 h 284"/>
                <a:gd name="T10" fmla="*/ 324 w 324"/>
                <a:gd name="T11" fmla="*/ 231 h 284"/>
                <a:gd name="T12" fmla="*/ 0 w 324"/>
                <a:gd name="T1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284">
                  <a:moveTo>
                    <a:pt x="0" y="0"/>
                  </a:moveTo>
                  <a:cubicBezTo>
                    <a:pt x="170" y="251"/>
                    <a:pt x="170" y="251"/>
                    <a:pt x="170" y="251"/>
                  </a:cubicBezTo>
                  <a:cubicBezTo>
                    <a:pt x="184" y="273"/>
                    <a:pt x="208" y="284"/>
                    <a:pt x="232" y="284"/>
                  </a:cubicBezTo>
                  <a:cubicBezTo>
                    <a:pt x="247" y="284"/>
                    <a:pt x="262" y="280"/>
                    <a:pt x="275" y="271"/>
                  </a:cubicBezTo>
                  <a:cubicBezTo>
                    <a:pt x="302" y="253"/>
                    <a:pt x="302" y="253"/>
                    <a:pt x="302" y="253"/>
                  </a:cubicBezTo>
                  <a:cubicBezTo>
                    <a:pt x="311" y="247"/>
                    <a:pt x="318" y="239"/>
                    <a:pt x="324" y="231"/>
                  </a:cubicBezTo>
                  <a:cubicBezTo>
                    <a:pt x="238" y="131"/>
                    <a:pt x="128" y="51"/>
                    <a:pt x="0" y="0"/>
                  </a:cubicBezTo>
                </a:path>
              </a:pathLst>
            </a:custGeom>
            <a:solidFill>
              <a:srgbClr val="E4E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57" name="Freeform 527">
              <a:extLst>
                <a:ext uri="{FF2B5EF4-FFF2-40B4-BE49-F238E27FC236}">
                  <a16:creationId xmlns:a16="http://schemas.microsoft.com/office/drawing/2014/main" xmlns="" id="{24DE1719-6E9D-4ED2-82E7-D27AA7B8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9208" y="8528981"/>
              <a:ext cx="526214" cy="1890324"/>
            </a:xfrm>
            <a:custGeom>
              <a:avLst/>
              <a:gdLst>
                <a:gd name="T0" fmla="*/ 13 w 377"/>
                <a:gd name="T1" fmla="*/ 1170 h 1363"/>
                <a:gd name="T2" fmla="*/ 197 w 377"/>
                <a:gd name="T3" fmla="*/ 1361 h 1363"/>
                <a:gd name="T4" fmla="*/ 376 w 377"/>
                <a:gd name="T5" fmla="*/ 1166 h 1363"/>
                <a:gd name="T6" fmla="*/ 363 w 377"/>
                <a:gd name="T7" fmla="*/ 0 h 1363"/>
                <a:gd name="T8" fmla="*/ 0 w 377"/>
                <a:gd name="T9" fmla="*/ 5 h 1363"/>
                <a:gd name="T10" fmla="*/ 13 w 377"/>
                <a:gd name="T11" fmla="*/ 117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" h="1363">
                  <a:moveTo>
                    <a:pt x="13" y="1170"/>
                  </a:moveTo>
                  <a:cubicBezTo>
                    <a:pt x="15" y="1277"/>
                    <a:pt x="97" y="1363"/>
                    <a:pt x="197" y="1361"/>
                  </a:cubicBezTo>
                  <a:cubicBezTo>
                    <a:pt x="297" y="1360"/>
                    <a:pt x="377" y="1273"/>
                    <a:pt x="376" y="1166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13" y="1170"/>
                  </a:lnTo>
                  <a:close/>
                </a:path>
              </a:pathLst>
            </a:custGeom>
            <a:solidFill>
              <a:srgbClr val="CF2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58" name="Freeform 528">
              <a:extLst>
                <a:ext uri="{FF2B5EF4-FFF2-40B4-BE49-F238E27FC236}">
                  <a16:creationId xmlns:a16="http://schemas.microsoft.com/office/drawing/2014/main" xmlns="" id="{63541208-36B7-488A-8D0D-02DF1A231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4676" y="9419497"/>
              <a:ext cx="675984" cy="510023"/>
            </a:xfrm>
            <a:custGeom>
              <a:avLst/>
              <a:gdLst>
                <a:gd name="T0" fmla="*/ 460 w 487"/>
                <a:gd name="T1" fmla="*/ 282 h 368"/>
                <a:gd name="T2" fmla="*/ 303 w 487"/>
                <a:gd name="T3" fmla="*/ 341 h 368"/>
                <a:gd name="T4" fmla="*/ 86 w 487"/>
                <a:gd name="T5" fmla="*/ 243 h 368"/>
                <a:gd name="T6" fmla="*/ 27 w 487"/>
                <a:gd name="T7" fmla="*/ 86 h 368"/>
                <a:gd name="T8" fmla="*/ 184 w 487"/>
                <a:gd name="T9" fmla="*/ 27 h 368"/>
                <a:gd name="T10" fmla="*/ 400 w 487"/>
                <a:gd name="T11" fmla="*/ 124 h 368"/>
                <a:gd name="T12" fmla="*/ 460 w 487"/>
                <a:gd name="T13" fmla="*/ 28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68">
                  <a:moveTo>
                    <a:pt x="460" y="282"/>
                  </a:moveTo>
                  <a:cubicBezTo>
                    <a:pt x="433" y="341"/>
                    <a:pt x="362" y="368"/>
                    <a:pt x="303" y="341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26" y="216"/>
                    <a:pt x="0" y="146"/>
                    <a:pt x="27" y="86"/>
                  </a:cubicBezTo>
                  <a:cubicBezTo>
                    <a:pt x="54" y="26"/>
                    <a:pt x="124" y="0"/>
                    <a:pt x="184" y="27"/>
                  </a:cubicBezTo>
                  <a:cubicBezTo>
                    <a:pt x="400" y="124"/>
                    <a:pt x="400" y="124"/>
                    <a:pt x="400" y="124"/>
                  </a:cubicBezTo>
                  <a:cubicBezTo>
                    <a:pt x="460" y="151"/>
                    <a:pt x="487" y="222"/>
                    <a:pt x="460" y="282"/>
                  </a:cubicBezTo>
                  <a:close/>
                </a:path>
              </a:pathLst>
            </a:custGeom>
            <a:solidFill>
              <a:srgbClr val="F9D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59" name="Freeform 529">
              <a:extLst>
                <a:ext uri="{FF2B5EF4-FFF2-40B4-BE49-F238E27FC236}">
                  <a16:creationId xmlns:a16="http://schemas.microsoft.com/office/drawing/2014/main" xmlns="" id="{75F18BFC-D0A0-4940-BA35-4DEE31225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8722" y="9083531"/>
              <a:ext cx="692175" cy="522168"/>
            </a:xfrm>
            <a:custGeom>
              <a:avLst/>
              <a:gdLst>
                <a:gd name="T0" fmla="*/ 470 w 498"/>
                <a:gd name="T1" fmla="*/ 288 h 377"/>
                <a:gd name="T2" fmla="*/ 310 w 498"/>
                <a:gd name="T3" fmla="*/ 349 h 377"/>
                <a:gd name="T4" fmla="*/ 88 w 498"/>
                <a:gd name="T5" fmla="*/ 249 h 377"/>
                <a:gd name="T6" fmla="*/ 27 w 498"/>
                <a:gd name="T7" fmla="*/ 88 h 377"/>
                <a:gd name="T8" fmla="*/ 188 w 498"/>
                <a:gd name="T9" fmla="*/ 27 h 377"/>
                <a:gd name="T10" fmla="*/ 410 w 498"/>
                <a:gd name="T11" fmla="*/ 127 h 377"/>
                <a:gd name="T12" fmla="*/ 470 w 498"/>
                <a:gd name="T13" fmla="*/ 28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8" h="377">
                  <a:moveTo>
                    <a:pt x="470" y="288"/>
                  </a:moveTo>
                  <a:cubicBezTo>
                    <a:pt x="443" y="349"/>
                    <a:pt x="371" y="377"/>
                    <a:pt x="310" y="349"/>
                  </a:cubicBezTo>
                  <a:cubicBezTo>
                    <a:pt x="88" y="249"/>
                    <a:pt x="88" y="249"/>
                    <a:pt x="88" y="249"/>
                  </a:cubicBezTo>
                  <a:cubicBezTo>
                    <a:pt x="27" y="221"/>
                    <a:pt x="0" y="149"/>
                    <a:pt x="27" y="88"/>
                  </a:cubicBezTo>
                  <a:cubicBezTo>
                    <a:pt x="55" y="27"/>
                    <a:pt x="127" y="0"/>
                    <a:pt x="188" y="27"/>
                  </a:cubicBezTo>
                  <a:cubicBezTo>
                    <a:pt x="410" y="127"/>
                    <a:pt x="410" y="127"/>
                    <a:pt x="410" y="127"/>
                  </a:cubicBezTo>
                  <a:cubicBezTo>
                    <a:pt x="471" y="155"/>
                    <a:pt x="498" y="227"/>
                    <a:pt x="470" y="288"/>
                  </a:cubicBezTo>
                  <a:close/>
                </a:path>
              </a:pathLst>
            </a:custGeom>
            <a:solidFill>
              <a:srgbClr val="F9D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60" name="Freeform 530">
              <a:extLst>
                <a:ext uri="{FF2B5EF4-FFF2-40B4-BE49-F238E27FC236}">
                  <a16:creationId xmlns:a16="http://schemas.microsoft.com/office/drawing/2014/main" xmlns="" id="{092A0584-A206-4B41-BB62-A21F1AC8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0867" y="9755466"/>
              <a:ext cx="518118" cy="392638"/>
            </a:xfrm>
            <a:custGeom>
              <a:avLst/>
              <a:gdLst>
                <a:gd name="T0" fmla="*/ 353 w 374"/>
                <a:gd name="T1" fmla="*/ 216 h 282"/>
                <a:gd name="T2" fmla="*/ 233 w 374"/>
                <a:gd name="T3" fmla="*/ 261 h 282"/>
                <a:gd name="T4" fmla="*/ 67 w 374"/>
                <a:gd name="T5" fmla="*/ 186 h 282"/>
                <a:gd name="T6" fmla="*/ 21 w 374"/>
                <a:gd name="T7" fmla="*/ 66 h 282"/>
                <a:gd name="T8" fmla="*/ 142 w 374"/>
                <a:gd name="T9" fmla="*/ 20 h 282"/>
                <a:gd name="T10" fmla="*/ 308 w 374"/>
                <a:gd name="T11" fmla="*/ 95 h 282"/>
                <a:gd name="T12" fmla="*/ 353 w 374"/>
                <a:gd name="T13" fmla="*/ 21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282">
                  <a:moveTo>
                    <a:pt x="353" y="216"/>
                  </a:moveTo>
                  <a:cubicBezTo>
                    <a:pt x="332" y="262"/>
                    <a:pt x="278" y="282"/>
                    <a:pt x="233" y="261"/>
                  </a:cubicBezTo>
                  <a:cubicBezTo>
                    <a:pt x="67" y="186"/>
                    <a:pt x="67" y="186"/>
                    <a:pt x="67" y="186"/>
                  </a:cubicBezTo>
                  <a:cubicBezTo>
                    <a:pt x="21" y="166"/>
                    <a:pt x="0" y="112"/>
                    <a:pt x="21" y="66"/>
                  </a:cubicBezTo>
                  <a:cubicBezTo>
                    <a:pt x="42" y="20"/>
                    <a:pt x="96" y="0"/>
                    <a:pt x="142" y="20"/>
                  </a:cubicBezTo>
                  <a:cubicBezTo>
                    <a:pt x="308" y="95"/>
                    <a:pt x="308" y="95"/>
                    <a:pt x="308" y="95"/>
                  </a:cubicBezTo>
                  <a:cubicBezTo>
                    <a:pt x="354" y="116"/>
                    <a:pt x="374" y="170"/>
                    <a:pt x="353" y="216"/>
                  </a:cubicBezTo>
                  <a:close/>
                </a:path>
              </a:pathLst>
            </a:custGeom>
            <a:solidFill>
              <a:srgbClr val="F9D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61" name="Freeform 531">
              <a:extLst>
                <a:ext uri="{FF2B5EF4-FFF2-40B4-BE49-F238E27FC236}">
                  <a16:creationId xmlns:a16="http://schemas.microsoft.com/office/drawing/2014/main" xmlns="" id="{4FEFEACA-2872-4674-812C-CDDF0B601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4190" y="8618033"/>
              <a:ext cx="1246722" cy="1930802"/>
            </a:xfrm>
            <a:custGeom>
              <a:avLst/>
              <a:gdLst>
                <a:gd name="T0" fmla="*/ 518 w 899"/>
                <a:gd name="T1" fmla="*/ 1392 h 1392"/>
                <a:gd name="T2" fmla="*/ 351 w 899"/>
                <a:gd name="T3" fmla="*/ 760 h 1392"/>
                <a:gd name="T4" fmla="*/ 422 w 899"/>
                <a:gd name="T5" fmla="*/ 397 h 1392"/>
                <a:gd name="T6" fmla="*/ 117 w 899"/>
                <a:gd name="T7" fmla="*/ 409 h 1392"/>
                <a:gd name="T8" fmla="*/ 93 w 899"/>
                <a:gd name="T9" fmla="*/ 222 h 1392"/>
                <a:gd name="T10" fmla="*/ 370 w 899"/>
                <a:gd name="T11" fmla="*/ 77 h 1392"/>
                <a:gd name="T12" fmla="*/ 577 w 899"/>
                <a:gd name="T13" fmla="*/ 104 h 1392"/>
                <a:gd name="T14" fmla="*/ 889 w 899"/>
                <a:gd name="T15" fmla="*/ 495 h 1392"/>
                <a:gd name="T16" fmla="*/ 899 w 899"/>
                <a:gd name="T17" fmla="*/ 1392 h 1392"/>
                <a:gd name="T18" fmla="*/ 518 w 899"/>
                <a:gd name="T19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9" h="1392">
                  <a:moveTo>
                    <a:pt x="518" y="1392"/>
                  </a:moveTo>
                  <a:cubicBezTo>
                    <a:pt x="518" y="1392"/>
                    <a:pt x="351" y="979"/>
                    <a:pt x="351" y="760"/>
                  </a:cubicBezTo>
                  <a:cubicBezTo>
                    <a:pt x="351" y="592"/>
                    <a:pt x="422" y="397"/>
                    <a:pt x="422" y="397"/>
                  </a:cubicBezTo>
                  <a:cubicBezTo>
                    <a:pt x="422" y="397"/>
                    <a:pt x="217" y="470"/>
                    <a:pt x="117" y="409"/>
                  </a:cubicBezTo>
                  <a:cubicBezTo>
                    <a:pt x="0" y="337"/>
                    <a:pt x="27" y="246"/>
                    <a:pt x="93" y="222"/>
                  </a:cubicBezTo>
                  <a:cubicBezTo>
                    <a:pt x="159" y="198"/>
                    <a:pt x="293" y="153"/>
                    <a:pt x="370" y="77"/>
                  </a:cubicBezTo>
                  <a:cubicBezTo>
                    <a:pt x="446" y="0"/>
                    <a:pt x="522" y="49"/>
                    <a:pt x="577" y="104"/>
                  </a:cubicBezTo>
                  <a:cubicBezTo>
                    <a:pt x="633" y="160"/>
                    <a:pt x="889" y="495"/>
                    <a:pt x="889" y="495"/>
                  </a:cubicBezTo>
                  <a:cubicBezTo>
                    <a:pt x="899" y="1392"/>
                    <a:pt x="899" y="1392"/>
                    <a:pt x="899" y="1392"/>
                  </a:cubicBezTo>
                  <a:lnTo>
                    <a:pt x="518" y="1392"/>
                  </a:lnTo>
                  <a:close/>
                </a:path>
              </a:pathLst>
            </a:custGeom>
            <a:solidFill>
              <a:srgbClr val="FCE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62" name="Freeform 532">
              <a:extLst>
                <a:ext uri="{FF2B5EF4-FFF2-40B4-BE49-F238E27FC236}">
                  <a16:creationId xmlns:a16="http://schemas.microsoft.com/office/drawing/2014/main" xmlns="" id="{921D7207-CF7D-4538-8285-D55709D95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9208" y="10690507"/>
              <a:ext cx="1092906" cy="623361"/>
            </a:xfrm>
            <a:custGeom>
              <a:avLst/>
              <a:gdLst>
                <a:gd name="T0" fmla="*/ 167 w 270"/>
                <a:gd name="T1" fmla="*/ 0 h 154"/>
                <a:gd name="T2" fmla="*/ 0 w 270"/>
                <a:gd name="T3" fmla="*/ 0 h 154"/>
                <a:gd name="T4" fmla="*/ 0 w 270"/>
                <a:gd name="T5" fmla="*/ 154 h 154"/>
                <a:gd name="T6" fmla="*/ 102 w 270"/>
                <a:gd name="T7" fmla="*/ 154 h 154"/>
                <a:gd name="T8" fmla="*/ 270 w 270"/>
                <a:gd name="T9" fmla="*/ 154 h 154"/>
                <a:gd name="T10" fmla="*/ 270 w 270"/>
                <a:gd name="T11" fmla="*/ 0 h 154"/>
                <a:gd name="T12" fmla="*/ 167 w 270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154">
                  <a:moveTo>
                    <a:pt x="167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102" y="154"/>
                  </a:lnTo>
                  <a:lnTo>
                    <a:pt x="270" y="154"/>
                  </a:lnTo>
                  <a:lnTo>
                    <a:pt x="270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F2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63" name="Rectangle 533">
              <a:extLst>
                <a:ext uri="{FF2B5EF4-FFF2-40B4-BE49-F238E27FC236}">
                  <a16:creationId xmlns:a16="http://schemas.microsoft.com/office/drawing/2014/main" xmlns="" id="{E3486326-703D-4F06-B148-377B39BB9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9926" y="10548835"/>
              <a:ext cx="939090" cy="14167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64" name="Freeform 534">
              <a:extLst>
                <a:ext uri="{FF2B5EF4-FFF2-40B4-BE49-F238E27FC236}">
                  <a16:creationId xmlns:a16="http://schemas.microsoft.com/office/drawing/2014/main" xmlns="" id="{FC4099D7-52F6-44BE-ACE6-CE547F4CB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9208" y="10690507"/>
              <a:ext cx="675984" cy="623361"/>
            </a:xfrm>
            <a:custGeom>
              <a:avLst/>
              <a:gdLst>
                <a:gd name="T0" fmla="*/ 0 w 167"/>
                <a:gd name="T1" fmla="*/ 0 h 154"/>
                <a:gd name="T2" fmla="*/ 0 w 167"/>
                <a:gd name="T3" fmla="*/ 154 h 154"/>
                <a:gd name="T4" fmla="*/ 83 w 167"/>
                <a:gd name="T5" fmla="*/ 154 h 154"/>
                <a:gd name="T6" fmla="*/ 167 w 167"/>
                <a:gd name="T7" fmla="*/ 0 h 154"/>
                <a:gd name="T8" fmla="*/ 0 w 167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54">
                  <a:moveTo>
                    <a:pt x="0" y="0"/>
                  </a:moveTo>
                  <a:lnTo>
                    <a:pt x="0" y="154"/>
                  </a:lnTo>
                  <a:lnTo>
                    <a:pt x="83" y="154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0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65" name="Rectangle 535">
              <a:extLst>
                <a:ext uri="{FF2B5EF4-FFF2-40B4-BE49-F238E27FC236}">
                  <a16:creationId xmlns:a16="http://schemas.microsoft.com/office/drawing/2014/main" xmlns="" id="{B04A7F19-66B0-49A5-94BF-88BA0DDCF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3150" y="10192629"/>
              <a:ext cx="1833655" cy="1190053"/>
            </a:xfrm>
            <a:prstGeom prst="rect">
              <a:avLst/>
            </a:prstGeom>
            <a:solidFill>
              <a:srgbClr val="FEB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66" name="Freeform 536">
              <a:extLst>
                <a:ext uri="{FF2B5EF4-FFF2-40B4-BE49-F238E27FC236}">
                  <a16:creationId xmlns:a16="http://schemas.microsoft.com/office/drawing/2014/main" xmlns="" id="{34FC6B87-5FB3-4BD8-A31B-B7EECFB78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7197" y="11330059"/>
              <a:ext cx="52623" cy="44527"/>
            </a:xfrm>
            <a:custGeom>
              <a:avLst/>
              <a:gdLst>
                <a:gd name="T0" fmla="*/ 11 w 37"/>
                <a:gd name="T1" fmla="*/ 33 h 33"/>
                <a:gd name="T2" fmla="*/ 3 w 37"/>
                <a:gd name="T3" fmla="*/ 30 h 33"/>
                <a:gd name="T4" fmla="*/ 4 w 37"/>
                <a:gd name="T5" fmla="*/ 16 h 33"/>
                <a:gd name="T6" fmla="*/ 19 w 37"/>
                <a:gd name="T7" fmla="*/ 4 h 33"/>
                <a:gd name="T8" fmla="*/ 33 w 37"/>
                <a:gd name="T9" fmla="*/ 5 h 33"/>
                <a:gd name="T10" fmla="*/ 32 w 37"/>
                <a:gd name="T11" fmla="*/ 19 h 33"/>
                <a:gd name="T12" fmla="*/ 17 w 37"/>
                <a:gd name="T13" fmla="*/ 31 h 33"/>
                <a:gd name="T14" fmla="*/ 11 w 37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3">
                  <a:moveTo>
                    <a:pt x="11" y="33"/>
                  </a:moveTo>
                  <a:cubicBezTo>
                    <a:pt x="8" y="33"/>
                    <a:pt x="5" y="32"/>
                    <a:pt x="3" y="30"/>
                  </a:cubicBezTo>
                  <a:cubicBezTo>
                    <a:pt x="0" y="26"/>
                    <a:pt x="0" y="19"/>
                    <a:pt x="4" y="16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4" y="0"/>
                    <a:pt x="30" y="1"/>
                    <a:pt x="33" y="5"/>
                  </a:cubicBezTo>
                  <a:cubicBezTo>
                    <a:pt x="37" y="9"/>
                    <a:pt x="36" y="15"/>
                    <a:pt x="32" y="19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1" y="33"/>
                  </a:cubicBezTo>
                  <a:close/>
                </a:path>
              </a:pathLst>
            </a:custGeom>
            <a:solidFill>
              <a:srgbClr val="F48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67" name="Freeform 537">
              <a:extLst>
                <a:ext uri="{FF2B5EF4-FFF2-40B4-BE49-F238E27FC236}">
                  <a16:creationId xmlns:a16="http://schemas.microsoft.com/office/drawing/2014/main" xmlns="" id="{7424432A-C3D7-4751-B2E6-211E34E25E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37915" y="10662173"/>
              <a:ext cx="805514" cy="663839"/>
            </a:xfrm>
            <a:custGeom>
              <a:avLst/>
              <a:gdLst>
                <a:gd name="T0" fmla="*/ 3 w 578"/>
                <a:gd name="T1" fmla="*/ 473 h 477"/>
                <a:gd name="T2" fmla="*/ 34 w 578"/>
                <a:gd name="T3" fmla="*/ 436 h 477"/>
                <a:gd name="T4" fmla="*/ 46 w 578"/>
                <a:gd name="T5" fmla="*/ 451 h 477"/>
                <a:gd name="T6" fmla="*/ 11 w 578"/>
                <a:gd name="T7" fmla="*/ 477 h 477"/>
                <a:gd name="T8" fmla="*/ 62 w 578"/>
                <a:gd name="T9" fmla="*/ 425 h 477"/>
                <a:gd name="T10" fmla="*/ 92 w 578"/>
                <a:gd name="T11" fmla="*/ 388 h 477"/>
                <a:gd name="T12" fmla="*/ 105 w 578"/>
                <a:gd name="T13" fmla="*/ 403 h 477"/>
                <a:gd name="T14" fmla="*/ 69 w 578"/>
                <a:gd name="T15" fmla="*/ 429 h 477"/>
                <a:gd name="T16" fmla="*/ 120 w 578"/>
                <a:gd name="T17" fmla="*/ 377 h 477"/>
                <a:gd name="T18" fmla="*/ 151 w 578"/>
                <a:gd name="T19" fmla="*/ 340 h 477"/>
                <a:gd name="T20" fmla="*/ 163 w 578"/>
                <a:gd name="T21" fmla="*/ 355 h 477"/>
                <a:gd name="T22" fmla="*/ 128 w 578"/>
                <a:gd name="T23" fmla="*/ 381 h 477"/>
                <a:gd name="T24" fmla="*/ 179 w 578"/>
                <a:gd name="T25" fmla="*/ 329 h 477"/>
                <a:gd name="T26" fmla="*/ 210 w 578"/>
                <a:gd name="T27" fmla="*/ 292 h 477"/>
                <a:gd name="T28" fmla="*/ 222 w 578"/>
                <a:gd name="T29" fmla="*/ 307 h 477"/>
                <a:gd name="T30" fmla="*/ 186 w 578"/>
                <a:gd name="T31" fmla="*/ 333 h 477"/>
                <a:gd name="T32" fmla="*/ 237 w 578"/>
                <a:gd name="T33" fmla="*/ 281 h 477"/>
                <a:gd name="T34" fmla="*/ 268 w 578"/>
                <a:gd name="T35" fmla="*/ 244 h 477"/>
                <a:gd name="T36" fmla="*/ 280 w 578"/>
                <a:gd name="T37" fmla="*/ 259 h 477"/>
                <a:gd name="T38" fmla="*/ 245 w 578"/>
                <a:gd name="T39" fmla="*/ 285 h 477"/>
                <a:gd name="T40" fmla="*/ 296 w 578"/>
                <a:gd name="T41" fmla="*/ 234 h 477"/>
                <a:gd name="T42" fmla="*/ 327 w 578"/>
                <a:gd name="T43" fmla="*/ 196 h 477"/>
                <a:gd name="T44" fmla="*/ 339 w 578"/>
                <a:gd name="T45" fmla="*/ 211 h 477"/>
                <a:gd name="T46" fmla="*/ 304 w 578"/>
                <a:gd name="T47" fmla="*/ 237 h 477"/>
                <a:gd name="T48" fmla="*/ 354 w 578"/>
                <a:gd name="T49" fmla="*/ 186 h 477"/>
                <a:gd name="T50" fmla="*/ 385 w 578"/>
                <a:gd name="T51" fmla="*/ 148 h 477"/>
                <a:gd name="T52" fmla="*/ 397 w 578"/>
                <a:gd name="T53" fmla="*/ 163 h 477"/>
                <a:gd name="T54" fmla="*/ 362 w 578"/>
                <a:gd name="T55" fmla="*/ 189 h 477"/>
                <a:gd name="T56" fmla="*/ 413 w 578"/>
                <a:gd name="T57" fmla="*/ 138 h 477"/>
                <a:gd name="T58" fmla="*/ 444 w 578"/>
                <a:gd name="T59" fmla="*/ 100 h 477"/>
                <a:gd name="T60" fmla="*/ 456 w 578"/>
                <a:gd name="T61" fmla="*/ 115 h 477"/>
                <a:gd name="T62" fmla="*/ 421 w 578"/>
                <a:gd name="T63" fmla="*/ 141 h 477"/>
                <a:gd name="T64" fmla="*/ 471 w 578"/>
                <a:gd name="T65" fmla="*/ 90 h 477"/>
                <a:gd name="T66" fmla="*/ 502 w 578"/>
                <a:gd name="T67" fmla="*/ 52 h 477"/>
                <a:gd name="T68" fmla="*/ 515 w 578"/>
                <a:gd name="T69" fmla="*/ 67 h 477"/>
                <a:gd name="T70" fmla="*/ 479 w 578"/>
                <a:gd name="T71" fmla="*/ 93 h 477"/>
                <a:gd name="T72" fmla="*/ 530 w 578"/>
                <a:gd name="T73" fmla="*/ 42 h 477"/>
                <a:gd name="T74" fmla="*/ 561 w 578"/>
                <a:gd name="T75" fmla="*/ 4 h 477"/>
                <a:gd name="T76" fmla="*/ 573 w 578"/>
                <a:gd name="T77" fmla="*/ 19 h 477"/>
                <a:gd name="T78" fmla="*/ 538 w 578"/>
                <a:gd name="T79" fmla="*/ 4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8" h="477">
                  <a:moveTo>
                    <a:pt x="11" y="477"/>
                  </a:moveTo>
                  <a:cubicBezTo>
                    <a:pt x="8" y="477"/>
                    <a:pt x="5" y="476"/>
                    <a:pt x="3" y="473"/>
                  </a:cubicBezTo>
                  <a:cubicBezTo>
                    <a:pt x="0" y="469"/>
                    <a:pt x="1" y="463"/>
                    <a:pt x="5" y="460"/>
                  </a:cubicBezTo>
                  <a:cubicBezTo>
                    <a:pt x="34" y="436"/>
                    <a:pt x="34" y="436"/>
                    <a:pt x="34" y="436"/>
                  </a:cubicBezTo>
                  <a:cubicBezTo>
                    <a:pt x="38" y="432"/>
                    <a:pt x="44" y="433"/>
                    <a:pt x="48" y="437"/>
                  </a:cubicBezTo>
                  <a:cubicBezTo>
                    <a:pt x="51" y="441"/>
                    <a:pt x="51" y="447"/>
                    <a:pt x="46" y="451"/>
                  </a:cubicBezTo>
                  <a:cubicBezTo>
                    <a:pt x="17" y="475"/>
                    <a:pt x="17" y="475"/>
                    <a:pt x="17" y="475"/>
                  </a:cubicBezTo>
                  <a:cubicBezTo>
                    <a:pt x="15" y="476"/>
                    <a:pt x="13" y="477"/>
                    <a:pt x="11" y="477"/>
                  </a:cubicBezTo>
                  <a:close/>
                  <a:moveTo>
                    <a:pt x="69" y="429"/>
                  </a:moveTo>
                  <a:cubicBezTo>
                    <a:pt x="67" y="429"/>
                    <a:pt x="64" y="428"/>
                    <a:pt x="62" y="425"/>
                  </a:cubicBezTo>
                  <a:cubicBezTo>
                    <a:pt x="58" y="421"/>
                    <a:pt x="59" y="415"/>
                    <a:pt x="63" y="412"/>
                  </a:cubicBezTo>
                  <a:cubicBezTo>
                    <a:pt x="92" y="388"/>
                    <a:pt x="92" y="388"/>
                    <a:pt x="92" y="388"/>
                  </a:cubicBezTo>
                  <a:cubicBezTo>
                    <a:pt x="97" y="384"/>
                    <a:pt x="103" y="385"/>
                    <a:pt x="106" y="389"/>
                  </a:cubicBezTo>
                  <a:cubicBezTo>
                    <a:pt x="110" y="393"/>
                    <a:pt x="109" y="399"/>
                    <a:pt x="105" y="403"/>
                  </a:cubicBezTo>
                  <a:cubicBezTo>
                    <a:pt x="76" y="427"/>
                    <a:pt x="76" y="427"/>
                    <a:pt x="76" y="427"/>
                  </a:cubicBezTo>
                  <a:cubicBezTo>
                    <a:pt x="74" y="428"/>
                    <a:pt x="72" y="429"/>
                    <a:pt x="69" y="429"/>
                  </a:cubicBezTo>
                  <a:close/>
                  <a:moveTo>
                    <a:pt x="128" y="381"/>
                  </a:moveTo>
                  <a:cubicBezTo>
                    <a:pt x="125" y="381"/>
                    <a:pt x="122" y="380"/>
                    <a:pt x="120" y="377"/>
                  </a:cubicBezTo>
                  <a:cubicBezTo>
                    <a:pt x="117" y="373"/>
                    <a:pt x="118" y="367"/>
                    <a:pt x="122" y="364"/>
                  </a:cubicBezTo>
                  <a:cubicBezTo>
                    <a:pt x="151" y="340"/>
                    <a:pt x="151" y="340"/>
                    <a:pt x="151" y="340"/>
                  </a:cubicBezTo>
                  <a:cubicBezTo>
                    <a:pt x="155" y="336"/>
                    <a:pt x="161" y="337"/>
                    <a:pt x="165" y="341"/>
                  </a:cubicBezTo>
                  <a:cubicBezTo>
                    <a:pt x="168" y="345"/>
                    <a:pt x="168" y="351"/>
                    <a:pt x="163" y="355"/>
                  </a:cubicBezTo>
                  <a:cubicBezTo>
                    <a:pt x="134" y="379"/>
                    <a:pt x="134" y="379"/>
                    <a:pt x="134" y="379"/>
                  </a:cubicBezTo>
                  <a:cubicBezTo>
                    <a:pt x="132" y="380"/>
                    <a:pt x="130" y="381"/>
                    <a:pt x="128" y="381"/>
                  </a:cubicBezTo>
                  <a:close/>
                  <a:moveTo>
                    <a:pt x="186" y="333"/>
                  </a:moveTo>
                  <a:cubicBezTo>
                    <a:pt x="184" y="333"/>
                    <a:pt x="181" y="332"/>
                    <a:pt x="179" y="329"/>
                  </a:cubicBezTo>
                  <a:cubicBezTo>
                    <a:pt x="175" y="325"/>
                    <a:pt x="176" y="319"/>
                    <a:pt x="180" y="316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4" y="288"/>
                    <a:pt x="220" y="289"/>
                    <a:pt x="223" y="293"/>
                  </a:cubicBezTo>
                  <a:cubicBezTo>
                    <a:pt x="227" y="297"/>
                    <a:pt x="226" y="303"/>
                    <a:pt x="222" y="307"/>
                  </a:cubicBezTo>
                  <a:cubicBezTo>
                    <a:pt x="193" y="331"/>
                    <a:pt x="193" y="331"/>
                    <a:pt x="193" y="331"/>
                  </a:cubicBezTo>
                  <a:cubicBezTo>
                    <a:pt x="191" y="332"/>
                    <a:pt x="189" y="333"/>
                    <a:pt x="186" y="333"/>
                  </a:cubicBezTo>
                  <a:close/>
                  <a:moveTo>
                    <a:pt x="245" y="285"/>
                  </a:moveTo>
                  <a:cubicBezTo>
                    <a:pt x="242" y="285"/>
                    <a:pt x="239" y="284"/>
                    <a:pt x="237" y="281"/>
                  </a:cubicBezTo>
                  <a:cubicBezTo>
                    <a:pt x="234" y="277"/>
                    <a:pt x="235" y="271"/>
                    <a:pt x="239" y="268"/>
                  </a:cubicBezTo>
                  <a:cubicBezTo>
                    <a:pt x="268" y="244"/>
                    <a:pt x="268" y="244"/>
                    <a:pt x="268" y="244"/>
                  </a:cubicBezTo>
                  <a:cubicBezTo>
                    <a:pt x="272" y="240"/>
                    <a:pt x="278" y="241"/>
                    <a:pt x="282" y="245"/>
                  </a:cubicBezTo>
                  <a:cubicBezTo>
                    <a:pt x="285" y="249"/>
                    <a:pt x="285" y="255"/>
                    <a:pt x="280" y="259"/>
                  </a:cubicBezTo>
                  <a:cubicBezTo>
                    <a:pt x="251" y="283"/>
                    <a:pt x="251" y="283"/>
                    <a:pt x="251" y="283"/>
                  </a:cubicBezTo>
                  <a:cubicBezTo>
                    <a:pt x="249" y="284"/>
                    <a:pt x="247" y="285"/>
                    <a:pt x="245" y="285"/>
                  </a:cubicBezTo>
                  <a:close/>
                  <a:moveTo>
                    <a:pt x="304" y="237"/>
                  </a:moveTo>
                  <a:cubicBezTo>
                    <a:pt x="301" y="237"/>
                    <a:pt x="298" y="236"/>
                    <a:pt x="296" y="234"/>
                  </a:cubicBezTo>
                  <a:cubicBezTo>
                    <a:pt x="292" y="229"/>
                    <a:pt x="293" y="223"/>
                    <a:pt x="297" y="220"/>
                  </a:cubicBezTo>
                  <a:cubicBezTo>
                    <a:pt x="327" y="196"/>
                    <a:pt x="327" y="196"/>
                    <a:pt x="327" y="196"/>
                  </a:cubicBezTo>
                  <a:cubicBezTo>
                    <a:pt x="331" y="192"/>
                    <a:pt x="337" y="193"/>
                    <a:pt x="340" y="197"/>
                  </a:cubicBezTo>
                  <a:cubicBezTo>
                    <a:pt x="344" y="201"/>
                    <a:pt x="343" y="207"/>
                    <a:pt x="339" y="211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08" y="236"/>
                    <a:pt x="306" y="237"/>
                    <a:pt x="304" y="237"/>
                  </a:cubicBezTo>
                  <a:close/>
                  <a:moveTo>
                    <a:pt x="362" y="189"/>
                  </a:moveTo>
                  <a:cubicBezTo>
                    <a:pt x="359" y="189"/>
                    <a:pt x="356" y="188"/>
                    <a:pt x="354" y="186"/>
                  </a:cubicBezTo>
                  <a:cubicBezTo>
                    <a:pt x="351" y="181"/>
                    <a:pt x="352" y="175"/>
                    <a:pt x="356" y="172"/>
                  </a:cubicBezTo>
                  <a:cubicBezTo>
                    <a:pt x="385" y="148"/>
                    <a:pt x="385" y="148"/>
                    <a:pt x="385" y="148"/>
                  </a:cubicBezTo>
                  <a:cubicBezTo>
                    <a:pt x="389" y="144"/>
                    <a:pt x="395" y="145"/>
                    <a:pt x="399" y="149"/>
                  </a:cubicBezTo>
                  <a:cubicBezTo>
                    <a:pt x="402" y="153"/>
                    <a:pt x="402" y="159"/>
                    <a:pt x="397" y="163"/>
                  </a:cubicBezTo>
                  <a:cubicBezTo>
                    <a:pt x="368" y="187"/>
                    <a:pt x="368" y="187"/>
                    <a:pt x="368" y="187"/>
                  </a:cubicBezTo>
                  <a:cubicBezTo>
                    <a:pt x="366" y="188"/>
                    <a:pt x="364" y="189"/>
                    <a:pt x="362" y="189"/>
                  </a:cubicBezTo>
                  <a:close/>
                  <a:moveTo>
                    <a:pt x="421" y="141"/>
                  </a:moveTo>
                  <a:cubicBezTo>
                    <a:pt x="418" y="141"/>
                    <a:pt x="415" y="140"/>
                    <a:pt x="413" y="138"/>
                  </a:cubicBezTo>
                  <a:cubicBezTo>
                    <a:pt x="410" y="133"/>
                    <a:pt x="410" y="127"/>
                    <a:pt x="414" y="124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8" y="96"/>
                    <a:pt x="454" y="97"/>
                    <a:pt x="457" y="101"/>
                  </a:cubicBezTo>
                  <a:cubicBezTo>
                    <a:pt x="461" y="105"/>
                    <a:pt x="460" y="111"/>
                    <a:pt x="456" y="115"/>
                  </a:cubicBezTo>
                  <a:cubicBezTo>
                    <a:pt x="427" y="139"/>
                    <a:pt x="427" y="139"/>
                    <a:pt x="427" y="139"/>
                  </a:cubicBezTo>
                  <a:cubicBezTo>
                    <a:pt x="425" y="140"/>
                    <a:pt x="423" y="141"/>
                    <a:pt x="421" y="141"/>
                  </a:cubicBezTo>
                  <a:close/>
                  <a:moveTo>
                    <a:pt x="479" y="93"/>
                  </a:moveTo>
                  <a:cubicBezTo>
                    <a:pt x="476" y="93"/>
                    <a:pt x="473" y="92"/>
                    <a:pt x="471" y="90"/>
                  </a:cubicBezTo>
                  <a:cubicBezTo>
                    <a:pt x="468" y="85"/>
                    <a:pt x="469" y="79"/>
                    <a:pt x="473" y="76"/>
                  </a:cubicBezTo>
                  <a:cubicBezTo>
                    <a:pt x="502" y="52"/>
                    <a:pt x="502" y="52"/>
                    <a:pt x="502" y="52"/>
                  </a:cubicBezTo>
                  <a:cubicBezTo>
                    <a:pt x="506" y="48"/>
                    <a:pt x="512" y="49"/>
                    <a:pt x="516" y="53"/>
                  </a:cubicBezTo>
                  <a:cubicBezTo>
                    <a:pt x="519" y="57"/>
                    <a:pt x="519" y="64"/>
                    <a:pt x="515" y="67"/>
                  </a:cubicBezTo>
                  <a:cubicBezTo>
                    <a:pt x="485" y="91"/>
                    <a:pt x="485" y="91"/>
                    <a:pt x="485" y="91"/>
                  </a:cubicBezTo>
                  <a:cubicBezTo>
                    <a:pt x="483" y="92"/>
                    <a:pt x="481" y="93"/>
                    <a:pt x="479" y="93"/>
                  </a:cubicBezTo>
                  <a:close/>
                  <a:moveTo>
                    <a:pt x="538" y="45"/>
                  </a:moveTo>
                  <a:cubicBezTo>
                    <a:pt x="535" y="45"/>
                    <a:pt x="532" y="44"/>
                    <a:pt x="530" y="42"/>
                  </a:cubicBezTo>
                  <a:cubicBezTo>
                    <a:pt x="527" y="37"/>
                    <a:pt x="527" y="31"/>
                    <a:pt x="531" y="28"/>
                  </a:cubicBezTo>
                  <a:cubicBezTo>
                    <a:pt x="561" y="4"/>
                    <a:pt x="561" y="4"/>
                    <a:pt x="561" y="4"/>
                  </a:cubicBezTo>
                  <a:cubicBezTo>
                    <a:pt x="565" y="0"/>
                    <a:pt x="571" y="1"/>
                    <a:pt x="574" y="5"/>
                  </a:cubicBezTo>
                  <a:cubicBezTo>
                    <a:pt x="578" y="9"/>
                    <a:pt x="577" y="16"/>
                    <a:pt x="573" y="19"/>
                  </a:cubicBezTo>
                  <a:cubicBezTo>
                    <a:pt x="544" y="43"/>
                    <a:pt x="544" y="43"/>
                    <a:pt x="544" y="43"/>
                  </a:cubicBezTo>
                  <a:cubicBezTo>
                    <a:pt x="542" y="44"/>
                    <a:pt x="540" y="45"/>
                    <a:pt x="538" y="45"/>
                  </a:cubicBezTo>
                  <a:close/>
                </a:path>
              </a:pathLst>
            </a:custGeom>
            <a:solidFill>
              <a:srgbClr val="F48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68" name="Freeform 538">
              <a:extLst>
                <a:ext uri="{FF2B5EF4-FFF2-40B4-BE49-F238E27FC236}">
                  <a16:creationId xmlns:a16="http://schemas.microsoft.com/office/drawing/2014/main" xmlns="" id="{9CAA52DB-7337-4655-8B02-19F12EF40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1522" y="10613600"/>
              <a:ext cx="72860" cy="48574"/>
            </a:xfrm>
            <a:custGeom>
              <a:avLst/>
              <a:gdLst>
                <a:gd name="T0" fmla="*/ 41 w 52"/>
                <a:gd name="T1" fmla="*/ 33 h 34"/>
                <a:gd name="T2" fmla="*/ 35 w 52"/>
                <a:gd name="T3" fmla="*/ 31 h 34"/>
                <a:gd name="T4" fmla="*/ 26 w 52"/>
                <a:gd name="T5" fmla="*/ 24 h 34"/>
                <a:gd name="T6" fmla="*/ 17 w 52"/>
                <a:gd name="T7" fmla="*/ 31 h 34"/>
                <a:gd name="T8" fmla="*/ 4 w 52"/>
                <a:gd name="T9" fmla="*/ 30 h 34"/>
                <a:gd name="T10" fmla="*/ 5 w 52"/>
                <a:gd name="T11" fmla="*/ 16 h 34"/>
                <a:gd name="T12" fmla="*/ 20 w 52"/>
                <a:gd name="T13" fmla="*/ 3 h 34"/>
                <a:gd name="T14" fmla="*/ 32 w 52"/>
                <a:gd name="T15" fmla="*/ 3 h 34"/>
                <a:gd name="T16" fmla="*/ 48 w 52"/>
                <a:gd name="T17" fmla="*/ 16 h 34"/>
                <a:gd name="T18" fmla="*/ 49 w 52"/>
                <a:gd name="T19" fmla="*/ 30 h 34"/>
                <a:gd name="T20" fmla="*/ 41 w 52"/>
                <a:gd name="T2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34">
                  <a:moveTo>
                    <a:pt x="41" y="33"/>
                  </a:moveTo>
                  <a:cubicBezTo>
                    <a:pt x="39" y="33"/>
                    <a:pt x="37" y="33"/>
                    <a:pt x="35" y="31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3" y="34"/>
                    <a:pt x="7" y="34"/>
                    <a:pt x="4" y="30"/>
                  </a:cubicBezTo>
                  <a:cubicBezTo>
                    <a:pt x="0" y="25"/>
                    <a:pt x="1" y="19"/>
                    <a:pt x="5" y="16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0"/>
                    <a:pt x="29" y="0"/>
                    <a:pt x="32" y="3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52" y="19"/>
                    <a:pt x="52" y="25"/>
                    <a:pt x="49" y="30"/>
                  </a:cubicBezTo>
                  <a:cubicBezTo>
                    <a:pt x="47" y="32"/>
                    <a:pt x="44" y="33"/>
                    <a:pt x="41" y="33"/>
                  </a:cubicBezTo>
                  <a:close/>
                </a:path>
              </a:pathLst>
            </a:custGeom>
            <a:solidFill>
              <a:srgbClr val="F48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69" name="Freeform 539">
              <a:extLst>
                <a:ext uri="{FF2B5EF4-FFF2-40B4-BE49-F238E27FC236}">
                  <a16:creationId xmlns:a16="http://schemas.microsoft.com/office/drawing/2014/main" xmlns="" id="{8A5CDC74-B7BE-4D18-87EE-377756CD01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36527" y="10662173"/>
              <a:ext cx="797418" cy="663839"/>
            </a:xfrm>
            <a:custGeom>
              <a:avLst/>
              <a:gdLst>
                <a:gd name="T0" fmla="*/ 557 w 575"/>
                <a:gd name="T1" fmla="*/ 474 h 476"/>
                <a:gd name="T2" fmla="*/ 527 w 575"/>
                <a:gd name="T3" fmla="*/ 436 h 476"/>
                <a:gd name="T4" fmla="*/ 570 w 575"/>
                <a:gd name="T5" fmla="*/ 459 h 476"/>
                <a:gd name="T6" fmla="*/ 564 w 575"/>
                <a:gd name="T7" fmla="*/ 476 h 476"/>
                <a:gd name="T8" fmla="*/ 499 w 575"/>
                <a:gd name="T9" fmla="*/ 426 h 476"/>
                <a:gd name="T10" fmla="*/ 469 w 575"/>
                <a:gd name="T11" fmla="*/ 388 h 476"/>
                <a:gd name="T12" fmla="*/ 512 w 575"/>
                <a:gd name="T13" fmla="*/ 411 h 476"/>
                <a:gd name="T14" fmla="*/ 506 w 575"/>
                <a:gd name="T15" fmla="*/ 428 h 476"/>
                <a:gd name="T16" fmla="*/ 441 w 575"/>
                <a:gd name="T17" fmla="*/ 378 h 476"/>
                <a:gd name="T18" fmla="*/ 411 w 575"/>
                <a:gd name="T19" fmla="*/ 340 h 476"/>
                <a:gd name="T20" fmla="*/ 454 w 575"/>
                <a:gd name="T21" fmla="*/ 363 h 476"/>
                <a:gd name="T22" fmla="*/ 447 w 575"/>
                <a:gd name="T23" fmla="*/ 380 h 476"/>
                <a:gd name="T24" fmla="*/ 383 w 575"/>
                <a:gd name="T25" fmla="*/ 330 h 476"/>
                <a:gd name="T26" fmla="*/ 353 w 575"/>
                <a:gd name="T27" fmla="*/ 292 h 476"/>
                <a:gd name="T28" fmla="*/ 396 w 575"/>
                <a:gd name="T29" fmla="*/ 315 h 476"/>
                <a:gd name="T30" fmla="*/ 389 w 575"/>
                <a:gd name="T31" fmla="*/ 332 h 476"/>
                <a:gd name="T32" fmla="*/ 325 w 575"/>
                <a:gd name="T33" fmla="*/ 282 h 476"/>
                <a:gd name="T34" fmla="*/ 295 w 575"/>
                <a:gd name="T35" fmla="*/ 245 h 476"/>
                <a:gd name="T36" fmla="*/ 337 w 575"/>
                <a:gd name="T37" fmla="*/ 267 h 476"/>
                <a:gd name="T38" fmla="*/ 331 w 575"/>
                <a:gd name="T39" fmla="*/ 285 h 476"/>
                <a:gd name="T40" fmla="*/ 267 w 575"/>
                <a:gd name="T41" fmla="*/ 234 h 476"/>
                <a:gd name="T42" fmla="*/ 236 w 575"/>
                <a:gd name="T43" fmla="*/ 197 h 476"/>
                <a:gd name="T44" fmla="*/ 279 w 575"/>
                <a:gd name="T45" fmla="*/ 219 h 476"/>
                <a:gd name="T46" fmla="*/ 273 w 575"/>
                <a:gd name="T47" fmla="*/ 237 h 476"/>
                <a:gd name="T48" fmla="*/ 209 w 575"/>
                <a:gd name="T49" fmla="*/ 187 h 476"/>
                <a:gd name="T50" fmla="*/ 178 w 575"/>
                <a:gd name="T51" fmla="*/ 149 h 476"/>
                <a:gd name="T52" fmla="*/ 221 w 575"/>
                <a:gd name="T53" fmla="*/ 171 h 476"/>
                <a:gd name="T54" fmla="*/ 215 w 575"/>
                <a:gd name="T55" fmla="*/ 189 h 476"/>
                <a:gd name="T56" fmla="*/ 151 w 575"/>
                <a:gd name="T57" fmla="*/ 139 h 476"/>
                <a:gd name="T58" fmla="*/ 120 w 575"/>
                <a:gd name="T59" fmla="*/ 101 h 476"/>
                <a:gd name="T60" fmla="*/ 163 w 575"/>
                <a:gd name="T61" fmla="*/ 124 h 476"/>
                <a:gd name="T62" fmla="*/ 157 w 575"/>
                <a:gd name="T63" fmla="*/ 141 h 476"/>
                <a:gd name="T64" fmla="*/ 92 w 575"/>
                <a:gd name="T65" fmla="*/ 91 h 476"/>
                <a:gd name="T66" fmla="*/ 62 w 575"/>
                <a:gd name="T67" fmla="*/ 53 h 476"/>
                <a:gd name="T68" fmla="*/ 105 w 575"/>
                <a:gd name="T69" fmla="*/ 76 h 476"/>
                <a:gd name="T70" fmla="*/ 99 w 575"/>
                <a:gd name="T71" fmla="*/ 93 h 476"/>
                <a:gd name="T72" fmla="*/ 34 w 575"/>
                <a:gd name="T73" fmla="*/ 43 h 476"/>
                <a:gd name="T74" fmla="*/ 4 w 575"/>
                <a:gd name="T75" fmla="*/ 5 h 476"/>
                <a:gd name="T76" fmla="*/ 47 w 575"/>
                <a:gd name="T77" fmla="*/ 28 h 476"/>
                <a:gd name="T78" fmla="*/ 40 w 575"/>
                <a:gd name="T79" fmla="*/ 45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5" h="476">
                  <a:moveTo>
                    <a:pt x="564" y="476"/>
                  </a:moveTo>
                  <a:cubicBezTo>
                    <a:pt x="562" y="476"/>
                    <a:pt x="559" y="475"/>
                    <a:pt x="557" y="474"/>
                  </a:cubicBezTo>
                  <a:cubicBezTo>
                    <a:pt x="528" y="450"/>
                    <a:pt x="528" y="450"/>
                    <a:pt x="528" y="450"/>
                  </a:cubicBezTo>
                  <a:cubicBezTo>
                    <a:pt x="524" y="446"/>
                    <a:pt x="524" y="440"/>
                    <a:pt x="527" y="436"/>
                  </a:cubicBezTo>
                  <a:cubicBezTo>
                    <a:pt x="531" y="432"/>
                    <a:pt x="537" y="431"/>
                    <a:pt x="541" y="435"/>
                  </a:cubicBezTo>
                  <a:cubicBezTo>
                    <a:pt x="570" y="459"/>
                    <a:pt x="570" y="459"/>
                    <a:pt x="570" y="459"/>
                  </a:cubicBezTo>
                  <a:cubicBezTo>
                    <a:pt x="574" y="462"/>
                    <a:pt x="575" y="468"/>
                    <a:pt x="571" y="473"/>
                  </a:cubicBezTo>
                  <a:cubicBezTo>
                    <a:pt x="569" y="475"/>
                    <a:pt x="567" y="476"/>
                    <a:pt x="564" y="476"/>
                  </a:cubicBezTo>
                  <a:close/>
                  <a:moveTo>
                    <a:pt x="506" y="428"/>
                  </a:moveTo>
                  <a:cubicBezTo>
                    <a:pt x="503" y="428"/>
                    <a:pt x="501" y="427"/>
                    <a:pt x="499" y="426"/>
                  </a:cubicBezTo>
                  <a:cubicBezTo>
                    <a:pt x="470" y="402"/>
                    <a:pt x="470" y="402"/>
                    <a:pt x="470" y="402"/>
                  </a:cubicBezTo>
                  <a:cubicBezTo>
                    <a:pt x="466" y="399"/>
                    <a:pt x="466" y="392"/>
                    <a:pt x="469" y="388"/>
                  </a:cubicBezTo>
                  <a:cubicBezTo>
                    <a:pt x="472" y="384"/>
                    <a:pt x="479" y="383"/>
                    <a:pt x="483" y="387"/>
                  </a:cubicBezTo>
                  <a:cubicBezTo>
                    <a:pt x="512" y="411"/>
                    <a:pt x="512" y="411"/>
                    <a:pt x="512" y="411"/>
                  </a:cubicBezTo>
                  <a:cubicBezTo>
                    <a:pt x="516" y="414"/>
                    <a:pt x="517" y="420"/>
                    <a:pt x="513" y="425"/>
                  </a:cubicBezTo>
                  <a:cubicBezTo>
                    <a:pt x="511" y="427"/>
                    <a:pt x="508" y="428"/>
                    <a:pt x="506" y="428"/>
                  </a:cubicBezTo>
                  <a:close/>
                  <a:moveTo>
                    <a:pt x="447" y="380"/>
                  </a:moveTo>
                  <a:cubicBezTo>
                    <a:pt x="445" y="380"/>
                    <a:pt x="443" y="380"/>
                    <a:pt x="441" y="378"/>
                  </a:cubicBezTo>
                  <a:cubicBezTo>
                    <a:pt x="412" y="354"/>
                    <a:pt x="412" y="354"/>
                    <a:pt x="412" y="354"/>
                  </a:cubicBezTo>
                  <a:cubicBezTo>
                    <a:pt x="408" y="351"/>
                    <a:pt x="407" y="345"/>
                    <a:pt x="411" y="340"/>
                  </a:cubicBezTo>
                  <a:cubicBezTo>
                    <a:pt x="414" y="336"/>
                    <a:pt x="420" y="336"/>
                    <a:pt x="425" y="339"/>
                  </a:cubicBezTo>
                  <a:cubicBezTo>
                    <a:pt x="454" y="363"/>
                    <a:pt x="454" y="363"/>
                    <a:pt x="454" y="363"/>
                  </a:cubicBezTo>
                  <a:cubicBezTo>
                    <a:pt x="458" y="366"/>
                    <a:pt x="458" y="373"/>
                    <a:pt x="455" y="377"/>
                  </a:cubicBezTo>
                  <a:cubicBezTo>
                    <a:pt x="453" y="379"/>
                    <a:pt x="450" y="380"/>
                    <a:pt x="447" y="380"/>
                  </a:cubicBezTo>
                  <a:close/>
                  <a:moveTo>
                    <a:pt x="389" y="332"/>
                  </a:moveTo>
                  <a:cubicBezTo>
                    <a:pt x="387" y="332"/>
                    <a:pt x="385" y="332"/>
                    <a:pt x="383" y="330"/>
                  </a:cubicBezTo>
                  <a:cubicBezTo>
                    <a:pt x="354" y="306"/>
                    <a:pt x="354" y="306"/>
                    <a:pt x="354" y="306"/>
                  </a:cubicBezTo>
                  <a:cubicBezTo>
                    <a:pt x="350" y="303"/>
                    <a:pt x="349" y="297"/>
                    <a:pt x="353" y="292"/>
                  </a:cubicBezTo>
                  <a:cubicBezTo>
                    <a:pt x="356" y="288"/>
                    <a:pt x="362" y="288"/>
                    <a:pt x="366" y="291"/>
                  </a:cubicBezTo>
                  <a:cubicBezTo>
                    <a:pt x="396" y="315"/>
                    <a:pt x="396" y="315"/>
                    <a:pt x="396" y="315"/>
                  </a:cubicBezTo>
                  <a:cubicBezTo>
                    <a:pt x="400" y="319"/>
                    <a:pt x="400" y="325"/>
                    <a:pt x="397" y="329"/>
                  </a:cubicBezTo>
                  <a:cubicBezTo>
                    <a:pt x="395" y="331"/>
                    <a:pt x="392" y="332"/>
                    <a:pt x="389" y="332"/>
                  </a:cubicBezTo>
                  <a:close/>
                  <a:moveTo>
                    <a:pt x="331" y="285"/>
                  </a:moveTo>
                  <a:cubicBezTo>
                    <a:pt x="329" y="285"/>
                    <a:pt x="327" y="284"/>
                    <a:pt x="325" y="282"/>
                  </a:cubicBezTo>
                  <a:cubicBezTo>
                    <a:pt x="296" y="258"/>
                    <a:pt x="296" y="258"/>
                    <a:pt x="296" y="258"/>
                  </a:cubicBezTo>
                  <a:cubicBezTo>
                    <a:pt x="292" y="255"/>
                    <a:pt x="291" y="249"/>
                    <a:pt x="295" y="245"/>
                  </a:cubicBezTo>
                  <a:cubicBezTo>
                    <a:pt x="298" y="240"/>
                    <a:pt x="304" y="240"/>
                    <a:pt x="308" y="243"/>
                  </a:cubicBezTo>
                  <a:cubicBezTo>
                    <a:pt x="337" y="267"/>
                    <a:pt x="337" y="267"/>
                    <a:pt x="337" y="267"/>
                  </a:cubicBezTo>
                  <a:cubicBezTo>
                    <a:pt x="342" y="271"/>
                    <a:pt x="342" y="277"/>
                    <a:pt x="339" y="281"/>
                  </a:cubicBezTo>
                  <a:cubicBezTo>
                    <a:pt x="337" y="283"/>
                    <a:pt x="334" y="285"/>
                    <a:pt x="331" y="285"/>
                  </a:cubicBezTo>
                  <a:close/>
                  <a:moveTo>
                    <a:pt x="273" y="237"/>
                  </a:moveTo>
                  <a:cubicBezTo>
                    <a:pt x="271" y="237"/>
                    <a:pt x="269" y="236"/>
                    <a:pt x="267" y="234"/>
                  </a:cubicBezTo>
                  <a:cubicBezTo>
                    <a:pt x="238" y="210"/>
                    <a:pt x="238" y="210"/>
                    <a:pt x="238" y="210"/>
                  </a:cubicBezTo>
                  <a:cubicBezTo>
                    <a:pt x="234" y="207"/>
                    <a:pt x="233" y="201"/>
                    <a:pt x="236" y="197"/>
                  </a:cubicBezTo>
                  <a:cubicBezTo>
                    <a:pt x="240" y="192"/>
                    <a:pt x="246" y="192"/>
                    <a:pt x="250" y="195"/>
                  </a:cubicBezTo>
                  <a:cubicBezTo>
                    <a:pt x="279" y="219"/>
                    <a:pt x="279" y="219"/>
                    <a:pt x="279" y="219"/>
                  </a:cubicBezTo>
                  <a:cubicBezTo>
                    <a:pt x="283" y="223"/>
                    <a:pt x="284" y="229"/>
                    <a:pt x="281" y="233"/>
                  </a:cubicBezTo>
                  <a:cubicBezTo>
                    <a:pt x="279" y="235"/>
                    <a:pt x="276" y="237"/>
                    <a:pt x="273" y="237"/>
                  </a:cubicBezTo>
                  <a:close/>
                  <a:moveTo>
                    <a:pt x="215" y="189"/>
                  </a:moveTo>
                  <a:cubicBezTo>
                    <a:pt x="213" y="189"/>
                    <a:pt x="211" y="188"/>
                    <a:pt x="209" y="187"/>
                  </a:cubicBezTo>
                  <a:cubicBezTo>
                    <a:pt x="180" y="163"/>
                    <a:pt x="180" y="163"/>
                    <a:pt x="180" y="163"/>
                  </a:cubicBezTo>
                  <a:cubicBezTo>
                    <a:pt x="175" y="159"/>
                    <a:pt x="175" y="153"/>
                    <a:pt x="178" y="149"/>
                  </a:cubicBezTo>
                  <a:cubicBezTo>
                    <a:pt x="182" y="145"/>
                    <a:pt x="188" y="144"/>
                    <a:pt x="192" y="147"/>
                  </a:cubicBezTo>
                  <a:cubicBezTo>
                    <a:pt x="221" y="171"/>
                    <a:pt x="221" y="171"/>
                    <a:pt x="221" y="171"/>
                  </a:cubicBezTo>
                  <a:cubicBezTo>
                    <a:pt x="225" y="175"/>
                    <a:pt x="226" y="181"/>
                    <a:pt x="222" y="185"/>
                  </a:cubicBezTo>
                  <a:cubicBezTo>
                    <a:pt x="221" y="188"/>
                    <a:pt x="218" y="189"/>
                    <a:pt x="215" y="189"/>
                  </a:cubicBezTo>
                  <a:close/>
                  <a:moveTo>
                    <a:pt x="157" y="141"/>
                  </a:moveTo>
                  <a:cubicBezTo>
                    <a:pt x="155" y="141"/>
                    <a:pt x="152" y="140"/>
                    <a:pt x="151" y="139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17" y="111"/>
                    <a:pt x="117" y="105"/>
                    <a:pt x="120" y="101"/>
                  </a:cubicBezTo>
                  <a:cubicBezTo>
                    <a:pt x="124" y="97"/>
                    <a:pt x="130" y="96"/>
                    <a:pt x="134" y="100"/>
                  </a:cubicBezTo>
                  <a:cubicBezTo>
                    <a:pt x="163" y="124"/>
                    <a:pt x="163" y="124"/>
                    <a:pt x="163" y="124"/>
                  </a:cubicBezTo>
                  <a:cubicBezTo>
                    <a:pt x="167" y="127"/>
                    <a:pt x="168" y="133"/>
                    <a:pt x="164" y="137"/>
                  </a:cubicBezTo>
                  <a:cubicBezTo>
                    <a:pt x="162" y="140"/>
                    <a:pt x="160" y="141"/>
                    <a:pt x="157" y="141"/>
                  </a:cubicBezTo>
                  <a:close/>
                  <a:moveTo>
                    <a:pt x="99" y="93"/>
                  </a:moveTo>
                  <a:cubicBezTo>
                    <a:pt x="96" y="93"/>
                    <a:pt x="94" y="92"/>
                    <a:pt x="92" y="91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9" y="63"/>
                    <a:pt x="59" y="57"/>
                    <a:pt x="62" y="53"/>
                  </a:cubicBezTo>
                  <a:cubicBezTo>
                    <a:pt x="65" y="49"/>
                    <a:pt x="72" y="48"/>
                    <a:pt x="76" y="52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9" y="79"/>
                    <a:pt x="110" y="85"/>
                    <a:pt x="106" y="89"/>
                  </a:cubicBezTo>
                  <a:cubicBezTo>
                    <a:pt x="104" y="92"/>
                    <a:pt x="101" y="93"/>
                    <a:pt x="99" y="93"/>
                  </a:cubicBezTo>
                  <a:close/>
                  <a:moveTo>
                    <a:pt x="40" y="45"/>
                  </a:moveTo>
                  <a:cubicBezTo>
                    <a:pt x="38" y="45"/>
                    <a:pt x="36" y="44"/>
                    <a:pt x="34" y="4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" y="15"/>
                    <a:pt x="0" y="9"/>
                    <a:pt x="4" y="5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1" y="31"/>
                    <a:pt x="52" y="37"/>
                    <a:pt x="48" y="42"/>
                  </a:cubicBezTo>
                  <a:cubicBezTo>
                    <a:pt x="46" y="44"/>
                    <a:pt x="43" y="45"/>
                    <a:pt x="40" y="45"/>
                  </a:cubicBezTo>
                  <a:close/>
                </a:path>
              </a:pathLst>
            </a:custGeom>
            <a:solidFill>
              <a:srgbClr val="F48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70" name="Freeform 540">
              <a:extLst>
                <a:ext uri="{FF2B5EF4-FFF2-40B4-BE49-F238E27FC236}">
                  <a16:creationId xmlns:a16="http://schemas.microsoft.com/office/drawing/2014/main" xmlns="" id="{514A76B8-FCAB-401C-8CD0-0597E4D5E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6087" y="11330059"/>
              <a:ext cx="48574" cy="44527"/>
            </a:xfrm>
            <a:custGeom>
              <a:avLst/>
              <a:gdLst>
                <a:gd name="T0" fmla="*/ 26 w 37"/>
                <a:gd name="T1" fmla="*/ 33 h 33"/>
                <a:gd name="T2" fmla="*/ 20 w 37"/>
                <a:gd name="T3" fmla="*/ 31 h 33"/>
                <a:gd name="T4" fmla="*/ 5 w 37"/>
                <a:gd name="T5" fmla="*/ 19 h 33"/>
                <a:gd name="T6" fmla="*/ 3 w 37"/>
                <a:gd name="T7" fmla="*/ 5 h 33"/>
                <a:gd name="T8" fmla="*/ 17 w 37"/>
                <a:gd name="T9" fmla="*/ 4 h 33"/>
                <a:gd name="T10" fmla="*/ 32 w 37"/>
                <a:gd name="T11" fmla="*/ 16 h 33"/>
                <a:gd name="T12" fmla="*/ 33 w 37"/>
                <a:gd name="T13" fmla="*/ 30 h 33"/>
                <a:gd name="T14" fmla="*/ 26 w 37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3">
                  <a:moveTo>
                    <a:pt x="26" y="33"/>
                  </a:moveTo>
                  <a:cubicBezTo>
                    <a:pt x="24" y="33"/>
                    <a:pt x="21" y="33"/>
                    <a:pt x="20" y="3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5"/>
                    <a:pt x="0" y="9"/>
                    <a:pt x="3" y="5"/>
                  </a:cubicBezTo>
                  <a:cubicBezTo>
                    <a:pt x="7" y="1"/>
                    <a:pt x="13" y="0"/>
                    <a:pt x="17" y="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20"/>
                    <a:pt x="37" y="26"/>
                    <a:pt x="33" y="30"/>
                  </a:cubicBezTo>
                  <a:cubicBezTo>
                    <a:pt x="32" y="32"/>
                    <a:pt x="29" y="33"/>
                    <a:pt x="26" y="33"/>
                  </a:cubicBezTo>
                  <a:close/>
                </a:path>
              </a:pathLst>
            </a:custGeom>
            <a:solidFill>
              <a:srgbClr val="F48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71" name="Freeform 541">
              <a:extLst>
                <a:ext uri="{FF2B5EF4-FFF2-40B4-BE49-F238E27FC236}">
                  <a16:creationId xmlns:a16="http://schemas.microsoft.com/office/drawing/2014/main" xmlns="" id="{E0B3FAF3-2ECF-4071-8C0C-8EB3E67A4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3150" y="10192629"/>
              <a:ext cx="1833655" cy="595028"/>
            </a:xfrm>
            <a:custGeom>
              <a:avLst/>
              <a:gdLst>
                <a:gd name="T0" fmla="*/ 337 w 453"/>
                <a:gd name="T1" fmla="*/ 0 h 147"/>
                <a:gd name="T2" fmla="*/ 0 w 453"/>
                <a:gd name="T3" fmla="*/ 0 h 147"/>
                <a:gd name="T4" fmla="*/ 226 w 453"/>
                <a:gd name="T5" fmla="*/ 147 h 147"/>
                <a:gd name="T6" fmla="*/ 453 w 453"/>
                <a:gd name="T7" fmla="*/ 0 h 147"/>
                <a:gd name="T8" fmla="*/ 337 w 453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147">
                  <a:moveTo>
                    <a:pt x="337" y="0"/>
                  </a:moveTo>
                  <a:lnTo>
                    <a:pt x="0" y="0"/>
                  </a:lnTo>
                  <a:lnTo>
                    <a:pt x="226" y="147"/>
                  </a:lnTo>
                  <a:lnTo>
                    <a:pt x="453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48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72" name="Freeform 542">
              <a:extLst>
                <a:ext uri="{FF2B5EF4-FFF2-40B4-BE49-F238E27FC236}">
                  <a16:creationId xmlns:a16="http://schemas.microsoft.com/office/drawing/2014/main" xmlns="" id="{901AF6D0-3A98-4E56-BCEF-072C9675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3150" y="9597601"/>
              <a:ext cx="1833655" cy="595028"/>
            </a:xfrm>
            <a:custGeom>
              <a:avLst/>
              <a:gdLst>
                <a:gd name="T0" fmla="*/ 0 w 453"/>
                <a:gd name="T1" fmla="*/ 147 h 147"/>
                <a:gd name="T2" fmla="*/ 226 w 453"/>
                <a:gd name="T3" fmla="*/ 0 h 147"/>
                <a:gd name="T4" fmla="*/ 453 w 453"/>
                <a:gd name="T5" fmla="*/ 147 h 147"/>
                <a:gd name="T6" fmla="*/ 0 w 453"/>
                <a:gd name="T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147">
                  <a:moveTo>
                    <a:pt x="0" y="147"/>
                  </a:moveTo>
                  <a:lnTo>
                    <a:pt x="226" y="0"/>
                  </a:lnTo>
                  <a:lnTo>
                    <a:pt x="453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EB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73" name="Freeform 543">
              <a:extLst>
                <a:ext uri="{FF2B5EF4-FFF2-40B4-BE49-F238E27FC236}">
                  <a16:creationId xmlns:a16="http://schemas.microsoft.com/office/drawing/2014/main" xmlns="" id="{B5FC6FFE-BD57-493E-BF06-F28B1176F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3150" y="9451880"/>
              <a:ext cx="1364110" cy="1335774"/>
            </a:xfrm>
            <a:custGeom>
              <a:avLst/>
              <a:gdLst>
                <a:gd name="T0" fmla="*/ 0 w 337"/>
                <a:gd name="T1" fmla="*/ 0 h 330"/>
                <a:gd name="T2" fmla="*/ 0 w 337"/>
                <a:gd name="T3" fmla="*/ 183 h 330"/>
                <a:gd name="T4" fmla="*/ 226 w 337"/>
                <a:gd name="T5" fmla="*/ 330 h 330"/>
                <a:gd name="T6" fmla="*/ 337 w 337"/>
                <a:gd name="T7" fmla="*/ 258 h 330"/>
                <a:gd name="T8" fmla="*/ 337 w 337"/>
                <a:gd name="T9" fmla="*/ 183 h 330"/>
                <a:gd name="T10" fmla="*/ 337 w 337"/>
                <a:gd name="T11" fmla="*/ 96 h 330"/>
                <a:gd name="T12" fmla="*/ 190 w 337"/>
                <a:gd name="T13" fmla="*/ 0 h 330"/>
                <a:gd name="T14" fmla="*/ 0 w 337"/>
                <a:gd name="T1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330">
                  <a:moveTo>
                    <a:pt x="0" y="0"/>
                  </a:moveTo>
                  <a:lnTo>
                    <a:pt x="0" y="183"/>
                  </a:lnTo>
                  <a:lnTo>
                    <a:pt x="226" y="330"/>
                  </a:lnTo>
                  <a:lnTo>
                    <a:pt x="337" y="258"/>
                  </a:lnTo>
                  <a:lnTo>
                    <a:pt x="337" y="183"/>
                  </a:lnTo>
                  <a:lnTo>
                    <a:pt x="337" y="96"/>
                  </a:lnTo>
                  <a:lnTo>
                    <a:pt x="1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74" name="Rectangle 544">
              <a:extLst>
                <a:ext uri="{FF2B5EF4-FFF2-40B4-BE49-F238E27FC236}">
                  <a16:creationId xmlns:a16="http://schemas.microsoft.com/office/drawing/2014/main" xmlns="" id="{5A3E455C-470E-48DE-8643-64E261732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2680" y="9581409"/>
              <a:ext cx="740749" cy="186199"/>
            </a:xfrm>
            <a:prstGeom prst="rect">
              <a:avLst/>
            </a:prstGeom>
            <a:solidFill>
              <a:srgbClr val="1E0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75" name="Rectangle 545">
              <a:extLst>
                <a:ext uri="{FF2B5EF4-FFF2-40B4-BE49-F238E27FC236}">
                  <a16:creationId xmlns:a16="http://schemas.microsoft.com/office/drawing/2014/main" xmlns="" id="{E640CCC6-CE7B-456C-B703-DFFA16993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2680" y="9791895"/>
              <a:ext cx="740749" cy="36431"/>
            </a:xfrm>
            <a:prstGeom prst="rect">
              <a:avLst/>
            </a:prstGeom>
            <a:solidFill>
              <a:srgbClr val="1E0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76" name="Rectangle 546">
              <a:extLst>
                <a:ext uri="{FF2B5EF4-FFF2-40B4-BE49-F238E27FC236}">
                  <a16:creationId xmlns:a16="http://schemas.microsoft.com/office/drawing/2014/main" xmlns="" id="{C9C5629D-0F13-46AC-91F3-D0A46144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2680" y="9852613"/>
              <a:ext cx="740749" cy="40478"/>
            </a:xfrm>
            <a:prstGeom prst="rect">
              <a:avLst/>
            </a:prstGeom>
            <a:solidFill>
              <a:srgbClr val="1E0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77" name="Rectangle 547">
              <a:extLst>
                <a:ext uri="{FF2B5EF4-FFF2-40B4-BE49-F238E27FC236}">
                  <a16:creationId xmlns:a16="http://schemas.microsoft.com/office/drawing/2014/main" xmlns="" id="{AF08F27D-47C2-46B9-870B-E0B840A78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2680" y="9913329"/>
              <a:ext cx="740749" cy="40478"/>
            </a:xfrm>
            <a:prstGeom prst="rect">
              <a:avLst/>
            </a:prstGeom>
            <a:solidFill>
              <a:srgbClr val="1E0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78" name="Rectangle 548">
              <a:extLst>
                <a:ext uri="{FF2B5EF4-FFF2-40B4-BE49-F238E27FC236}">
                  <a16:creationId xmlns:a16="http://schemas.microsoft.com/office/drawing/2014/main" xmlns="" id="{1A7803B7-803B-4C89-859B-7AB7F7749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2680" y="10018572"/>
              <a:ext cx="550501" cy="141674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79" name="Rectangle 549">
              <a:extLst>
                <a:ext uri="{FF2B5EF4-FFF2-40B4-BE49-F238E27FC236}">
                  <a16:creationId xmlns:a16="http://schemas.microsoft.com/office/drawing/2014/main" xmlns="" id="{53DF7BE9-B238-4677-9A3F-FCB8CAF58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2680" y="10184533"/>
              <a:ext cx="550501" cy="56669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80" name="Freeform 550">
              <a:extLst>
                <a:ext uri="{FF2B5EF4-FFF2-40B4-BE49-F238E27FC236}">
                  <a16:creationId xmlns:a16="http://schemas.microsoft.com/office/drawing/2014/main" xmlns="" id="{1DFAEB62-A5EA-40B7-8784-0783C7619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2232" y="9451880"/>
              <a:ext cx="595028" cy="388589"/>
            </a:xfrm>
            <a:custGeom>
              <a:avLst/>
              <a:gdLst>
                <a:gd name="T0" fmla="*/ 426 w 426"/>
                <a:gd name="T1" fmla="*/ 278 h 278"/>
                <a:gd name="T2" fmla="*/ 0 w 426"/>
                <a:gd name="T3" fmla="*/ 0 h 278"/>
                <a:gd name="T4" fmla="*/ 0 w 426"/>
                <a:gd name="T5" fmla="*/ 278 h 278"/>
                <a:gd name="T6" fmla="*/ 188 w 426"/>
                <a:gd name="T7" fmla="*/ 240 h 278"/>
                <a:gd name="T8" fmla="*/ 426 w 426"/>
                <a:gd name="T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78">
                  <a:moveTo>
                    <a:pt x="426" y="27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105" y="240"/>
                    <a:pt x="188" y="240"/>
                  </a:cubicBezTo>
                  <a:cubicBezTo>
                    <a:pt x="318" y="240"/>
                    <a:pt x="426" y="278"/>
                    <a:pt x="426" y="278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81" name="Freeform 551">
              <a:extLst>
                <a:ext uri="{FF2B5EF4-FFF2-40B4-BE49-F238E27FC236}">
                  <a16:creationId xmlns:a16="http://schemas.microsoft.com/office/drawing/2014/main" xmlns="" id="{89C8078D-42A6-4D45-88A8-87CCD81E3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7705" y="9965952"/>
              <a:ext cx="526214" cy="522168"/>
            </a:xfrm>
            <a:custGeom>
              <a:avLst/>
              <a:gdLst>
                <a:gd name="T0" fmla="*/ 189 w 378"/>
                <a:gd name="T1" fmla="*/ 0 h 378"/>
                <a:gd name="T2" fmla="*/ 0 w 378"/>
                <a:gd name="T3" fmla="*/ 189 h 378"/>
                <a:gd name="T4" fmla="*/ 189 w 378"/>
                <a:gd name="T5" fmla="*/ 378 h 378"/>
                <a:gd name="T6" fmla="*/ 378 w 378"/>
                <a:gd name="T7" fmla="*/ 189 h 378"/>
                <a:gd name="T8" fmla="*/ 189 w 378"/>
                <a:gd name="T9" fmla="*/ 189 h 378"/>
                <a:gd name="T10" fmla="*/ 189 w 378"/>
                <a:gd name="T1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8" h="378">
                  <a:moveTo>
                    <a:pt x="189" y="0"/>
                  </a:moveTo>
                  <a:cubicBezTo>
                    <a:pt x="84" y="0"/>
                    <a:pt x="0" y="85"/>
                    <a:pt x="0" y="189"/>
                  </a:cubicBezTo>
                  <a:cubicBezTo>
                    <a:pt x="0" y="293"/>
                    <a:pt x="84" y="378"/>
                    <a:pt x="189" y="378"/>
                  </a:cubicBezTo>
                  <a:cubicBezTo>
                    <a:pt x="293" y="378"/>
                    <a:pt x="378" y="293"/>
                    <a:pt x="378" y="189"/>
                  </a:cubicBezTo>
                  <a:cubicBezTo>
                    <a:pt x="189" y="189"/>
                    <a:pt x="189" y="189"/>
                    <a:pt x="189" y="189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D96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82" name="Freeform 552">
              <a:extLst>
                <a:ext uri="{FF2B5EF4-FFF2-40B4-BE49-F238E27FC236}">
                  <a16:creationId xmlns:a16="http://schemas.microsoft.com/office/drawing/2014/main" xmlns="" id="{A9366C19-5F6A-4248-8AEA-826977B1E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3196" y="9937616"/>
              <a:ext cx="263108" cy="263108"/>
            </a:xfrm>
            <a:custGeom>
              <a:avLst/>
              <a:gdLst>
                <a:gd name="T0" fmla="*/ 0 w 189"/>
                <a:gd name="T1" fmla="*/ 0 h 189"/>
                <a:gd name="T2" fmla="*/ 0 w 189"/>
                <a:gd name="T3" fmla="*/ 189 h 189"/>
                <a:gd name="T4" fmla="*/ 189 w 189"/>
                <a:gd name="T5" fmla="*/ 189 h 189"/>
                <a:gd name="T6" fmla="*/ 0 w 189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89">
                  <a:moveTo>
                    <a:pt x="0" y="0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189" y="189"/>
                    <a:pt x="189" y="189"/>
                    <a:pt x="189" y="189"/>
                  </a:cubicBezTo>
                  <a:cubicBezTo>
                    <a:pt x="189" y="85"/>
                    <a:pt x="104" y="0"/>
                    <a:pt x="0" y="0"/>
                  </a:cubicBezTo>
                  <a:close/>
                </a:path>
              </a:pathLst>
            </a:custGeom>
            <a:solidFill>
              <a:srgbClr val="1E0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83" name="Freeform 553">
              <a:extLst>
                <a:ext uri="{FF2B5EF4-FFF2-40B4-BE49-F238E27FC236}">
                  <a16:creationId xmlns:a16="http://schemas.microsoft.com/office/drawing/2014/main" xmlns="" id="{E787EE73-E6B3-417A-9DF2-1DF8074BD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2680" y="10261440"/>
              <a:ext cx="554550" cy="52623"/>
            </a:xfrm>
            <a:custGeom>
              <a:avLst/>
              <a:gdLst>
                <a:gd name="T0" fmla="*/ 137 w 137"/>
                <a:gd name="T1" fmla="*/ 0 h 13"/>
                <a:gd name="T2" fmla="*/ 0 w 137"/>
                <a:gd name="T3" fmla="*/ 0 h 13"/>
                <a:gd name="T4" fmla="*/ 0 w 137"/>
                <a:gd name="T5" fmla="*/ 4 h 13"/>
                <a:gd name="T6" fmla="*/ 15 w 137"/>
                <a:gd name="T7" fmla="*/ 13 h 13"/>
                <a:gd name="T8" fmla="*/ 137 w 137"/>
                <a:gd name="T9" fmla="*/ 13 h 13"/>
                <a:gd name="T10" fmla="*/ 137 w 13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3">
                  <a:moveTo>
                    <a:pt x="137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5" y="13"/>
                  </a:lnTo>
                  <a:lnTo>
                    <a:pt x="137" y="1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84" name="Freeform 554">
              <a:extLst>
                <a:ext uri="{FF2B5EF4-FFF2-40B4-BE49-F238E27FC236}">
                  <a16:creationId xmlns:a16="http://schemas.microsoft.com/office/drawing/2014/main" xmlns="" id="{9633C6C8-C1D0-45C8-8346-EED238783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5778" y="10334300"/>
              <a:ext cx="461449" cy="56669"/>
            </a:xfrm>
            <a:custGeom>
              <a:avLst/>
              <a:gdLst>
                <a:gd name="T0" fmla="*/ 114 w 114"/>
                <a:gd name="T1" fmla="*/ 0 h 14"/>
                <a:gd name="T2" fmla="*/ 0 w 114"/>
                <a:gd name="T3" fmla="*/ 0 h 14"/>
                <a:gd name="T4" fmla="*/ 20 w 114"/>
                <a:gd name="T5" fmla="*/ 14 h 14"/>
                <a:gd name="T6" fmla="*/ 114 w 114"/>
                <a:gd name="T7" fmla="*/ 14 h 14"/>
                <a:gd name="T8" fmla="*/ 114 w 1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4">
                  <a:moveTo>
                    <a:pt x="114" y="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114" y="1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85" name="Freeform 555">
              <a:extLst>
                <a:ext uri="{FF2B5EF4-FFF2-40B4-BE49-F238E27FC236}">
                  <a16:creationId xmlns:a16="http://schemas.microsoft.com/office/drawing/2014/main" xmlns="" id="{CC2E5836-2B8B-43EB-B093-805502DFA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3651" y="10548835"/>
              <a:ext cx="599074" cy="52623"/>
            </a:xfrm>
            <a:custGeom>
              <a:avLst/>
              <a:gdLst>
                <a:gd name="T0" fmla="*/ 148 w 148"/>
                <a:gd name="T1" fmla="*/ 0 h 13"/>
                <a:gd name="T2" fmla="*/ 0 w 148"/>
                <a:gd name="T3" fmla="*/ 0 h 13"/>
                <a:gd name="T4" fmla="*/ 20 w 148"/>
                <a:gd name="T5" fmla="*/ 13 h 13"/>
                <a:gd name="T6" fmla="*/ 148 w 148"/>
                <a:gd name="T7" fmla="*/ 13 h 13"/>
                <a:gd name="T8" fmla="*/ 148 w 14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">
                  <a:moveTo>
                    <a:pt x="148" y="0"/>
                  </a:moveTo>
                  <a:lnTo>
                    <a:pt x="0" y="0"/>
                  </a:lnTo>
                  <a:lnTo>
                    <a:pt x="20" y="13"/>
                  </a:lnTo>
                  <a:lnTo>
                    <a:pt x="148" y="1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86" name="Freeform 556">
              <a:extLst>
                <a:ext uri="{FF2B5EF4-FFF2-40B4-BE49-F238E27FC236}">
                  <a16:creationId xmlns:a16="http://schemas.microsoft.com/office/drawing/2014/main" xmlns="" id="{A9496214-A8CA-408C-80C0-B727EE671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1276" y="10637887"/>
              <a:ext cx="457403" cy="56669"/>
            </a:xfrm>
            <a:custGeom>
              <a:avLst/>
              <a:gdLst>
                <a:gd name="T0" fmla="*/ 21 w 113"/>
                <a:gd name="T1" fmla="*/ 14 h 14"/>
                <a:gd name="T2" fmla="*/ 92 w 113"/>
                <a:gd name="T3" fmla="*/ 14 h 14"/>
                <a:gd name="T4" fmla="*/ 113 w 113"/>
                <a:gd name="T5" fmla="*/ 0 h 14"/>
                <a:gd name="T6" fmla="*/ 0 w 113"/>
                <a:gd name="T7" fmla="*/ 0 h 14"/>
                <a:gd name="T8" fmla="*/ 21 w 1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4">
                  <a:moveTo>
                    <a:pt x="21" y="14"/>
                  </a:moveTo>
                  <a:lnTo>
                    <a:pt x="92" y="14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21" y="1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  <p:sp>
          <p:nvSpPr>
            <p:cNvPr id="87" name="Freeform 557">
              <a:extLst>
                <a:ext uri="{FF2B5EF4-FFF2-40B4-BE49-F238E27FC236}">
                  <a16:creationId xmlns:a16="http://schemas.microsoft.com/office/drawing/2014/main" xmlns="" id="{0B4792B8-B40A-46A7-B15C-69999B188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7212" y="10415256"/>
              <a:ext cx="242868" cy="28336"/>
            </a:xfrm>
            <a:custGeom>
              <a:avLst/>
              <a:gdLst>
                <a:gd name="T0" fmla="*/ 60 w 60"/>
                <a:gd name="T1" fmla="*/ 0 h 7"/>
                <a:gd name="T2" fmla="*/ 0 w 60"/>
                <a:gd name="T3" fmla="*/ 0 h 7"/>
                <a:gd name="T4" fmla="*/ 10 w 60"/>
                <a:gd name="T5" fmla="*/ 7 h 7"/>
                <a:gd name="T6" fmla="*/ 60 w 60"/>
                <a:gd name="T7" fmla="*/ 7 h 7"/>
                <a:gd name="T8" fmla="*/ 60 w 6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">
                  <a:moveTo>
                    <a:pt x="60" y="0"/>
                  </a:moveTo>
                  <a:lnTo>
                    <a:pt x="0" y="0"/>
                  </a:lnTo>
                  <a:lnTo>
                    <a:pt x="10" y="7"/>
                  </a:lnTo>
                  <a:lnTo>
                    <a:pt x="60" y="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US" sz="28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</p:txBody>
        </p:sp>
      </p:grpSp>
      <p:sp>
        <p:nvSpPr>
          <p:cNvPr id="88" name="TextBox 85"/>
          <p:cNvSpPr txBox="1"/>
          <p:nvPr/>
        </p:nvSpPr>
        <p:spPr>
          <a:xfrm>
            <a:off x="575938" y="3532867"/>
            <a:ext cx="251350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412750" hangingPunct="0"/>
            <a:r>
              <a:rPr lang="zh-TW" alt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專業精進與會議</a:t>
            </a:r>
            <a:endParaRPr lang="en-GB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</p:txBody>
      </p:sp>
      <p:sp>
        <p:nvSpPr>
          <p:cNvPr id="89" name="TextBox 142"/>
          <p:cNvSpPr txBox="1"/>
          <p:nvPr/>
        </p:nvSpPr>
        <p:spPr>
          <a:xfrm flipH="1">
            <a:off x="575936" y="4073262"/>
            <a:ext cx="328458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sz="2400" dirty="0"/>
              <a:t>中心月團督、社工師會議</a:t>
            </a:r>
            <a:r>
              <a:rPr lang="zh-TW" altLang="en-US" sz="2400" dirty="0"/>
              <a:t>、</a:t>
            </a:r>
            <a:r>
              <a:rPr lang="zh-TW" altLang="zh-TW" sz="2400" dirty="0"/>
              <a:t>研習</a:t>
            </a:r>
            <a:r>
              <a:rPr lang="zh-TW" altLang="en-US" sz="2400" dirty="0"/>
              <a:t>、個案會議</a:t>
            </a:r>
            <a:r>
              <a:rPr lang="zh-TW" altLang="zh-TW" sz="2400" dirty="0"/>
              <a:t>與其他活動</a:t>
            </a:r>
            <a:endParaRPr lang="en-US" altLang="zh-TW" sz="2400" dirty="0"/>
          </a:p>
        </p:txBody>
      </p:sp>
      <p:sp>
        <p:nvSpPr>
          <p:cNvPr id="90" name="Rounded Rectangle 87"/>
          <p:cNvSpPr/>
          <p:nvPr/>
        </p:nvSpPr>
        <p:spPr>
          <a:xfrm rot="18900000">
            <a:off x="3443724" y="3520644"/>
            <a:ext cx="331636" cy="38864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12750" hangingPunct="0"/>
            <a:endParaRPr lang="en-US" sz="28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</p:txBody>
      </p:sp>
      <p:sp>
        <p:nvSpPr>
          <p:cNvPr id="91" name="Shape 5306"/>
          <p:cNvSpPr/>
          <p:nvPr/>
        </p:nvSpPr>
        <p:spPr>
          <a:xfrm>
            <a:off x="3526499" y="3625910"/>
            <a:ext cx="151318" cy="164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55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  <p:sp>
        <p:nvSpPr>
          <p:cNvPr id="92" name="TextBox 89"/>
          <p:cNvSpPr txBox="1"/>
          <p:nvPr/>
        </p:nvSpPr>
        <p:spPr>
          <a:xfrm>
            <a:off x="1512543" y="1186534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412750" hangingPunct="0"/>
            <a:r>
              <a:rPr lang="zh-TW" alt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個案服務</a:t>
            </a:r>
            <a:endParaRPr lang="en-GB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</p:txBody>
      </p:sp>
      <p:sp>
        <p:nvSpPr>
          <p:cNvPr id="93" name="TextBox 142"/>
          <p:cNvSpPr txBox="1"/>
          <p:nvPr/>
        </p:nvSpPr>
        <p:spPr>
          <a:xfrm flipH="1">
            <a:off x="575937" y="1606381"/>
            <a:ext cx="311341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透過系統觀點，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個案或團體工作技巧，進行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連結、家訪與機構訪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視、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教師與家長諮詢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Rounded Rectangle 91"/>
          <p:cNvSpPr/>
          <p:nvPr/>
        </p:nvSpPr>
        <p:spPr>
          <a:xfrm rot="18900000">
            <a:off x="3499043" y="1160961"/>
            <a:ext cx="331636" cy="38864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12750" hangingPunct="0"/>
            <a:endParaRPr lang="en-US" sz="28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</p:txBody>
      </p:sp>
      <p:sp>
        <p:nvSpPr>
          <p:cNvPr id="95" name="Shape 5269"/>
          <p:cNvSpPr/>
          <p:nvPr/>
        </p:nvSpPr>
        <p:spPr>
          <a:xfrm>
            <a:off x="3571343" y="1264559"/>
            <a:ext cx="171905" cy="167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55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  <p:sp>
        <p:nvSpPr>
          <p:cNvPr id="96" name="TextBox 93"/>
          <p:cNvSpPr txBox="1"/>
          <p:nvPr/>
        </p:nvSpPr>
        <p:spPr>
          <a:xfrm>
            <a:off x="2550489" y="5284673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412750" hangingPunct="0"/>
            <a:r>
              <a:rPr lang="zh-TW" alt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團隊經營</a:t>
            </a:r>
            <a:endParaRPr lang="en-GB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</p:txBody>
      </p:sp>
      <p:sp>
        <p:nvSpPr>
          <p:cNvPr id="97" name="TextBox 142"/>
          <p:cNvSpPr txBox="1"/>
          <p:nvPr/>
        </p:nvSpPr>
        <p:spPr>
          <a:xfrm flipH="1">
            <a:off x="1056956" y="5774819"/>
            <a:ext cx="36773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2400" dirty="0"/>
              <a:t>認輔及導師、輔導教師</a:t>
            </a:r>
            <a:r>
              <a:rPr lang="zh-TW" altLang="en-US" sz="2400" dirty="0" smtClean="0"/>
              <a:t>團隊教育訓練及管理</a:t>
            </a:r>
            <a:endParaRPr lang="en-US" sz="2400" dirty="0">
              <a:sym typeface="Helvetica Neue"/>
            </a:endParaRPr>
          </a:p>
        </p:txBody>
      </p:sp>
      <p:sp>
        <p:nvSpPr>
          <p:cNvPr id="98" name="Rounded Rectangle 95"/>
          <p:cNvSpPr/>
          <p:nvPr/>
        </p:nvSpPr>
        <p:spPr>
          <a:xfrm rot="18900000">
            <a:off x="4540875" y="5259101"/>
            <a:ext cx="331636" cy="38864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12750" hangingPunct="0"/>
            <a:endParaRPr lang="en-US" sz="28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</p:txBody>
      </p:sp>
      <p:sp>
        <p:nvSpPr>
          <p:cNvPr id="99" name="Shape 5347"/>
          <p:cNvSpPr/>
          <p:nvPr/>
        </p:nvSpPr>
        <p:spPr>
          <a:xfrm>
            <a:off x="4634393" y="5373843"/>
            <a:ext cx="130177" cy="143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extrusionOk="0">
                <a:moveTo>
                  <a:pt x="18305" y="17673"/>
                </a:moveTo>
                <a:cubicBezTo>
                  <a:pt x="18305" y="20029"/>
                  <a:pt x="16475" y="21600"/>
                  <a:pt x="14644" y="21600"/>
                </a:cubicBezTo>
                <a:cubicBezTo>
                  <a:pt x="3661" y="21600"/>
                  <a:pt x="3661" y="21600"/>
                  <a:pt x="3661" y="21600"/>
                </a:cubicBezTo>
                <a:cubicBezTo>
                  <a:pt x="1464" y="21600"/>
                  <a:pt x="0" y="20029"/>
                  <a:pt x="0" y="17673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0" y="3927"/>
                  <a:pt x="1464" y="1964"/>
                  <a:pt x="3661" y="1964"/>
                </a:cubicBezTo>
                <a:cubicBezTo>
                  <a:pt x="6956" y="1964"/>
                  <a:pt x="6956" y="1964"/>
                  <a:pt x="6956" y="1964"/>
                </a:cubicBezTo>
                <a:cubicBezTo>
                  <a:pt x="7322" y="1964"/>
                  <a:pt x="7322" y="1964"/>
                  <a:pt x="7322" y="2356"/>
                </a:cubicBezTo>
                <a:cubicBezTo>
                  <a:pt x="7322" y="2749"/>
                  <a:pt x="7322" y="2749"/>
                  <a:pt x="6956" y="2749"/>
                </a:cubicBezTo>
                <a:cubicBezTo>
                  <a:pt x="6590" y="3142"/>
                  <a:pt x="5858" y="3535"/>
                  <a:pt x="5492" y="3535"/>
                </a:cubicBezTo>
                <a:cubicBezTo>
                  <a:pt x="5125" y="3535"/>
                  <a:pt x="5125" y="3535"/>
                  <a:pt x="5125" y="3535"/>
                </a:cubicBezTo>
                <a:cubicBezTo>
                  <a:pt x="3661" y="3535"/>
                  <a:pt x="3661" y="3535"/>
                  <a:pt x="3661" y="3535"/>
                </a:cubicBezTo>
                <a:cubicBezTo>
                  <a:pt x="2563" y="3535"/>
                  <a:pt x="1464" y="4713"/>
                  <a:pt x="1464" y="5891"/>
                </a:cubicBezTo>
                <a:cubicBezTo>
                  <a:pt x="1464" y="17673"/>
                  <a:pt x="1464" y="17673"/>
                  <a:pt x="1464" y="17673"/>
                </a:cubicBezTo>
                <a:cubicBezTo>
                  <a:pt x="1464" y="18851"/>
                  <a:pt x="2563" y="20029"/>
                  <a:pt x="3661" y="20029"/>
                </a:cubicBezTo>
                <a:cubicBezTo>
                  <a:pt x="14644" y="20029"/>
                  <a:pt x="14644" y="20029"/>
                  <a:pt x="14644" y="20029"/>
                </a:cubicBezTo>
                <a:cubicBezTo>
                  <a:pt x="15742" y="20029"/>
                  <a:pt x="16475" y="18851"/>
                  <a:pt x="16475" y="17673"/>
                </a:cubicBezTo>
                <a:cubicBezTo>
                  <a:pt x="16475" y="14531"/>
                  <a:pt x="16475" y="14531"/>
                  <a:pt x="16475" y="14531"/>
                </a:cubicBezTo>
                <a:cubicBezTo>
                  <a:pt x="16475" y="14531"/>
                  <a:pt x="16841" y="14138"/>
                  <a:pt x="16841" y="14138"/>
                </a:cubicBezTo>
                <a:cubicBezTo>
                  <a:pt x="17207" y="14138"/>
                  <a:pt x="17207" y="13745"/>
                  <a:pt x="17573" y="13745"/>
                </a:cubicBezTo>
                <a:cubicBezTo>
                  <a:pt x="17573" y="13745"/>
                  <a:pt x="17939" y="13353"/>
                  <a:pt x="17939" y="13745"/>
                </a:cubicBezTo>
                <a:cubicBezTo>
                  <a:pt x="18305" y="13745"/>
                  <a:pt x="18305" y="13745"/>
                  <a:pt x="18305" y="14138"/>
                </a:cubicBezTo>
                <a:lnTo>
                  <a:pt x="18305" y="17673"/>
                </a:lnTo>
                <a:close/>
                <a:moveTo>
                  <a:pt x="16475" y="12567"/>
                </a:moveTo>
                <a:cubicBezTo>
                  <a:pt x="16108" y="12567"/>
                  <a:pt x="16108" y="12567"/>
                  <a:pt x="15742" y="12567"/>
                </a:cubicBezTo>
                <a:cubicBezTo>
                  <a:pt x="15742" y="12567"/>
                  <a:pt x="15742" y="12567"/>
                  <a:pt x="15376" y="12567"/>
                </a:cubicBezTo>
                <a:cubicBezTo>
                  <a:pt x="15010" y="12567"/>
                  <a:pt x="15010" y="12175"/>
                  <a:pt x="15010" y="11782"/>
                </a:cubicBezTo>
                <a:cubicBezTo>
                  <a:pt x="15010" y="9033"/>
                  <a:pt x="15010" y="9033"/>
                  <a:pt x="15010" y="9033"/>
                </a:cubicBezTo>
                <a:cubicBezTo>
                  <a:pt x="12814" y="9033"/>
                  <a:pt x="12814" y="9033"/>
                  <a:pt x="12814" y="9033"/>
                </a:cubicBezTo>
                <a:cubicBezTo>
                  <a:pt x="9885" y="9033"/>
                  <a:pt x="8054" y="9818"/>
                  <a:pt x="7322" y="10996"/>
                </a:cubicBezTo>
                <a:cubicBezTo>
                  <a:pt x="6224" y="12175"/>
                  <a:pt x="5858" y="14531"/>
                  <a:pt x="6224" y="17673"/>
                </a:cubicBezTo>
                <a:cubicBezTo>
                  <a:pt x="6224" y="17673"/>
                  <a:pt x="6224" y="18065"/>
                  <a:pt x="5858" y="18065"/>
                </a:cubicBezTo>
                <a:cubicBezTo>
                  <a:pt x="5858" y="18065"/>
                  <a:pt x="5858" y="18065"/>
                  <a:pt x="5858" y="18065"/>
                </a:cubicBezTo>
                <a:cubicBezTo>
                  <a:pt x="5492" y="18065"/>
                  <a:pt x="5492" y="18065"/>
                  <a:pt x="5492" y="18065"/>
                </a:cubicBezTo>
                <a:cubicBezTo>
                  <a:pt x="5492" y="17673"/>
                  <a:pt x="3295" y="14531"/>
                  <a:pt x="3295" y="11782"/>
                </a:cubicBezTo>
                <a:cubicBezTo>
                  <a:pt x="3295" y="7855"/>
                  <a:pt x="4393" y="3535"/>
                  <a:pt x="12814" y="3535"/>
                </a:cubicBezTo>
                <a:cubicBezTo>
                  <a:pt x="15010" y="3535"/>
                  <a:pt x="15010" y="3535"/>
                  <a:pt x="15010" y="3535"/>
                </a:cubicBezTo>
                <a:cubicBezTo>
                  <a:pt x="15010" y="1178"/>
                  <a:pt x="15010" y="1178"/>
                  <a:pt x="15010" y="1178"/>
                </a:cubicBezTo>
                <a:cubicBezTo>
                  <a:pt x="15010" y="785"/>
                  <a:pt x="15010" y="393"/>
                  <a:pt x="15376" y="393"/>
                </a:cubicBezTo>
                <a:cubicBezTo>
                  <a:pt x="15742" y="0"/>
                  <a:pt x="15742" y="0"/>
                  <a:pt x="15742" y="0"/>
                </a:cubicBezTo>
                <a:cubicBezTo>
                  <a:pt x="16108" y="0"/>
                  <a:pt x="16108" y="393"/>
                  <a:pt x="16475" y="393"/>
                </a:cubicBezTo>
                <a:cubicBezTo>
                  <a:pt x="21234" y="5891"/>
                  <a:pt x="21234" y="5891"/>
                  <a:pt x="21234" y="5891"/>
                </a:cubicBezTo>
                <a:cubicBezTo>
                  <a:pt x="21600" y="6284"/>
                  <a:pt x="21600" y="6676"/>
                  <a:pt x="21234" y="7069"/>
                </a:cubicBezTo>
                <a:lnTo>
                  <a:pt x="16475" y="12567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55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  <p:sp>
        <p:nvSpPr>
          <p:cNvPr id="100" name="TextBox 97"/>
          <p:cNvSpPr txBox="1"/>
          <p:nvPr/>
        </p:nvSpPr>
        <p:spPr>
          <a:xfrm>
            <a:off x="6163408" y="2857854"/>
            <a:ext cx="143629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12750" hangingPunct="0"/>
            <a:r>
              <a:rPr lang="zh-TW" alt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行政協助</a:t>
            </a:r>
            <a:endParaRPr lang="en-GB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</p:txBody>
      </p:sp>
      <p:sp>
        <p:nvSpPr>
          <p:cNvPr id="101" name="TextBox 142"/>
          <p:cNvSpPr txBox="1"/>
          <p:nvPr/>
        </p:nvSpPr>
        <p:spPr>
          <a:xfrm flipH="1">
            <a:off x="5766979" y="3326910"/>
            <a:ext cx="29343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sz="2400" dirty="0"/>
              <a:t>活動協助</a:t>
            </a:r>
            <a:r>
              <a:rPr lang="zh-TW" altLang="en-US" sz="2400" dirty="0"/>
              <a:t>、</a:t>
            </a:r>
            <a:r>
              <a:rPr lang="zh-TW" altLang="zh-TW" sz="2400" dirty="0"/>
              <a:t>發展預防教育及福利資訊提供</a:t>
            </a:r>
            <a:endParaRPr lang="en-US" altLang="zh-TW" sz="2400" dirty="0"/>
          </a:p>
        </p:txBody>
      </p:sp>
      <p:sp>
        <p:nvSpPr>
          <p:cNvPr id="102" name="Rounded Rectangle 99"/>
          <p:cNvSpPr/>
          <p:nvPr/>
        </p:nvSpPr>
        <p:spPr>
          <a:xfrm rot="18900000">
            <a:off x="5674262" y="2862441"/>
            <a:ext cx="331636" cy="38864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12750" hangingPunct="0"/>
            <a:endParaRPr lang="en-US" sz="28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</p:txBody>
      </p:sp>
      <p:sp>
        <p:nvSpPr>
          <p:cNvPr id="103" name="Shape 5348"/>
          <p:cNvSpPr/>
          <p:nvPr/>
        </p:nvSpPr>
        <p:spPr>
          <a:xfrm>
            <a:off x="5766979" y="2981602"/>
            <a:ext cx="131761" cy="133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55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  <p:sp>
        <p:nvSpPr>
          <p:cNvPr id="104" name="TextBox 101"/>
          <p:cNvSpPr txBox="1"/>
          <p:nvPr/>
        </p:nvSpPr>
        <p:spPr>
          <a:xfrm>
            <a:off x="6079354" y="1001350"/>
            <a:ext cx="143629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12750" hangingPunct="0"/>
            <a:r>
              <a:rPr lang="zh-TW" alt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個案管理</a:t>
            </a:r>
            <a:endParaRPr lang="en-GB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</p:txBody>
      </p:sp>
      <p:sp>
        <p:nvSpPr>
          <p:cNvPr id="105" name="TextBox 142"/>
          <p:cNvSpPr txBox="1"/>
          <p:nvPr/>
        </p:nvSpPr>
        <p:spPr>
          <a:xfrm flipH="1">
            <a:off x="5940681" y="1463614"/>
            <a:ext cx="258697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sz="2400" dirty="0"/>
              <a:t>執行個案管理流程</a:t>
            </a:r>
            <a:r>
              <a:rPr lang="zh-TW" altLang="en-US" sz="2400" dirty="0"/>
              <a:t>、</a:t>
            </a:r>
            <a:r>
              <a:rPr lang="zh-TW" altLang="zh-TW" sz="2400" dirty="0"/>
              <a:t>表單建立與彙整</a:t>
            </a:r>
            <a:r>
              <a:rPr lang="zh-TW" altLang="en-US" sz="2400" dirty="0"/>
              <a:t>、</a:t>
            </a:r>
            <a:r>
              <a:rPr lang="zh-TW" altLang="zh-TW" sz="2400" dirty="0"/>
              <a:t>會議參與</a:t>
            </a:r>
            <a:endParaRPr lang="en-US" sz="2400" dirty="0">
              <a:sym typeface="Helvetica Neue"/>
            </a:endParaRPr>
          </a:p>
        </p:txBody>
      </p:sp>
      <p:sp>
        <p:nvSpPr>
          <p:cNvPr id="106" name="Rounded Rectangle 103"/>
          <p:cNvSpPr/>
          <p:nvPr/>
        </p:nvSpPr>
        <p:spPr>
          <a:xfrm rot="18900000">
            <a:off x="5422753" y="1207819"/>
            <a:ext cx="331636" cy="388641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12750" hangingPunct="0"/>
            <a:endParaRPr lang="en-US" sz="28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</p:txBody>
      </p:sp>
      <p:sp>
        <p:nvSpPr>
          <p:cNvPr id="107" name="Shape 5275"/>
          <p:cNvSpPr/>
          <p:nvPr/>
        </p:nvSpPr>
        <p:spPr>
          <a:xfrm>
            <a:off x="5515999" y="1322562"/>
            <a:ext cx="130731" cy="143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029"/>
                </a:moveTo>
                <a:cubicBezTo>
                  <a:pt x="21600" y="20815"/>
                  <a:pt x="21234" y="21600"/>
                  <a:pt x="20502" y="21600"/>
                </a:cubicBezTo>
                <a:cubicBezTo>
                  <a:pt x="1098" y="21600"/>
                  <a:pt x="1098" y="21600"/>
                  <a:pt x="1098" y="21600"/>
                </a:cubicBezTo>
                <a:cubicBezTo>
                  <a:pt x="366" y="21600"/>
                  <a:pt x="0" y="20815"/>
                  <a:pt x="0" y="20029"/>
                </a:cubicBezTo>
                <a:cubicBezTo>
                  <a:pt x="0" y="15709"/>
                  <a:pt x="0" y="15709"/>
                  <a:pt x="0" y="15709"/>
                </a:cubicBezTo>
                <a:cubicBezTo>
                  <a:pt x="0" y="14924"/>
                  <a:pt x="366" y="14531"/>
                  <a:pt x="1098" y="14531"/>
                </a:cubicBezTo>
                <a:cubicBezTo>
                  <a:pt x="7322" y="14531"/>
                  <a:pt x="7322" y="14531"/>
                  <a:pt x="7322" y="14531"/>
                </a:cubicBezTo>
                <a:cubicBezTo>
                  <a:pt x="9153" y="16102"/>
                  <a:pt x="9153" y="16102"/>
                  <a:pt x="9153" y="16102"/>
                </a:cubicBezTo>
                <a:cubicBezTo>
                  <a:pt x="9519" y="16887"/>
                  <a:pt x="10251" y="16887"/>
                  <a:pt x="10617" y="16887"/>
                </a:cubicBezTo>
                <a:cubicBezTo>
                  <a:pt x="11349" y="16887"/>
                  <a:pt x="12081" y="16887"/>
                  <a:pt x="12447" y="16102"/>
                </a:cubicBezTo>
                <a:cubicBezTo>
                  <a:pt x="14278" y="14531"/>
                  <a:pt x="14278" y="14531"/>
                  <a:pt x="14278" y="14531"/>
                </a:cubicBezTo>
                <a:cubicBezTo>
                  <a:pt x="20502" y="14531"/>
                  <a:pt x="20502" y="14531"/>
                  <a:pt x="20502" y="14531"/>
                </a:cubicBezTo>
                <a:cubicBezTo>
                  <a:pt x="21234" y="14531"/>
                  <a:pt x="21600" y="14924"/>
                  <a:pt x="21600" y="15709"/>
                </a:cubicBezTo>
                <a:lnTo>
                  <a:pt x="21600" y="20029"/>
                </a:lnTo>
                <a:close/>
                <a:moveTo>
                  <a:pt x="17207" y="8640"/>
                </a:moveTo>
                <a:cubicBezTo>
                  <a:pt x="11349" y="14924"/>
                  <a:pt x="11349" y="14924"/>
                  <a:pt x="11349" y="14924"/>
                </a:cubicBezTo>
                <a:cubicBezTo>
                  <a:pt x="11349" y="15316"/>
                  <a:pt x="10983" y="15316"/>
                  <a:pt x="10617" y="15316"/>
                </a:cubicBezTo>
                <a:cubicBezTo>
                  <a:pt x="10617" y="15316"/>
                  <a:pt x="10251" y="15316"/>
                  <a:pt x="10251" y="14924"/>
                </a:cubicBezTo>
                <a:cubicBezTo>
                  <a:pt x="4393" y="8640"/>
                  <a:pt x="4393" y="8640"/>
                  <a:pt x="4393" y="8640"/>
                </a:cubicBezTo>
                <a:cubicBezTo>
                  <a:pt x="4027" y="8247"/>
                  <a:pt x="4027" y="7855"/>
                  <a:pt x="4027" y="7855"/>
                </a:cubicBezTo>
                <a:cubicBezTo>
                  <a:pt x="4393" y="7462"/>
                  <a:pt x="4759" y="7069"/>
                  <a:pt x="4759" y="7069"/>
                </a:cubicBezTo>
                <a:cubicBezTo>
                  <a:pt x="8420" y="7069"/>
                  <a:pt x="8420" y="7069"/>
                  <a:pt x="8420" y="7069"/>
                </a:cubicBezTo>
                <a:cubicBezTo>
                  <a:pt x="8420" y="785"/>
                  <a:pt x="8420" y="785"/>
                  <a:pt x="8420" y="785"/>
                </a:cubicBezTo>
                <a:cubicBezTo>
                  <a:pt x="8420" y="393"/>
                  <a:pt x="8786" y="0"/>
                  <a:pt x="9153" y="0"/>
                </a:cubicBezTo>
                <a:cubicBezTo>
                  <a:pt x="12447" y="0"/>
                  <a:pt x="12447" y="0"/>
                  <a:pt x="12447" y="0"/>
                </a:cubicBezTo>
                <a:cubicBezTo>
                  <a:pt x="12814" y="0"/>
                  <a:pt x="13180" y="393"/>
                  <a:pt x="13180" y="785"/>
                </a:cubicBezTo>
                <a:cubicBezTo>
                  <a:pt x="13180" y="7069"/>
                  <a:pt x="13180" y="7069"/>
                  <a:pt x="13180" y="7069"/>
                </a:cubicBezTo>
                <a:cubicBezTo>
                  <a:pt x="16475" y="7069"/>
                  <a:pt x="16475" y="7069"/>
                  <a:pt x="16475" y="7069"/>
                </a:cubicBezTo>
                <a:cubicBezTo>
                  <a:pt x="16841" y="7069"/>
                  <a:pt x="17207" y="7462"/>
                  <a:pt x="17573" y="7855"/>
                </a:cubicBezTo>
                <a:cubicBezTo>
                  <a:pt x="17573" y="7855"/>
                  <a:pt x="17573" y="8247"/>
                  <a:pt x="17207" y="8640"/>
                </a:cubicBezTo>
                <a:close/>
                <a:moveTo>
                  <a:pt x="15742" y="18065"/>
                </a:moveTo>
                <a:cubicBezTo>
                  <a:pt x="15376" y="18065"/>
                  <a:pt x="15010" y="18458"/>
                  <a:pt x="15010" y="18851"/>
                </a:cubicBezTo>
                <a:cubicBezTo>
                  <a:pt x="15010" y="19244"/>
                  <a:pt x="15376" y="19636"/>
                  <a:pt x="15742" y="19636"/>
                </a:cubicBezTo>
                <a:cubicBezTo>
                  <a:pt x="16108" y="19636"/>
                  <a:pt x="16475" y="19244"/>
                  <a:pt x="16475" y="18851"/>
                </a:cubicBezTo>
                <a:cubicBezTo>
                  <a:pt x="16475" y="18458"/>
                  <a:pt x="16108" y="18065"/>
                  <a:pt x="15742" y="18065"/>
                </a:cubicBezTo>
                <a:close/>
                <a:moveTo>
                  <a:pt x="19037" y="18065"/>
                </a:moveTo>
                <a:cubicBezTo>
                  <a:pt x="18671" y="18065"/>
                  <a:pt x="18305" y="18458"/>
                  <a:pt x="18305" y="18851"/>
                </a:cubicBezTo>
                <a:cubicBezTo>
                  <a:pt x="18305" y="19244"/>
                  <a:pt x="18671" y="19636"/>
                  <a:pt x="19037" y="19636"/>
                </a:cubicBezTo>
                <a:cubicBezTo>
                  <a:pt x="19769" y="19636"/>
                  <a:pt x="20136" y="19244"/>
                  <a:pt x="20136" y="18851"/>
                </a:cubicBezTo>
                <a:cubicBezTo>
                  <a:pt x="20136" y="18458"/>
                  <a:pt x="19769" y="18065"/>
                  <a:pt x="19037" y="180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55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  <p:sp>
        <p:nvSpPr>
          <p:cNvPr id="108" name="TextBox 105"/>
          <p:cNvSpPr txBox="1"/>
          <p:nvPr/>
        </p:nvSpPr>
        <p:spPr>
          <a:xfrm>
            <a:off x="6163408" y="4479619"/>
            <a:ext cx="143629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12750" hangingPunct="0"/>
            <a:r>
              <a:rPr lang="zh-TW" alt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資源整合</a:t>
            </a:r>
            <a:endParaRPr lang="en-GB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</p:txBody>
      </p:sp>
      <p:sp>
        <p:nvSpPr>
          <p:cNvPr id="109" name="TextBox 142"/>
          <p:cNvSpPr txBox="1"/>
          <p:nvPr/>
        </p:nvSpPr>
        <p:spPr>
          <a:xfrm flipH="1">
            <a:off x="5688047" y="5063402"/>
            <a:ext cx="311376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sz="2400" dirty="0"/>
              <a:t>福利資訊統整</a:t>
            </a:r>
            <a:r>
              <a:rPr lang="zh-TW" altLang="zh-TW" sz="2400" dirty="0" smtClean="0"/>
              <a:t>、</a:t>
            </a:r>
            <a:r>
              <a:rPr lang="zh-TW" altLang="en-US" sz="2400" dirty="0" smtClean="0"/>
              <a:t>通報、資源盤點、</a:t>
            </a:r>
            <a:r>
              <a:rPr lang="zh-TW" altLang="zh-TW" sz="2400" dirty="0" smtClean="0"/>
              <a:t>追蹤、</a:t>
            </a:r>
            <a:r>
              <a:rPr lang="zh-TW" altLang="en-US" sz="2400" dirty="0" smtClean="0"/>
              <a:t>評鑑、</a:t>
            </a:r>
            <a:r>
              <a:rPr lang="zh-TW" altLang="zh-TW" sz="2400" dirty="0" smtClean="0"/>
              <a:t>系統</a:t>
            </a:r>
            <a:r>
              <a:rPr lang="zh-TW" altLang="zh-TW" sz="2400" dirty="0"/>
              <a:t>資源與活動接洽</a:t>
            </a:r>
            <a:endParaRPr lang="en-US" sz="2400" dirty="0">
              <a:sym typeface="Helvetica Neue"/>
            </a:endParaRPr>
          </a:p>
        </p:txBody>
      </p:sp>
      <p:sp>
        <p:nvSpPr>
          <p:cNvPr id="110" name="Rounded Rectangle 107"/>
          <p:cNvSpPr/>
          <p:nvPr/>
        </p:nvSpPr>
        <p:spPr>
          <a:xfrm rot="18900000">
            <a:off x="5619987" y="4631295"/>
            <a:ext cx="331636" cy="38864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12750" hangingPunct="0"/>
            <a:endParaRPr lang="en-US" sz="28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</p:txBody>
      </p:sp>
      <p:sp>
        <p:nvSpPr>
          <p:cNvPr id="111" name="Shape 5337"/>
          <p:cNvSpPr/>
          <p:nvPr/>
        </p:nvSpPr>
        <p:spPr>
          <a:xfrm>
            <a:off x="5712710" y="4746037"/>
            <a:ext cx="131760" cy="143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673"/>
                </a:moveTo>
                <a:cubicBezTo>
                  <a:pt x="21600" y="17673"/>
                  <a:pt x="21600" y="18065"/>
                  <a:pt x="21234" y="18065"/>
                </a:cubicBezTo>
                <a:cubicBezTo>
                  <a:pt x="18305" y="18065"/>
                  <a:pt x="18305" y="18065"/>
                  <a:pt x="18305" y="18065"/>
                </a:cubicBezTo>
                <a:cubicBezTo>
                  <a:pt x="18305" y="20422"/>
                  <a:pt x="18305" y="20422"/>
                  <a:pt x="18305" y="20422"/>
                </a:cubicBezTo>
                <a:cubicBezTo>
                  <a:pt x="18305" y="21207"/>
                  <a:pt x="17573" y="21600"/>
                  <a:pt x="17207" y="21600"/>
                </a:cubicBezTo>
                <a:cubicBezTo>
                  <a:pt x="4393" y="21600"/>
                  <a:pt x="4393" y="21600"/>
                  <a:pt x="4393" y="21600"/>
                </a:cubicBezTo>
                <a:cubicBezTo>
                  <a:pt x="3661" y="21600"/>
                  <a:pt x="3295" y="21207"/>
                  <a:pt x="3295" y="20422"/>
                </a:cubicBezTo>
                <a:cubicBezTo>
                  <a:pt x="3295" y="18065"/>
                  <a:pt x="3295" y="18065"/>
                  <a:pt x="3295" y="18065"/>
                </a:cubicBezTo>
                <a:cubicBezTo>
                  <a:pt x="366" y="18065"/>
                  <a:pt x="366" y="18065"/>
                  <a:pt x="366" y="18065"/>
                </a:cubicBezTo>
                <a:cubicBezTo>
                  <a:pt x="0" y="18065"/>
                  <a:pt x="0" y="17673"/>
                  <a:pt x="0" y="17673"/>
                </a:cubicBezTo>
                <a:cubicBezTo>
                  <a:pt x="0" y="11782"/>
                  <a:pt x="0" y="11782"/>
                  <a:pt x="0" y="11782"/>
                </a:cubicBezTo>
                <a:cubicBezTo>
                  <a:pt x="0" y="10211"/>
                  <a:pt x="1098" y="9033"/>
                  <a:pt x="2563" y="9033"/>
                </a:cubicBezTo>
                <a:cubicBezTo>
                  <a:pt x="3295" y="9033"/>
                  <a:pt x="3295" y="9033"/>
                  <a:pt x="3295" y="9033"/>
                </a:cubicBezTo>
                <a:cubicBezTo>
                  <a:pt x="3295" y="1571"/>
                  <a:pt x="3295" y="1571"/>
                  <a:pt x="3295" y="1571"/>
                </a:cubicBezTo>
                <a:cubicBezTo>
                  <a:pt x="3295" y="785"/>
                  <a:pt x="3661" y="0"/>
                  <a:pt x="4393" y="0"/>
                </a:cubicBezTo>
                <a:cubicBezTo>
                  <a:pt x="13180" y="0"/>
                  <a:pt x="13180" y="0"/>
                  <a:pt x="13180" y="0"/>
                </a:cubicBezTo>
                <a:cubicBezTo>
                  <a:pt x="13912" y="0"/>
                  <a:pt x="15010" y="393"/>
                  <a:pt x="15376" y="1178"/>
                </a:cubicBezTo>
                <a:cubicBezTo>
                  <a:pt x="17573" y="3142"/>
                  <a:pt x="17573" y="3142"/>
                  <a:pt x="17573" y="3142"/>
                </a:cubicBezTo>
                <a:cubicBezTo>
                  <a:pt x="17939" y="3927"/>
                  <a:pt x="18305" y="4713"/>
                  <a:pt x="18305" y="5498"/>
                </a:cubicBezTo>
                <a:cubicBezTo>
                  <a:pt x="18305" y="9033"/>
                  <a:pt x="18305" y="9033"/>
                  <a:pt x="18305" y="9033"/>
                </a:cubicBezTo>
                <a:cubicBezTo>
                  <a:pt x="19037" y="9033"/>
                  <a:pt x="19037" y="9033"/>
                  <a:pt x="19037" y="9033"/>
                </a:cubicBezTo>
                <a:cubicBezTo>
                  <a:pt x="20502" y="9033"/>
                  <a:pt x="21600" y="10211"/>
                  <a:pt x="21600" y="11782"/>
                </a:cubicBezTo>
                <a:lnTo>
                  <a:pt x="21600" y="17673"/>
                </a:lnTo>
                <a:close/>
                <a:moveTo>
                  <a:pt x="16475" y="10996"/>
                </a:moveTo>
                <a:cubicBezTo>
                  <a:pt x="16475" y="5498"/>
                  <a:pt x="16475" y="5498"/>
                  <a:pt x="16475" y="5498"/>
                </a:cubicBezTo>
                <a:cubicBezTo>
                  <a:pt x="14644" y="5498"/>
                  <a:pt x="14644" y="5498"/>
                  <a:pt x="14644" y="5498"/>
                </a:cubicBezTo>
                <a:cubicBezTo>
                  <a:pt x="13912" y="5498"/>
                  <a:pt x="13180" y="5105"/>
                  <a:pt x="13180" y="4320"/>
                </a:cubicBezTo>
                <a:cubicBezTo>
                  <a:pt x="13180" y="1964"/>
                  <a:pt x="13180" y="1964"/>
                  <a:pt x="13180" y="1964"/>
                </a:cubicBezTo>
                <a:cubicBezTo>
                  <a:pt x="4759" y="1964"/>
                  <a:pt x="4759" y="1964"/>
                  <a:pt x="4759" y="1964"/>
                </a:cubicBezTo>
                <a:cubicBezTo>
                  <a:pt x="4759" y="10996"/>
                  <a:pt x="4759" y="10996"/>
                  <a:pt x="4759" y="10996"/>
                </a:cubicBezTo>
                <a:lnTo>
                  <a:pt x="16475" y="10996"/>
                </a:lnTo>
                <a:close/>
                <a:moveTo>
                  <a:pt x="16475" y="20029"/>
                </a:moveTo>
                <a:cubicBezTo>
                  <a:pt x="16475" y="16102"/>
                  <a:pt x="16475" y="16102"/>
                  <a:pt x="16475" y="16102"/>
                </a:cubicBezTo>
                <a:cubicBezTo>
                  <a:pt x="4759" y="16102"/>
                  <a:pt x="4759" y="16102"/>
                  <a:pt x="4759" y="16102"/>
                </a:cubicBezTo>
                <a:cubicBezTo>
                  <a:pt x="4759" y="20029"/>
                  <a:pt x="4759" y="20029"/>
                  <a:pt x="4759" y="20029"/>
                </a:cubicBezTo>
                <a:lnTo>
                  <a:pt x="16475" y="20029"/>
                </a:lnTo>
                <a:close/>
                <a:moveTo>
                  <a:pt x="19037" y="10996"/>
                </a:moveTo>
                <a:cubicBezTo>
                  <a:pt x="18671" y="10996"/>
                  <a:pt x="18305" y="11389"/>
                  <a:pt x="18305" y="11782"/>
                </a:cubicBezTo>
                <a:cubicBezTo>
                  <a:pt x="18305" y="12175"/>
                  <a:pt x="18671" y="12567"/>
                  <a:pt x="19037" y="12567"/>
                </a:cubicBezTo>
                <a:cubicBezTo>
                  <a:pt x="19769" y="12567"/>
                  <a:pt x="20136" y="12175"/>
                  <a:pt x="20136" y="11782"/>
                </a:cubicBezTo>
                <a:cubicBezTo>
                  <a:pt x="20136" y="11389"/>
                  <a:pt x="19769" y="10996"/>
                  <a:pt x="19037" y="109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55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1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95917"/>
            <a:ext cx="9143998" cy="5965226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05115" y="2233914"/>
            <a:ext cx="1099594" cy="1637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40000"/>
              </a:lnSpc>
            </a:pPr>
            <a:r>
              <a:rPr kumimoji="1" lang="en-US" altLang="zh-TW" sz="600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3</a:t>
            </a:r>
            <a:endParaRPr kumimoji="1" lang="zh-TW" altLang="en-US" sz="600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1365813" y="2361235"/>
            <a:ext cx="7280475" cy="151004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kumimoji="1" lang="zh-TW" altLang="en-US" sz="3200" b="1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從事這</a:t>
            </a:r>
            <a:r>
              <a:rPr kumimoji="1" lang="zh-TW" altLang="en-US" sz="32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份</a:t>
            </a:r>
            <a:r>
              <a:rPr kumimoji="1" lang="zh-TW" altLang="en-US" sz="3200" b="1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工作心路歷程</a:t>
            </a:r>
            <a:endParaRPr kumimoji="1" lang="zh-TW" altLang="en-US" sz="3200" b="1" dirty="0">
              <a:solidFill>
                <a:schemeClr val="bg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02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26000" y="826718"/>
            <a:ext cx="3941763" cy="5807445"/>
          </a:xfrm>
        </p:spPr>
      </p:pic>
      <p:pic>
        <p:nvPicPr>
          <p:cNvPr id="46084" name="內容版面配置區 8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3" y="826718"/>
            <a:ext cx="4421187" cy="5774107"/>
          </a:xfrm>
        </p:spPr>
      </p:pic>
      <p:sp>
        <p:nvSpPr>
          <p:cNvPr id="46082" name="標題 2"/>
          <p:cNvSpPr>
            <a:spLocks noGrp="1"/>
          </p:cNvSpPr>
          <p:nvPr>
            <p:ph type="title"/>
          </p:nvPr>
        </p:nvSpPr>
        <p:spPr>
          <a:xfrm>
            <a:off x="628650" y="463462"/>
            <a:ext cx="7886700" cy="812887"/>
          </a:xfrm>
        </p:spPr>
        <p:txBody>
          <a:bodyPr/>
          <a:lstStyle/>
          <a:p>
            <a:r>
              <a:rPr lang="zh-TW" altLang="en-US" dirty="0" smtClean="0"/>
              <a:t>從哪個角度談起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457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0016" y="-83185"/>
            <a:ext cx="2770823" cy="20650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6851" y="612306"/>
            <a:ext cx="6723633" cy="6463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TW" altLang="en-US" sz="3600" b="1" dirty="0">
                <a:solidFill>
                  <a:srgbClr val="EB6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那些陪伴的日子</a:t>
            </a:r>
            <a:r>
              <a:rPr lang="en-US" altLang="zh-TW" sz="3600" b="1" dirty="0">
                <a:solidFill>
                  <a:srgbClr val="EB6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……</a:t>
            </a:r>
            <a:endParaRPr lang="zh-CN" altLang="en-US" sz="3600" b="1" dirty="0">
              <a:solidFill>
                <a:srgbClr val="EB65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67"/>
          <a:stretch>
            <a:fillRect/>
          </a:stretch>
        </p:blipFill>
        <p:spPr>
          <a:xfrm>
            <a:off x="6696558" y="-196850"/>
            <a:ext cx="2005013" cy="18656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84800"/>
            <a:ext cx="9144000" cy="1473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696558" y="2157560"/>
            <a:ext cx="2133543" cy="38318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E7E6E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endParaRPr lang="zh-CN" altLang="en-US" b="1" dirty="0">
              <a:solidFill>
                <a:srgbClr val="E7E6E6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E7E6E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E7E6E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E7E6E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陪伴每一個待關心的孩子，走進他</a:t>
            </a:r>
            <a:r>
              <a:rPr lang="en-US" altLang="zh-TW" b="1" dirty="0" smtClean="0">
                <a:solidFill>
                  <a:srgbClr val="E7E6E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rgbClr val="E7E6E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她的家門，不管髒亂危險與否，只希望有機會打開他</a:t>
            </a:r>
            <a:r>
              <a:rPr lang="en-US" altLang="zh-TW" b="1" dirty="0" smtClean="0">
                <a:solidFill>
                  <a:srgbClr val="E7E6E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rgbClr val="E7E6E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她的心門</a:t>
            </a:r>
            <a:r>
              <a:rPr lang="zh-CN" altLang="en-US" b="1" dirty="0" smtClean="0">
                <a:solidFill>
                  <a:srgbClr val="E7E6E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b="1" dirty="0">
              <a:solidFill>
                <a:srgbClr val="E7E6E6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2253" y="3291241"/>
            <a:ext cx="1824071" cy="216982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E7E6E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陪伴遭受性侵害的她，到長庚醫院驗傷就診，確認警政與社政皆已到位</a:t>
            </a:r>
            <a:r>
              <a:rPr lang="zh-CN" altLang="en-US" b="1" dirty="0" smtClean="0">
                <a:solidFill>
                  <a:srgbClr val="E7E6E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b="1" dirty="0">
              <a:solidFill>
                <a:srgbClr val="E7E6E6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6472" y="3441377"/>
            <a:ext cx="2061557" cy="216982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E7E6E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陪伴連導師和媽媽都不理的他，不僅完成偷竊筆錄，還陪他一起找到嗆聲的其他孩子和好</a:t>
            </a:r>
            <a:r>
              <a:rPr lang="zh-CN" altLang="en-US" b="1" dirty="0" smtClean="0">
                <a:solidFill>
                  <a:srgbClr val="E7E6E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b="1" dirty="0">
              <a:solidFill>
                <a:srgbClr val="E7E6E6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0" y="3435472"/>
            <a:ext cx="2011982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E7E6E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陪伴經歷不當對待、自傷、氣爆等等危機事件的他，一起走過苦痛迎向蛻變。</a:t>
            </a:r>
            <a:endParaRPr lang="zh-CN" altLang="en-US" b="1" dirty="0">
              <a:solidFill>
                <a:srgbClr val="E7E6E6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86851" y="1860626"/>
            <a:ext cx="1626326" cy="1461676"/>
            <a:chOff x="927463" y="2113089"/>
            <a:chExt cx="2168434" cy="1461676"/>
          </a:xfrm>
        </p:grpSpPr>
        <p:sp>
          <p:nvSpPr>
            <p:cNvPr id="41" name="任意多边形 40"/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8CDE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72045" y="2442755"/>
              <a:ext cx="10626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01</a:t>
              </a:r>
              <a:endParaRPr lang="zh-CN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674690" y="1907434"/>
            <a:ext cx="1626326" cy="1461676"/>
            <a:chOff x="927463" y="2113089"/>
            <a:chExt cx="2168434" cy="1461676"/>
          </a:xfrm>
        </p:grpSpPr>
        <p:sp>
          <p:nvSpPr>
            <p:cNvPr id="39" name="任意多边形 38"/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DFDA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DF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672045" y="2442755"/>
              <a:ext cx="10626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02</a:t>
              </a:r>
              <a:endParaRPr lang="zh-CN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626361" y="1860573"/>
            <a:ext cx="1626326" cy="1461676"/>
            <a:chOff x="927463" y="2113089"/>
            <a:chExt cx="2168434" cy="1461676"/>
          </a:xfrm>
        </p:grpSpPr>
        <p:sp>
          <p:nvSpPr>
            <p:cNvPr id="55" name="任意多边形 54"/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69AA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069A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672045" y="2442755"/>
              <a:ext cx="10626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03</a:t>
              </a:r>
              <a:endParaRPr lang="zh-CN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68205" y="1827894"/>
            <a:ext cx="1626326" cy="1461676"/>
            <a:chOff x="927463" y="2113089"/>
            <a:chExt cx="2168434" cy="1461676"/>
          </a:xfrm>
        </p:grpSpPr>
        <p:sp>
          <p:nvSpPr>
            <p:cNvPr id="59" name="任意多边形 58"/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8BCCE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8BC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672045" y="2442755"/>
              <a:ext cx="10626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04</a:t>
              </a:r>
              <a:endParaRPr lang="zh-CN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228137"/>
      </p:ext>
    </p:extLst>
  </p:cSld>
  <p:clrMapOvr>
    <a:masterClrMapping/>
  </p:clrMapOvr>
  <p:transition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203245" y="1871030"/>
            <a:ext cx="705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會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143478" y="1871381"/>
            <a:ext cx="72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群</a:t>
            </a:r>
            <a:endParaRPr lang="zh-TW" altLang="en-US" sz="4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21740" y="187138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/>
              <a:t>團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042239" y="3337277"/>
            <a:ext cx="110229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社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8" name="動作按鈕: 說明 7">
            <a:hlinkClick r:id="" action="ppaction://noaction" highlightClick="1"/>
          </p:cNvPr>
          <p:cNvSpPr/>
          <p:nvPr/>
        </p:nvSpPr>
        <p:spPr>
          <a:xfrm>
            <a:off x="6078789" y="2502207"/>
            <a:ext cx="583530" cy="46346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動作按鈕: 說明 8">
            <a:hlinkClick r:id="" action="ppaction://noaction" highlightClick="1"/>
          </p:cNvPr>
          <p:cNvSpPr/>
          <p:nvPr/>
        </p:nvSpPr>
        <p:spPr>
          <a:xfrm>
            <a:off x="4264042" y="2502206"/>
            <a:ext cx="583530" cy="46346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動作按鈕: 說明 9">
            <a:hlinkClick r:id="" action="ppaction://noaction" highlightClick="1"/>
          </p:cNvPr>
          <p:cNvSpPr/>
          <p:nvPr/>
        </p:nvSpPr>
        <p:spPr>
          <a:xfrm>
            <a:off x="2184722" y="2485504"/>
            <a:ext cx="583530" cy="46346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042238" y="4108806"/>
            <a:ext cx="110229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工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782860" y="613776"/>
            <a:ext cx="157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背景環境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593940" y="613632"/>
            <a:ext cx="157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架構組織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16829" y="613775"/>
            <a:ext cx="157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專業目標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動作按鈕: 說明 14">
            <a:hlinkClick r:id="" action="ppaction://noaction" highlightClick="1"/>
          </p:cNvPr>
          <p:cNvSpPr/>
          <p:nvPr/>
        </p:nvSpPr>
        <p:spPr>
          <a:xfrm>
            <a:off x="2818356" y="5221158"/>
            <a:ext cx="583530" cy="46346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動作按鈕: 說明 15">
            <a:hlinkClick r:id="" action="ppaction://noaction" highlightClick="1"/>
          </p:cNvPr>
          <p:cNvSpPr/>
          <p:nvPr/>
        </p:nvSpPr>
        <p:spPr>
          <a:xfrm>
            <a:off x="1238497" y="5246210"/>
            <a:ext cx="583530" cy="46346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動作按鈕: 說明 16">
            <a:hlinkClick r:id="" action="ppaction://noaction" highlightClick="1"/>
          </p:cNvPr>
          <p:cNvSpPr/>
          <p:nvPr/>
        </p:nvSpPr>
        <p:spPr>
          <a:xfrm>
            <a:off x="7258324" y="5221156"/>
            <a:ext cx="583530" cy="46346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動作按鈕: 說明 17">
            <a:hlinkClick r:id="" action="ppaction://noaction" highlightClick="1"/>
          </p:cNvPr>
          <p:cNvSpPr/>
          <p:nvPr/>
        </p:nvSpPr>
        <p:spPr>
          <a:xfrm>
            <a:off x="5882210" y="5221157"/>
            <a:ext cx="583530" cy="46346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動作按鈕: 說明 18">
            <a:hlinkClick r:id="" action="ppaction://noaction" highlightClick="1"/>
          </p:cNvPr>
          <p:cNvSpPr/>
          <p:nvPr/>
        </p:nvSpPr>
        <p:spPr>
          <a:xfrm>
            <a:off x="4230131" y="5254027"/>
            <a:ext cx="583530" cy="46346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159405" y="5761944"/>
            <a:ext cx="72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時</a:t>
            </a:r>
            <a:endParaRPr lang="zh-TW" altLang="en-US" sz="4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747630" y="5761944"/>
            <a:ext cx="72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作</a:t>
            </a:r>
            <a:endParaRPr lang="zh-TW" altLang="en-US" sz="4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811484" y="5756594"/>
            <a:ext cx="72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地</a:t>
            </a:r>
            <a:endParaRPr lang="zh-TW" altLang="en-US" sz="4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7187598" y="5756594"/>
            <a:ext cx="72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法</a:t>
            </a:r>
            <a:endParaRPr lang="zh-TW" altLang="en-US" sz="40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167771" y="5756594"/>
            <a:ext cx="72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人</a:t>
            </a:r>
            <a:endParaRPr lang="zh-TW" altLang="en-US" sz="4000" dirty="0"/>
          </a:p>
        </p:txBody>
      </p:sp>
      <p:cxnSp>
        <p:nvCxnSpPr>
          <p:cNvPr id="27" name="直線單箭頭接點 26"/>
          <p:cNvCxnSpPr/>
          <p:nvPr/>
        </p:nvCxnSpPr>
        <p:spPr>
          <a:xfrm flipH="1" flipV="1">
            <a:off x="2956142" y="3149387"/>
            <a:ext cx="826718" cy="3847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4584526" y="2965670"/>
            <a:ext cx="0" cy="33611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5382525" y="3149387"/>
            <a:ext cx="696264" cy="41124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>
            <a:off x="1822027" y="4694482"/>
            <a:ext cx="1993218" cy="4005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4534422" y="4911269"/>
            <a:ext cx="0" cy="33611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5229787" y="4705646"/>
            <a:ext cx="1957811" cy="38934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H="1">
            <a:off x="3319397" y="4846882"/>
            <a:ext cx="648248" cy="2481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5156014" y="4894734"/>
            <a:ext cx="726196" cy="2002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17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3" grpId="0"/>
      <p:bldP spid="14" grpId="0"/>
      <p:bldP spid="20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s://www.superbox.com.tw/Banner/super_fb_edm/images/LOVE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1360488"/>
            <a:ext cx="590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270" y="3610272"/>
            <a:ext cx="3992348" cy="24736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86" y="3610272"/>
            <a:ext cx="4388284" cy="247360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740" y="651353"/>
            <a:ext cx="4407818" cy="295891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32" y="651353"/>
            <a:ext cx="4395938" cy="29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5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superbox.com.tw/Banner/super_fb_edm/images/LOVE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2775" y="1349375"/>
            <a:ext cx="590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756" y="2262398"/>
            <a:ext cx="5011348" cy="319143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81" y="280352"/>
            <a:ext cx="2654104" cy="363558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177" y="573087"/>
            <a:ext cx="3846195" cy="230789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4488"/>
            <a:ext cx="3140109" cy="22649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904" y="4164904"/>
            <a:ext cx="2693096" cy="26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3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95917"/>
            <a:ext cx="9143997" cy="5965226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05115" y="2233914"/>
            <a:ext cx="1099594" cy="1637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40000"/>
              </a:lnSpc>
            </a:pPr>
            <a:r>
              <a:rPr kumimoji="1" lang="en-US" altLang="zh-TW" sz="600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4</a:t>
            </a:r>
            <a:endParaRPr kumimoji="1" lang="zh-TW" altLang="en-US" sz="600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1365813" y="2361235"/>
            <a:ext cx="7280475" cy="151004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kumimoji="1" lang="zh-TW" altLang="en-US" sz="32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生涯省思與成長建議</a:t>
            </a:r>
          </a:p>
        </p:txBody>
      </p:sp>
    </p:spTree>
    <p:extLst>
      <p:ext uri="{BB962C8B-B14F-4D97-AF65-F5344CB8AC3E}">
        <p14:creationId xmlns:p14="http://schemas.microsoft.com/office/powerpoint/2010/main" val="22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BDF889E-F3E4-4052-B259-880090B17D62}"/>
              </a:ext>
            </a:extLst>
          </p:cNvPr>
          <p:cNvSpPr/>
          <p:nvPr/>
        </p:nvSpPr>
        <p:spPr>
          <a:xfrm>
            <a:off x="0" y="4945626"/>
            <a:ext cx="9144000" cy="1912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B5572E7-E00D-47C0-9BE4-382FD052E6D7}"/>
              </a:ext>
            </a:extLst>
          </p:cNvPr>
          <p:cNvSpPr/>
          <p:nvPr/>
        </p:nvSpPr>
        <p:spPr>
          <a:xfrm>
            <a:off x="0" y="6391534"/>
            <a:ext cx="9144000" cy="540649"/>
          </a:xfrm>
          <a:prstGeom prst="rect">
            <a:avLst/>
          </a:prstGeom>
          <a:solidFill>
            <a:srgbClr val="B5C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D95C730-AC1F-4746-AD35-6B5CC573A9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717" y="2391297"/>
            <a:ext cx="6742567" cy="392743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CC7DCA6-B5F1-462E-B1B7-07D27537A0D7}"/>
              </a:ext>
            </a:extLst>
          </p:cNvPr>
          <p:cNvSpPr/>
          <p:nvPr/>
        </p:nvSpPr>
        <p:spPr>
          <a:xfrm>
            <a:off x="3949262" y="1"/>
            <a:ext cx="1568669" cy="651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F078D54F-89AE-441C-8C0D-FF951216981E}"/>
              </a:ext>
            </a:extLst>
          </p:cNvPr>
          <p:cNvSpPr txBox="1"/>
          <p:nvPr/>
        </p:nvSpPr>
        <p:spPr>
          <a:xfrm>
            <a:off x="401731" y="57230"/>
            <a:ext cx="8340539" cy="96615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</a:rPr>
              <a:t>興趣何倫碼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91D39708-D9BB-4CE2-BBAA-00A3CC127B81}"/>
              </a:ext>
            </a:extLst>
          </p:cNvPr>
          <p:cNvGrpSpPr/>
          <p:nvPr/>
        </p:nvGrpSpPr>
        <p:grpSpPr>
          <a:xfrm>
            <a:off x="2309694" y="1187814"/>
            <a:ext cx="4524608" cy="946706"/>
            <a:chOff x="4599183" y="1321648"/>
            <a:chExt cx="3122534" cy="946706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xmlns="" id="{FB51CD5E-97E0-4AA4-B66F-30ECBF486425}"/>
                </a:ext>
              </a:extLst>
            </p:cNvPr>
            <p:cNvSpPr txBox="1"/>
            <p:nvPr/>
          </p:nvSpPr>
          <p:spPr>
            <a:xfrm>
              <a:off x="4599183" y="1321648"/>
              <a:ext cx="31225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透過興趣何倫碼，分析人格特質與興趣，</a:t>
              </a: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找出適合自己的科系／職業！</a:t>
              </a:r>
            </a:p>
          </p:txBody>
        </p:sp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xmlns="" id="{0572BCE4-FBFD-45A3-AC59-19D5B67E5EB8}"/>
                </a:ext>
              </a:extLst>
            </p:cNvPr>
            <p:cNvCxnSpPr>
              <a:cxnSpLocks/>
            </p:cNvCxnSpPr>
            <p:nvPr/>
          </p:nvCxnSpPr>
          <p:spPr>
            <a:xfrm>
              <a:off x="5174333" y="2268354"/>
              <a:ext cx="19722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7B45A480-32AD-4552-B25E-5B43CB4F22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054" y="163323"/>
            <a:ext cx="706709" cy="94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7DBDAE87-41BB-4DAD-B55E-2ABC9C4D2F14}"/>
              </a:ext>
            </a:extLst>
          </p:cNvPr>
          <p:cNvSpPr/>
          <p:nvPr/>
        </p:nvSpPr>
        <p:spPr>
          <a:xfrm>
            <a:off x="0" y="4945626"/>
            <a:ext cx="9144000" cy="1912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4BFE7642-B595-4070-935A-4F4A99353D5F}"/>
              </a:ext>
            </a:extLst>
          </p:cNvPr>
          <p:cNvSpPr/>
          <p:nvPr/>
        </p:nvSpPr>
        <p:spPr>
          <a:xfrm>
            <a:off x="0" y="6391534"/>
            <a:ext cx="9144000" cy="540649"/>
          </a:xfrm>
          <a:prstGeom prst="rect">
            <a:avLst/>
          </a:prstGeom>
          <a:solidFill>
            <a:srgbClr val="B5C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88F77376-229A-4169-80D0-5399DA45DB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255" y="1760392"/>
            <a:ext cx="7506956" cy="45409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140C5366-3744-406E-A4E1-D23FDBB152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31" y="154630"/>
            <a:ext cx="744921" cy="99322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F7D02C6-0CEA-4594-94B0-E5DB272BC1F9}"/>
              </a:ext>
            </a:extLst>
          </p:cNvPr>
          <p:cNvSpPr/>
          <p:nvPr/>
        </p:nvSpPr>
        <p:spPr>
          <a:xfrm>
            <a:off x="3949262" y="1"/>
            <a:ext cx="1568669" cy="651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9B9C19B3-E440-4365-A040-901270E156EE}"/>
              </a:ext>
            </a:extLst>
          </p:cNvPr>
          <p:cNvGrpSpPr/>
          <p:nvPr/>
        </p:nvGrpSpPr>
        <p:grpSpPr>
          <a:xfrm>
            <a:off x="3409060" y="1184923"/>
            <a:ext cx="2341901" cy="400559"/>
            <a:chOff x="4534733" y="1318756"/>
            <a:chExt cx="3122534" cy="400559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DABE3B44-8014-4722-830F-B64E2F261464}"/>
                </a:ext>
              </a:extLst>
            </p:cNvPr>
            <p:cNvSpPr txBox="1"/>
            <p:nvPr/>
          </p:nvSpPr>
          <p:spPr>
            <a:xfrm>
              <a:off x="4534733" y="1318756"/>
              <a:ext cx="3122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呈現各行各業的工作</a:t>
              </a:r>
            </a:p>
          </p:txBody>
        </p: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xmlns="" id="{B26C298F-C817-42D3-93C5-E68FC74E0952}"/>
                </a:ext>
              </a:extLst>
            </p:cNvPr>
            <p:cNvCxnSpPr>
              <a:cxnSpLocks/>
            </p:cNvCxnSpPr>
            <p:nvPr/>
          </p:nvCxnSpPr>
          <p:spPr>
            <a:xfrm>
              <a:off x="5099202" y="1719315"/>
              <a:ext cx="19722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2797215F-DCD2-45DF-9292-3B72831A06F4}"/>
              </a:ext>
            </a:extLst>
          </p:cNvPr>
          <p:cNvSpPr txBox="1"/>
          <p:nvPr/>
        </p:nvSpPr>
        <p:spPr>
          <a:xfrm>
            <a:off x="401731" y="57230"/>
            <a:ext cx="8340539" cy="96615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</a:rPr>
              <a:t>職業地圖</a:t>
            </a:r>
          </a:p>
        </p:txBody>
      </p:sp>
    </p:spTree>
    <p:extLst>
      <p:ext uri="{BB962C8B-B14F-4D97-AF65-F5344CB8AC3E}">
        <p14:creationId xmlns:p14="http://schemas.microsoft.com/office/powerpoint/2010/main" val="14746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452A8589-558E-40C0-A115-2378520F23D1}"/>
              </a:ext>
            </a:extLst>
          </p:cNvPr>
          <p:cNvSpPr/>
          <p:nvPr/>
        </p:nvSpPr>
        <p:spPr>
          <a:xfrm>
            <a:off x="0" y="4945626"/>
            <a:ext cx="9144000" cy="1912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D547EB76-C792-452C-B825-1F2D7100124C}"/>
              </a:ext>
            </a:extLst>
          </p:cNvPr>
          <p:cNvSpPr/>
          <p:nvPr/>
        </p:nvSpPr>
        <p:spPr>
          <a:xfrm>
            <a:off x="0" y="6391534"/>
            <a:ext cx="9144000" cy="540649"/>
          </a:xfrm>
          <a:prstGeom prst="rect">
            <a:avLst/>
          </a:prstGeom>
          <a:solidFill>
            <a:srgbClr val="B5C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73D46B94-EA36-47C7-915F-33E6064D0C2A}"/>
              </a:ext>
            </a:extLst>
          </p:cNvPr>
          <p:cNvSpPr/>
          <p:nvPr/>
        </p:nvSpPr>
        <p:spPr>
          <a:xfrm>
            <a:off x="3949262" y="1"/>
            <a:ext cx="1568669" cy="651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28D9EF3A-A049-4865-9E22-78D8790ECE1B}"/>
              </a:ext>
            </a:extLst>
          </p:cNvPr>
          <p:cNvGrpSpPr/>
          <p:nvPr/>
        </p:nvGrpSpPr>
        <p:grpSpPr>
          <a:xfrm>
            <a:off x="2946001" y="1239997"/>
            <a:ext cx="3251999" cy="646331"/>
            <a:chOff x="4534733" y="1341058"/>
            <a:chExt cx="3122534" cy="646331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xmlns="" id="{ED602262-3B8D-4E98-83D7-FA44D4AA6C15}"/>
                </a:ext>
              </a:extLst>
            </p:cNvPr>
            <p:cNvSpPr txBox="1"/>
            <p:nvPr/>
          </p:nvSpPr>
          <p:spPr>
            <a:xfrm>
              <a:off x="4534733" y="1341058"/>
              <a:ext cx="3122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插畫職業角色介紹工作內容、學校科系</a:t>
              </a:r>
            </a:p>
          </p:txBody>
        </p: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xmlns="" id="{26C6E89C-F881-4061-A61F-C807382BAF75}"/>
                </a:ext>
              </a:extLst>
            </p:cNvPr>
            <p:cNvCxnSpPr>
              <a:cxnSpLocks/>
            </p:cNvCxnSpPr>
            <p:nvPr/>
          </p:nvCxnSpPr>
          <p:spPr>
            <a:xfrm>
              <a:off x="5109882" y="1757123"/>
              <a:ext cx="19722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6B3ED106-E75B-4DEC-B783-1C6EA9363E94}"/>
              </a:ext>
            </a:extLst>
          </p:cNvPr>
          <p:cNvGrpSpPr/>
          <p:nvPr/>
        </p:nvGrpSpPr>
        <p:grpSpPr>
          <a:xfrm>
            <a:off x="891233" y="1825938"/>
            <a:ext cx="7572653" cy="4228329"/>
            <a:chOff x="1177799" y="1540917"/>
            <a:chExt cx="10096871" cy="4228329"/>
          </a:xfrm>
        </p:grpSpPr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xmlns="" id="{8B7AB918-042E-4600-9912-7A21CA94E161}"/>
                </a:ext>
              </a:extLst>
            </p:cNvPr>
            <p:cNvGrpSpPr/>
            <p:nvPr/>
          </p:nvGrpSpPr>
          <p:grpSpPr>
            <a:xfrm>
              <a:off x="1177799" y="1540917"/>
              <a:ext cx="6698456" cy="4228329"/>
              <a:chOff x="2895599" y="1791740"/>
              <a:chExt cx="5791201" cy="3655634"/>
            </a:xfrm>
          </p:grpSpPr>
          <p:pic>
            <p:nvPicPr>
              <p:cNvPr id="17" name="圖片 16">
                <a:extLst>
                  <a:ext uri="{FF2B5EF4-FFF2-40B4-BE49-F238E27FC236}">
                    <a16:creationId xmlns:a16="http://schemas.microsoft.com/office/drawing/2014/main" xmlns="" id="{BD8BF8FB-FA78-4159-98F2-A0F2C3E4CD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95599" y="1791740"/>
                <a:ext cx="5791201" cy="3655634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18" name="橢圓 17">
                <a:extLst>
                  <a:ext uri="{FF2B5EF4-FFF2-40B4-BE49-F238E27FC236}">
                    <a16:creationId xmlns:a16="http://schemas.microsoft.com/office/drawing/2014/main" xmlns="" id="{EBEE6AD5-6E19-4989-B30D-80E217F1B53A}"/>
                  </a:ext>
                </a:extLst>
              </p:cNvPr>
              <p:cNvSpPr/>
              <p:nvPr/>
            </p:nvSpPr>
            <p:spPr>
              <a:xfrm>
                <a:off x="3141540" y="3934352"/>
                <a:ext cx="1224290" cy="1224290"/>
              </a:xfrm>
              <a:prstGeom prst="ellipse">
                <a:avLst/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xmlns="" id="{5D36374F-2C14-4933-9998-1292249E00AA}"/>
                </a:ext>
              </a:extLst>
            </p:cNvPr>
            <p:cNvGrpSpPr/>
            <p:nvPr/>
          </p:nvGrpSpPr>
          <p:grpSpPr>
            <a:xfrm>
              <a:off x="2966240" y="1779647"/>
              <a:ext cx="8308430" cy="3655634"/>
              <a:chOff x="3883570" y="2236164"/>
              <a:chExt cx="8308430" cy="3655634"/>
            </a:xfrm>
          </p:grpSpPr>
          <p:sp>
            <p:nvSpPr>
              <p:cNvPr id="9" name="等腰三角形 8">
                <a:extLst>
                  <a:ext uri="{FF2B5EF4-FFF2-40B4-BE49-F238E27FC236}">
                    <a16:creationId xmlns:a16="http://schemas.microsoft.com/office/drawing/2014/main" xmlns="" id="{AABA13E3-0EC7-4F14-9F99-B68637DA67BE}"/>
                  </a:ext>
                </a:extLst>
              </p:cNvPr>
              <p:cNvSpPr/>
              <p:nvPr/>
            </p:nvSpPr>
            <p:spPr>
              <a:xfrm rot="15046774">
                <a:off x="4913584" y="3314845"/>
                <a:ext cx="704194" cy="2764221"/>
              </a:xfrm>
              <a:prstGeom prst="triangle">
                <a:avLst>
                  <a:gd name="adj" fmla="val 51551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xmlns="" id="{EBC5A895-2B18-4F1D-B375-637DE8879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68879" y="2236164"/>
                <a:ext cx="6323121" cy="365563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E5597120-30E1-43A1-982C-29B0D3A8D536}"/>
              </a:ext>
            </a:extLst>
          </p:cNvPr>
          <p:cNvSpPr txBox="1"/>
          <p:nvPr/>
        </p:nvSpPr>
        <p:spPr>
          <a:xfrm>
            <a:off x="401731" y="57230"/>
            <a:ext cx="8340539" cy="96615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</a:rPr>
              <a:t>職業地圖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xmlns="" id="{A1EF7E8A-BEE0-4B66-8312-7612545FB4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31" y="154630"/>
            <a:ext cx="744921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375780"/>
            <a:ext cx="7886700" cy="9005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What you need?</a:t>
            </a:r>
            <a:endParaRPr lang="zh-TW" altLang="en-US" dirty="0" smtClean="0"/>
          </a:p>
        </p:txBody>
      </p:sp>
      <p:pic>
        <p:nvPicPr>
          <p:cNvPr id="3" name="圖片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" y="1127343"/>
            <a:ext cx="4244953" cy="537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100" y="1127343"/>
            <a:ext cx="4251325" cy="537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ãåè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4714875"/>
            <a:ext cx="13716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143125" y="4714875"/>
            <a:ext cx="1819275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其他科目、能力呢？</a:t>
            </a:r>
          </a:p>
        </p:txBody>
      </p:sp>
    </p:spTree>
    <p:extLst>
      <p:ext uri="{BB962C8B-B14F-4D97-AF65-F5344CB8AC3E}">
        <p14:creationId xmlns:p14="http://schemas.microsoft.com/office/powerpoint/2010/main" val="35138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BDF889E-F3E4-4052-B259-880090B17D62}"/>
              </a:ext>
            </a:extLst>
          </p:cNvPr>
          <p:cNvSpPr/>
          <p:nvPr/>
        </p:nvSpPr>
        <p:spPr>
          <a:xfrm>
            <a:off x="0" y="4945626"/>
            <a:ext cx="9144000" cy="1912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B5572E7-E00D-47C0-9BE4-382FD052E6D7}"/>
              </a:ext>
            </a:extLst>
          </p:cNvPr>
          <p:cNvSpPr/>
          <p:nvPr/>
        </p:nvSpPr>
        <p:spPr>
          <a:xfrm>
            <a:off x="0" y="6391534"/>
            <a:ext cx="9144000" cy="540649"/>
          </a:xfrm>
          <a:prstGeom prst="rect">
            <a:avLst/>
          </a:prstGeom>
          <a:solidFill>
            <a:srgbClr val="B5C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CC7DCA6-B5F1-462E-B1B7-07D27537A0D7}"/>
              </a:ext>
            </a:extLst>
          </p:cNvPr>
          <p:cNvSpPr/>
          <p:nvPr/>
        </p:nvSpPr>
        <p:spPr>
          <a:xfrm>
            <a:off x="3949262" y="1"/>
            <a:ext cx="1568669" cy="651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F078D54F-89AE-441C-8C0D-FF951216981E}"/>
              </a:ext>
            </a:extLst>
          </p:cNvPr>
          <p:cNvSpPr txBox="1"/>
          <p:nvPr/>
        </p:nvSpPr>
        <p:spPr>
          <a:xfrm>
            <a:off x="401731" y="57230"/>
            <a:ext cx="8340539" cy="96615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</a:rPr>
              <a:t>科系導航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56373E28-D510-4705-9C81-7C530FA1A9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11" y="2302588"/>
            <a:ext cx="7046480" cy="39500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0E6F897E-05EF-42C7-9BBC-7EBC7EC57271}"/>
              </a:ext>
            </a:extLst>
          </p:cNvPr>
          <p:cNvGrpSpPr/>
          <p:nvPr/>
        </p:nvGrpSpPr>
        <p:grpSpPr>
          <a:xfrm>
            <a:off x="2175881" y="1144054"/>
            <a:ext cx="4792237" cy="946600"/>
            <a:chOff x="4534732" y="1018487"/>
            <a:chExt cx="3122534" cy="946600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xmlns="" id="{3EF6D875-68BE-4165-B4DA-5483EE8588E9}"/>
                </a:ext>
              </a:extLst>
            </p:cNvPr>
            <p:cNvSpPr txBox="1"/>
            <p:nvPr/>
          </p:nvSpPr>
          <p:spPr>
            <a:xfrm>
              <a:off x="4534732" y="1018487"/>
              <a:ext cx="31225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透過有興趣的職業，</a:t>
              </a: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知道如何選擇高職群科或大學科系</a:t>
              </a:r>
            </a:p>
          </p:txBody>
        </p: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xmlns="" id="{BE46D061-0D3F-477C-8FF7-E9C801ED802A}"/>
                </a:ext>
              </a:extLst>
            </p:cNvPr>
            <p:cNvCxnSpPr>
              <a:cxnSpLocks/>
            </p:cNvCxnSpPr>
            <p:nvPr/>
          </p:nvCxnSpPr>
          <p:spPr>
            <a:xfrm>
              <a:off x="5109882" y="1965087"/>
              <a:ext cx="19722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9D7E4932-B148-413D-9593-3382B7925B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095" y="2656851"/>
            <a:ext cx="1739895" cy="3241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828B46A8-9207-4CD4-ACB3-0D35610D9E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687" y="135504"/>
            <a:ext cx="724279" cy="9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/>
            </a:extLst>
          </p:cNvPr>
          <p:cNvSpPr/>
          <p:nvPr/>
        </p:nvSpPr>
        <p:spPr>
          <a:xfrm>
            <a:off x="1474788" y="392113"/>
            <a:ext cx="7594600" cy="568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工作世界→職業查詢→社工人員→學校科系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3011" name="圖片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49513"/>
            <a:ext cx="91440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60438"/>
            <a:ext cx="9144000" cy="58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31763" y="1778001"/>
            <a:ext cx="2387600" cy="52863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67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B3707874-B3DB-49B0-B77E-3A32A6870806}"/>
              </a:ext>
            </a:extLst>
          </p:cNvPr>
          <p:cNvSpPr/>
          <p:nvPr/>
        </p:nvSpPr>
        <p:spPr>
          <a:xfrm>
            <a:off x="3949262" y="1"/>
            <a:ext cx="1568669" cy="651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DF063E36-D77F-4103-84FE-D2C269A450A6}"/>
              </a:ext>
            </a:extLst>
          </p:cNvPr>
          <p:cNvSpPr txBox="1"/>
          <p:nvPr/>
        </p:nvSpPr>
        <p:spPr>
          <a:xfrm>
            <a:off x="401731" y="57230"/>
            <a:ext cx="8340539" cy="96615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</a:rPr>
              <a:t>升學就業地圖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E6B08D48-F4D4-459D-83BD-C8706AB6EC79}"/>
              </a:ext>
            </a:extLst>
          </p:cNvPr>
          <p:cNvSpPr/>
          <p:nvPr/>
        </p:nvSpPr>
        <p:spPr>
          <a:xfrm>
            <a:off x="0" y="4945626"/>
            <a:ext cx="9144000" cy="1912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31E08EBF-1D8B-4D26-94FE-3174552B1B35}"/>
              </a:ext>
            </a:extLst>
          </p:cNvPr>
          <p:cNvSpPr/>
          <p:nvPr/>
        </p:nvSpPr>
        <p:spPr>
          <a:xfrm>
            <a:off x="0" y="6391534"/>
            <a:ext cx="9144000" cy="540649"/>
          </a:xfrm>
          <a:prstGeom prst="rect">
            <a:avLst/>
          </a:prstGeom>
          <a:solidFill>
            <a:srgbClr val="B5C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xmlns="" id="{D38C1F22-EDAB-4444-BE1F-71CAB259CA24}"/>
              </a:ext>
            </a:extLst>
          </p:cNvPr>
          <p:cNvGrpSpPr/>
          <p:nvPr/>
        </p:nvGrpSpPr>
        <p:grpSpPr>
          <a:xfrm>
            <a:off x="616695" y="2077134"/>
            <a:ext cx="5105939" cy="4020600"/>
            <a:chOff x="498232" y="907976"/>
            <a:chExt cx="8519205" cy="5031246"/>
          </a:xfrm>
        </p:grpSpPr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xmlns="" id="{B501587D-63CE-4640-8E76-6FCBA09DE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232" y="907976"/>
              <a:ext cx="6774927" cy="503124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43" name="等腰三角形 42">
              <a:extLst>
                <a:ext uri="{FF2B5EF4-FFF2-40B4-BE49-F238E27FC236}">
                  <a16:creationId xmlns:a16="http://schemas.microsoft.com/office/drawing/2014/main" xmlns="" id="{90DCFDC1-FDAE-4BAB-A0F0-3801106911AB}"/>
                </a:ext>
              </a:extLst>
            </p:cNvPr>
            <p:cNvSpPr/>
            <p:nvPr/>
          </p:nvSpPr>
          <p:spPr>
            <a:xfrm rot="15361103">
              <a:off x="3517575" y="1942092"/>
              <a:ext cx="299991" cy="155450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xmlns="" id="{2A9A4FC3-CCB4-4DFD-B73A-522580565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3800" y="907976"/>
              <a:ext cx="4873637" cy="3957145"/>
            </a:xfrm>
            <a:prstGeom prst="rect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7039D656-58EF-402B-BB7B-6D5A23DBED11}"/>
              </a:ext>
            </a:extLst>
          </p:cNvPr>
          <p:cNvSpPr txBox="1"/>
          <p:nvPr/>
        </p:nvSpPr>
        <p:spPr>
          <a:xfrm>
            <a:off x="401731" y="502718"/>
            <a:ext cx="8340539" cy="96615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3AC56338-1787-4CB4-8CF0-83BDBB4E9920}"/>
              </a:ext>
            </a:extLst>
          </p:cNvPr>
          <p:cNvSpPr/>
          <p:nvPr/>
        </p:nvSpPr>
        <p:spPr>
          <a:xfrm>
            <a:off x="719976" y="1168762"/>
            <a:ext cx="1593622" cy="5444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🔍升學地圖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xmlns="" id="{1FE7D276-11C7-421C-8F59-D2780C455E4B}"/>
              </a:ext>
            </a:extLst>
          </p:cNvPr>
          <p:cNvGrpSpPr/>
          <p:nvPr/>
        </p:nvGrpSpPr>
        <p:grpSpPr>
          <a:xfrm>
            <a:off x="2918348" y="1278794"/>
            <a:ext cx="3307305" cy="646331"/>
            <a:chOff x="4534733" y="1341058"/>
            <a:chExt cx="3122534" cy="646331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74CEE597-D742-444A-B950-057B33FF8097}"/>
                </a:ext>
              </a:extLst>
            </p:cNvPr>
            <p:cNvSpPr txBox="1"/>
            <p:nvPr/>
          </p:nvSpPr>
          <p:spPr>
            <a:xfrm>
              <a:off x="4534733" y="1341058"/>
              <a:ext cx="3122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查找各大學與科系，了解學長姐升學狀況</a:t>
              </a:r>
            </a:p>
          </p:txBody>
        </p: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xmlns="" id="{5323C7C8-AFDF-4632-BDFE-5AC9F4196F7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882" y="1775483"/>
              <a:ext cx="19722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51C90A31-CA00-4F6D-A86B-1DB4E9CC81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102" y="167302"/>
            <a:ext cx="726509" cy="968678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3D32B6AD-5730-4690-BDFD-7B4B9F923C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850" y="2040633"/>
            <a:ext cx="2950766" cy="35007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571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atic.104.com.tw/gtnew/img/character/bigRole/201600201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0" y="349250"/>
            <a:ext cx="5045075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029075" y="466725"/>
          <a:ext cx="4773613" cy="6200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317"/>
                <a:gridCol w="3234296"/>
              </a:tblGrid>
              <a:tr h="7591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多元裝備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隱含意義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清晰大腦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同時兼具理性與感性的判斷能力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anchor="ctr"/>
                </a:tc>
              </a:tr>
              <a:tr h="7591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親切笑容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化干戈為和平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anchor="ctr"/>
                </a:tc>
              </a:tr>
              <a:tr h="7591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敏銳觀察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看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聽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到黑暗中的光明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anchor="ctr"/>
                </a:tc>
              </a:tr>
              <a:tr h="7591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簡便行裝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積極行動、陪伴同在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anchor="ctr"/>
                </a:tc>
              </a:tr>
              <a:tr h="7591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群體性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友善、給力、系統連結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自信妙筆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專業身分與忠實記錄與行銷能力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anchor="ctr"/>
                </a:tc>
              </a:tr>
              <a:tr h="7591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熱忱初心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^_^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anchor="ctr"/>
                </a:tc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725" y="1212850"/>
            <a:ext cx="7715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6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965C5031-E6FE-4082-9A76-75BB3ADCB21B}"/>
              </a:ext>
            </a:extLst>
          </p:cNvPr>
          <p:cNvSpPr/>
          <p:nvPr/>
        </p:nvSpPr>
        <p:spPr>
          <a:xfrm>
            <a:off x="0" y="4945626"/>
            <a:ext cx="9144000" cy="1912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1723366F-A04F-442A-AC50-BE3889D7F711}"/>
              </a:ext>
            </a:extLst>
          </p:cNvPr>
          <p:cNvSpPr/>
          <p:nvPr/>
        </p:nvSpPr>
        <p:spPr>
          <a:xfrm>
            <a:off x="0" y="6391534"/>
            <a:ext cx="9144000" cy="540649"/>
          </a:xfrm>
          <a:prstGeom prst="rect">
            <a:avLst/>
          </a:prstGeom>
          <a:solidFill>
            <a:srgbClr val="B5C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E700C314-8C1D-4689-979D-13A454A67D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564" y="1966647"/>
            <a:ext cx="4286240" cy="41868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7041151-2F02-4E2E-9B1E-87667112B998}"/>
              </a:ext>
            </a:extLst>
          </p:cNvPr>
          <p:cNvSpPr/>
          <p:nvPr/>
        </p:nvSpPr>
        <p:spPr>
          <a:xfrm>
            <a:off x="401731" y="1135980"/>
            <a:ext cx="1593622" cy="5444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🔍就業地圖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0E804A69-8413-4E36-9E1A-ECF1122437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720" y="1966646"/>
            <a:ext cx="3684773" cy="40299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2115F7F5-4325-44D4-824A-DA218B40FA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102" y="167302"/>
            <a:ext cx="726509" cy="96867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24C1AF9-7CD4-4C1D-B54D-E4168BDDE691}"/>
              </a:ext>
            </a:extLst>
          </p:cNvPr>
          <p:cNvSpPr/>
          <p:nvPr/>
        </p:nvSpPr>
        <p:spPr>
          <a:xfrm>
            <a:off x="3949262" y="1"/>
            <a:ext cx="1568669" cy="651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FC22DA12-D1EE-49D7-B7FD-B157E2FE468D}"/>
              </a:ext>
            </a:extLst>
          </p:cNvPr>
          <p:cNvSpPr txBox="1"/>
          <p:nvPr/>
        </p:nvSpPr>
        <p:spPr>
          <a:xfrm>
            <a:off x="401731" y="57230"/>
            <a:ext cx="8340539" cy="96615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</a:rPr>
              <a:t>升學就業地圖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xmlns="" id="{5EE10B5A-2149-4242-911F-392067C7EFF6}"/>
              </a:ext>
            </a:extLst>
          </p:cNvPr>
          <p:cNvGrpSpPr/>
          <p:nvPr/>
        </p:nvGrpSpPr>
        <p:grpSpPr>
          <a:xfrm>
            <a:off x="2918348" y="1278793"/>
            <a:ext cx="3307305" cy="646331"/>
            <a:chOff x="4534733" y="1341058"/>
            <a:chExt cx="3122534" cy="646331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E49EF87D-B64D-4D52-9CEB-640159F13F6C}"/>
                </a:ext>
              </a:extLst>
            </p:cNvPr>
            <p:cNvSpPr txBox="1"/>
            <p:nvPr/>
          </p:nvSpPr>
          <p:spPr>
            <a:xfrm>
              <a:off x="4534733" y="1341058"/>
              <a:ext cx="3122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查詢學長姊未來職業走向、薪資狀況</a:t>
              </a:r>
            </a:p>
          </p:txBody>
        </p: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xmlns="" id="{FE3D063E-F171-4015-B274-F806DD08BA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882" y="1804290"/>
              <a:ext cx="19722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83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1198563"/>
            <a:ext cx="888365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3" y="0"/>
            <a:ext cx="4379912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388" y="2366963"/>
            <a:ext cx="52816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3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5F66AF1E-3286-4D38-822C-62A9ED70E18A}"/>
              </a:ext>
            </a:extLst>
          </p:cNvPr>
          <p:cNvSpPr/>
          <p:nvPr/>
        </p:nvSpPr>
        <p:spPr>
          <a:xfrm>
            <a:off x="0" y="4945626"/>
            <a:ext cx="9144000" cy="1912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42E01ABE-BEB4-4C18-A846-05954C39A877}"/>
              </a:ext>
            </a:extLst>
          </p:cNvPr>
          <p:cNvSpPr/>
          <p:nvPr/>
        </p:nvSpPr>
        <p:spPr>
          <a:xfrm>
            <a:off x="0" y="6391534"/>
            <a:ext cx="9144000" cy="540649"/>
          </a:xfrm>
          <a:prstGeom prst="rect">
            <a:avLst/>
          </a:prstGeom>
          <a:solidFill>
            <a:srgbClr val="B5CD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7039D656-58EF-402B-BB7B-6D5A23DBED11}"/>
              </a:ext>
            </a:extLst>
          </p:cNvPr>
          <p:cNvSpPr txBox="1"/>
          <p:nvPr/>
        </p:nvSpPr>
        <p:spPr>
          <a:xfrm>
            <a:off x="401731" y="572959"/>
            <a:ext cx="8340539" cy="96615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FECCC997-636F-412B-BF61-4B8968D67948}"/>
              </a:ext>
            </a:extLst>
          </p:cNvPr>
          <p:cNvGrpSpPr/>
          <p:nvPr/>
        </p:nvGrpSpPr>
        <p:grpSpPr>
          <a:xfrm>
            <a:off x="298121" y="2234008"/>
            <a:ext cx="8547758" cy="4051035"/>
            <a:chOff x="259349" y="2022197"/>
            <a:chExt cx="11673302" cy="4149242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464AB71E-B2B8-4750-AD12-73A454945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349" y="2022197"/>
              <a:ext cx="10633391" cy="414924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4AE146CE-1068-4564-8EF4-C89DC57C5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657" y="2022198"/>
              <a:ext cx="6493994" cy="414924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CCF1B252-F59D-4921-8869-F01091ECB937}"/>
              </a:ext>
            </a:extLst>
          </p:cNvPr>
          <p:cNvGrpSpPr/>
          <p:nvPr/>
        </p:nvGrpSpPr>
        <p:grpSpPr>
          <a:xfrm>
            <a:off x="1882094" y="1346531"/>
            <a:ext cx="5379812" cy="923330"/>
            <a:chOff x="4534732" y="1228015"/>
            <a:chExt cx="3122534" cy="923330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xmlns="" id="{957C4195-A342-4747-BA8E-06D291887653}"/>
                </a:ext>
              </a:extLst>
            </p:cNvPr>
            <p:cNvSpPr txBox="1"/>
            <p:nvPr/>
          </p:nvSpPr>
          <p:spPr>
            <a:xfrm>
              <a:off x="4534732" y="1228015"/>
              <a:ext cx="31225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瞭解工作所需具備的學經歷條件、薪資狀況、市場需求、生涯路徑</a:t>
              </a:r>
            </a:p>
          </p:txBody>
        </p: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xmlns="" id="{57A88F10-F30E-4FF0-B622-E6B556461399}"/>
                </a:ext>
              </a:extLst>
            </p:cNvPr>
            <p:cNvCxnSpPr>
              <a:cxnSpLocks/>
            </p:cNvCxnSpPr>
            <p:nvPr/>
          </p:nvCxnSpPr>
          <p:spPr>
            <a:xfrm>
              <a:off x="4799909" y="1775302"/>
              <a:ext cx="2592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C18E656C-F3A5-4917-BF72-594454CE2E57}"/>
              </a:ext>
            </a:extLst>
          </p:cNvPr>
          <p:cNvSpPr/>
          <p:nvPr/>
        </p:nvSpPr>
        <p:spPr>
          <a:xfrm>
            <a:off x="3949262" y="1"/>
            <a:ext cx="1568669" cy="651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EB1226E1-5826-4F88-B7B9-211BB49C7BC2}"/>
              </a:ext>
            </a:extLst>
          </p:cNvPr>
          <p:cNvSpPr txBox="1"/>
          <p:nvPr/>
        </p:nvSpPr>
        <p:spPr>
          <a:xfrm>
            <a:off x="401731" y="57230"/>
            <a:ext cx="8340539" cy="96615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</a:rPr>
              <a:t>職務大百科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921508F1-21E9-4AED-AA57-BFD1199C78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287" y="150357"/>
            <a:ext cx="697695" cy="93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1493838" y="526092"/>
            <a:ext cx="7021512" cy="750257"/>
          </a:xfrm>
        </p:spPr>
        <p:txBody>
          <a:bodyPr/>
          <a:lstStyle/>
          <a:p>
            <a:r>
              <a:rPr lang="zh-TW" altLang="en-US" dirty="0" smtClean="0"/>
              <a:t>如何成為專業社會工作師？</a:t>
            </a:r>
          </a:p>
        </p:txBody>
      </p:sp>
      <p:graphicFrame>
        <p:nvGraphicFramePr>
          <p:cNvPr id="2" name="資料庫圖表 1"/>
          <p:cNvGraphicFramePr/>
          <p:nvPr/>
        </p:nvGraphicFramePr>
        <p:xfrm>
          <a:off x="436880" y="1397000"/>
          <a:ext cx="656336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1296988"/>
            <a:ext cx="1960563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150" y="4094163"/>
            <a:ext cx="1919288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23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628650" y="413358"/>
            <a:ext cx="7886700" cy="862991"/>
          </a:xfrm>
        </p:spPr>
        <p:txBody>
          <a:bodyPr/>
          <a:lstStyle/>
          <a:p>
            <a:r>
              <a:rPr lang="zh-TW" altLang="en-US" dirty="0" smtClean="0"/>
              <a:t>許自己和別人一個可能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14325" y="2695575"/>
          <a:ext cx="2724150" cy="1371600"/>
        </p:xfrm>
        <a:graphic>
          <a:graphicData uri="http://schemas.openxmlformats.org/drawingml/2006/table">
            <a:tbl>
              <a:tblPr/>
              <a:tblGrid>
                <a:gridCol w="164882"/>
                <a:gridCol w="591428"/>
                <a:gridCol w="1967840"/>
              </a:tblGrid>
              <a:tr h="549275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u="sng">
                          <a:solidFill>
                            <a:srgbClr val="333333"/>
                          </a:solidFill>
                          <a:effectLst/>
                          <a:latin typeface="微軟正黑體"/>
                        </a:rPr>
                        <a:t>一般社會工作者薪情：</a:t>
                      </a:r>
                      <a:endParaRPr lang="zh-TW" altLang="en-US" sz="1800">
                        <a:solidFill>
                          <a:srgbClr val="666666"/>
                        </a:solidFill>
                        <a:effectLst/>
                        <a:latin typeface="微軟正黑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rgbClr val="666666"/>
                          </a:solidFill>
                          <a:effectLst/>
                          <a:latin typeface="微軟正黑體"/>
                        </a:rPr>
                        <a:t>依服務之產業類別不同，薪資及工作內容及技能需求各有差異性。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D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09563" y="1066800"/>
          <a:ext cx="8385174" cy="1524001"/>
        </p:xfrm>
        <a:graphic>
          <a:graphicData uri="http://schemas.openxmlformats.org/drawingml/2006/table">
            <a:tbl>
              <a:tblPr/>
              <a:tblGrid>
                <a:gridCol w="2374370"/>
                <a:gridCol w="1094416"/>
                <a:gridCol w="1229097"/>
                <a:gridCol w="1229097"/>
                <a:gridCol w="1229097"/>
                <a:gridCol w="1229097"/>
              </a:tblGrid>
              <a:tr h="3124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工作年資</a:t>
                      </a:r>
                    </a:p>
                  </a:txBody>
                  <a:tcPr marL="19051" marR="19051" marT="19042" marB="19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/>
                        <a:t>1</a:t>
                      </a:r>
                      <a:r>
                        <a:rPr lang="zh-TW" altLang="en-US" sz="1800"/>
                        <a:t>年以下</a:t>
                      </a:r>
                    </a:p>
                  </a:txBody>
                  <a:tcPr marL="19051" marR="19051" marT="19042" marB="19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/>
                        <a:t>1-3</a:t>
                      </a:r>
                      <a:r>
                        <a:rPr lang="zh-TW" altLang="en-US" sz="1800"/>
                        <a:t>年</a:t>
                      </a:r>
                    </a:p>
                  </a:txBody>
                  <a:tcPr marL="19051" marR="19051" marT="19042" marB="19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/>
                        <a:t>3-5</a:t>
                      </a:r>
                      <a:r>
                        <a:rPr lang="zh-TW" altLang="en-US" sz="1800"/>
                        <a:t>年</a:t>
                      </a:r>
                    </a:p>
                  </a:txBody>
                  <a:tcPr marL="19051" marR="19051" marT="19042" marB="19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/>
                        <a:t>5-7</a:t>
                      </a:r>
                      <a:r>
                        <a:rPr lang="zh-TW" altLang="en-US" sz="1800"/>
                        <a:t>年</a:t>
                      </a:r>
                    </a:p>
                  </a:txBody>
                  <a:tcPr marL="19051" marR="19051" marT="19042" marB="19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/>
                        <a:t>7</a:t>
                      </a:r>
                      <a:r>
                        <a:rPr lang="zh-TW" altLang="en-US" sz="1800"/>
                        <a:t>年以上</a:t>
                      </a:r>
                    </a:p>
                  </a:txBody>
                  <a:tcPr marL="19051" marR="19051" marT="19042" marB="19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33"/>
                    </a:solidFill>
                  </a:tcPr>
                </a:tc>
              </a:tr>
              <a:tr h="312417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u="sng" dirty="0">
                          <a:solidFill>
                            <a:srgbClr val="333333"/>
                          </a:solidFill>
                          <a:effectLst/>
                          <a:latin typeface="微軟正黑體"/>
                        </a:rPr>
                        <a:t>社會工作者</a:t>
                      </a:r>
                      <a:br>
                        <a:rPr lang="zh-TW" altLang="en-US" sz="1800" b="1" u="sng" dirty="0">
                          <a:solidFill>
                            <a:srgbClr val="333333"/>
                          </a:solidFill>
                          <a:effectLst/>
                          <a:latin typeface="微軟正黑體"/>
                        </a:rPr>
                      </a:br>
                      <a:r>
                        <a:rPr lang="zh-TW" altLang="en-US" sz="1800" b="1" u="sng" dirty="0">
                          <a:solidFill>
                            <a:srgbClr val="333333"/>
                          </a:solidFill>
                          <a:effectLst/>
                          <a:latin typeface="微軟正黑體"/>
                        </a:rPr>
                        <a:t>平均薪資</a:t>
                      </a:r>
                    </a:p>
                  </a:txBody>
                  <a:tcPr marL="19051" marR="19051" marT="19042" marB="19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/>
                        <a:t>$31,031</a:t>
                      </a:r>
                    </a:p>
                  </a:txBody>
                  <a:tcPr marL="19051" marR="19051" marT="19042" marB="19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/>
                        <a:t>$31,720</a:t>
                      </a:r>
                    </a:p>
                  </a:txBody>
                  <a:tcPr marL="19051" marR="19051" marT="19042" marB="19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/>
                        <a:t>$32,851</a:t>
                      </a:r>
                    </a:p>
                  </a:txBody>
                  <a:tcPr marL="19051" marR="19051" marT="19042" marB="19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/>
                        <a:t>$33,588</a:t>
                      </a:r>
                    </a:p>
                  </a:txBody>
                  <a:tcPr marL="19051" marR="19051" marT="19042" marB="19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/>
                        <a:t>$34,391</a:t>
                      </a:r>
                    </a:p>
                  </a:txBody>
                  <a:tcPr marL="19051" marR="19051" marT="19042" marB="19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867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800" b="1" u="sng">
                          <a:solidFill>
                            <a:srgbClr val="333333"/>
                          </a:solidFill>
                          <a:effectLst/>
                          <a:latin typeface="微軟正黑體"/>
                        </a:rPr>
                        <a:t>專技高考／社會工作師證照</a:t>
                      </a:r>
                      <a:r>
                        <a:rPr lang="zh-TW" altLang="en-US" sz="1800"/>
                        <a:t>加給約</a:t>
                      </a:r>
                      <a:r>
                        <a:rPr lang="en-US" altLang="zh-TW" sz="1800"/>
                        <a:t>600</a:t>
                      </a:r>
                      <a:r>
                        <a:rPr lang="zh-TW" altLang="en-US" sz="1800"/>
                        <a:t>元至</a:t>
                      </a:r>
                      <a:r>
                        <a:rPr lang="en-US" altLang="zh-TW" sz="1800"/>
                        <a:t>3,000</a:t>
                      </a:r>
                      <a:r>
                        <a:rPr lang="zh-TW" altLang="en-US" sz="1800"/>
                        <a:t>元不等；少部分不要求須取證照</a:t>
                      </a:r>
                    </a:p>
                  </a:txBody>
                  <a:tcPr marL="19051" marR="19051" marT="19042" marB="19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24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u="sng" dirty="0">
                          <a:solidFill>
                            <a:srgbClr val="333333"/>
                          </a:solidFill>
                          <a:effectLst/>
                          <a:latin typeface="微軟正黑體"/>
                        </a:rPr>
                        <a:t>公職社會工作師薪俸</a:t>
                      </a:r>
                    </a:p>
                  </a:txBody>
                  <a:tcPr marL="19051" marR="19051" marT="19042" marB="19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34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effectLst/>
                        </a:rPr>
                        <a:t>43,350 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effectLst/>
                        </a:rPr>
                        <a:t>元、享公保</a:t>
                      </a:r>
                    </a:p>
                  </a:txBody>
                  <a:tcPr marL="19051" marR="19051" marT="19042" marB="190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983" name="Rectangle 4"/>
          <p:cNvSpPr>
            <a:spLocks noChangeArrowheads="1"/>
          </p:cNvSpPr>
          <p:nvPr/>
        </p:nvSpPr>
        <p:spPr bwMode="auto">
          <a:xfrm>
            <a:off x="952500" y="2914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  <a:ea typeface="微軟正黑體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  <a:ea typeface="微軟正黑體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  <a:ea typeface="微軟正黑體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34" charset="0"/>
                <a:ea typeface="微軟正黑體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34" charset="0"/>
                <a:ea typeface="微軟正黑體" pitchFamily="34" charset="-12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34" charset="0"/>
                <a:ea typeface="微軟正黑體" pitchFamily="34" charset="-12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34" charset="0"/>
                <a:ea typeface="微軟正黑體" pitchFamily="34" charset="-12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34" charset="0"/>
                <a:ea typeface="微軟正黑體" pitchFamily="34" charset="-12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ea typeface="新細明體" charset="-120"/>
                <a:cs typeface="Times New Roman" pitchFamily="18" charset="0"/>
              </a:rPr>
              <a:t> 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706880" y="2707640"/>
          <a:ext cx="688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87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95917"/>
            <a:ext cx="9143997" cy="5965225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05115" y="2233914"/>
            <a:ext cx="1099594" cy="1637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40000"/>
              </a:lnSpc>
            </a:pPr>
            <a:r>
              <a:rPr kumimoji="1" lang="en-US" altLang="zh-TW" sz="600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5</a:t>
            </a:r>
            <a:endParaRPr kumimoji="1" lang="zh-TW" altLang="en-US" sz="600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1365813" y="2361235"/>
            <a:ext cx="7280475" cy="151004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kumimoji="1" lang="zh-TW" altLang="en-US" sz="32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這份工作的使命</a:t>
            </a:r>
          </a:p>
        </p:txBody>
      </p:sp>
    </p:spTree>
    <p:extLst>
      <p:ext uri="{BB962C8B-B14F-4D97-AF65-F5344CB8AC3E}">
        <p14:creationId xmlns:p14="http://schemas.microsoft.com/office/powerpoint/2010/main" val="4122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512275" y="847896"/>
            <a:ext cx="6191250" cy="5412193"/>
          </a:xfrm>
        </p:spPr>
        <p:txBody>
          <a:bodyPr/>
          <a:lstStyle/>
          <a:p>
            <a:pPr>
              <a:defRPr/>
            </a:pPr>
            <a:endParaRPr lang="en-US" altLang="zh-TW" sz="800" dirty="0" smtClean="0"/>
          </a:p>
          <a:p>
            <a:pPr>
              <a:defRPr/>
            </a:pPr>
            <a:r>
              <a:rPr lang="zh-TW" altLang="zh-TW" dirty="0"/>
              <a:t>開創多元能力</a:t>
            </a:r>
            <a:r>
              <a:rPr lang="en-US" altLang="zh-TW" dirty="0"/>
              <a:t>(</a:t>
            </a:r>
            <a:r>
              <a:rPr lang="zh-TW" altLang="zh-TW" dirty="0"/>
              <a:t>觀察、感受、省思、行動</a:t>
            </a:r>
            <a:r>
              <a:rPr lang="en-US" altLang="zh-TW" dirty="0"/>
              <a:t>)</a:t>
            </a:r>
            <a:r>
              <a:rPr lang="zh-TW" altLang="zh-TW" dirty="0"/>
              <a:t>，小改變大</a:t>
            </a:r>
            <a:r>
              <a:rPr lang="zh-TW" altLang="zh-TW" dirty="0" smtClean="0"/>
              <a:t>獲益</a:t>
            </a:r>
            <a:endParaRPr lang="en-US" altLang="zh-TW" dirty="0" smtClean="0"/>
          </a:p>
          <a:p>
            <a:pPr marL="0" indent="0">
              <a:buNone/>
              <a:defRPr/>
            </a:pPr>
            <a:r>
              <a:rPr lang="en-US" altLang="zh-TW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zh-TW" altLang="en-US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任何</a:t>
            </a:r>
            <a:r>
              <a:rPr lang="zh-TW" altLang="en-US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有助於了解人感受的學問，都有助於社會工作上操作，端看你從什麼角度切入。</a:t>
            </a:r>
          </a:p>
          <a:p>
            <a:pPr>
              <a:defRPr/>
            </a:pPr>
            <a:r>
              <a:rPr lang="zh-TW" altLang="en-US" dirty="0" smtClean="0"/>
              <a:t>請</a:t>
            </a:r>
            <a:r>
              <a:rPr lang="zh-TW" altLang="en-US" dirty="0"/>
              <a:t>永遠記得</a:t>
            </a:r>
            <a:r>
              <a:rPr lang="zh-TW" altLang="en-US" dirty="0" smtClean="0"/>
              <a:t>「</a:t>
            </a:r>
            <a:r>
              <a:rPr lang="zh-TW" altLang="en-US" dirty="0" smtClean="0">
                <a:solidFill>
                  <a:srgbClr val="FF0000"/>
                </a:solidFill>
              </a:rPr>
              <a:t>需求在哪裡，社工就在那裏！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marL="0" indent="0">
              <a:buNone/>
              <a:defRPr/>
            </a:pPr>
            <a:r>
              <a:rPr lang="en-US" altLang="zh-TW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zh-TW" altLang="en-US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很多事情</a:t>
            </a:r>
            <a:r>
              <a:rPr lang="zh-TW" altLang="zh-TW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不做</a:t>
            </a:r>
            <a:r>
              <a:rPr lang="zh-TW" altLang="zh-TW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不會怎樣，做</a:t>
            </a:r>
            <a:r>
              <a:rPr lang="zh-TW" altLang="zh-TW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了</a:t>
            </a:r>
            <a:r>
              <a:rPr lang="zh-TW" altLang="en-US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肯定很</a:t>
            </a:r>
            <a:r>
              <a:rPr lang="zh-TW" altLang="zh-TW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不一樣</a:t>
            </a:r>
            <a:endParaRPr lang="en-US" altLang="zh-TW" b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TW" altLang="zh-TW" dirty="0"/>
              <a:t>即便幫助他人有很棒的價值，少部分人提供的協助方式還是</a:t>
            </a:r>
            <a:r>
              <a:rPr lang="zh-TW" altLang="zh-TW" dirty="0" smtClean="0"/>
              <a:t>會有點</a:t>
            </a:r>
            <a:r>
              <a:rPr lang="zh-TW" altLang="zh-TW" dirty="0"/>
              <a:t>惹人厭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indent="0">
              <a:buNone/>
              <a:defRPr/>
            </a:pPr>
            <a:r>
              <a:rPr lang="en-US" altLang="zh-TW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zh-TW" altLang="en-US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學會愛自己和愛別人</a:t>
            </a:r>
            <a:endParaRPr lang="en-US" altLang="zh-TW" dirty="0" smtClean="0"/>
          </a:p>
        </p:txBody>
      </p:sp>
      <p:pic>
        <p:nvPicPr>
          <p:cNvPr id="38916" name="圖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00" y="1114816"/>
            <a:ext cx="2255838" cy="545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28650" y="349142"/>
            <a:ext cx="7886700" cy="661207"/>
          </a:xfrm>
        </p:spPr>
        <p:txBody>
          <a:bodyPr/>
          <a:lstStyle/>
          <a:p>
            <a:r>
              <a:rPr lang="zh-TW" altLang="en-US" dirty="0" smtClean="0"/>
              <a:t>摘要總結</a:t>
            </a:r>
          </a:p>
        </p:txBody>
      </p:sp>
    </p:spTree>
    <p:extLst>
      <p:ext uri="{BB962C8B-B14F-4D97-AF65-F5344CB8AC3E}">
        <p14:creationId xmlns:p14="http://schemas.microsoft.com/office/powerpoint/2010/main" val="171080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4238"/>
            <a:ext cx="9144000" cy="4992950"/>
          </a:xfrm>
          <a:prstGeom prst="rect">
            <a:avLst/>
          </a:prstGeom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891697" y="682012"/>
            <a:ext cx="7886700" cy="812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Feeling…then,  keep going~</a:t>
            </a:r>
            <a:endParaRPr lang="zh-TW"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37"/>
          <a:stretch/>
        </p:blipFill>
        <p:spPr>
          <a:xfrm>
            <a:off x="1991638" y="1870682"/>
            <a:ext cx="4935255" cy="37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DA62F8B-F22B-4288-9A46-8D28A72653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50"/>
            <a:ext cx="9144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7BC9B79-6C7D-4B7F-ADBC-E5AA994DD5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572000"/>
            <a:ext cx="1455225" cy="2286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9CA434C-7D38-4BE7-9616-8A45529F5E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330" y="-144450"/>
            <a:ext cx="895330" cy="887930"/>
          </a:xfrm>
          <a:prstGeom prst="rect">
            <a:avLst/>
          </a:prstGeom>
        </p:spPr>
      </p:pic>
      <p:sp>
        <p:nvSpPr>
          <p:cNvPr id="21" name="标题 1">
            <a:extLst>
              <a:ext uri="{FF2B5EF4-FFF2-40B4-BE49-F238E27FC236}">
                <a16:creationId xmlns:a16="http://schemas.microsoft.com/office/drawing/2014/main" xmlns="" id="{915CFC2B-F963-4E95-8076-D41D686CFE27}"/>
              </a:ext>
            </a:extLst>
          </p:cNvPr>
          <p:cNvSpPr txBox="1">
            <a:spLocks/>
          </p:cNvSpPr>
          <p:nvPr/>
        </p:nvSpPr>
        <p:spPr>
          <a:xfrm>
            <a:off x="1842181" y="5118221"/>
            <a:ext cx="5650992" cy="541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 spc="600" dirty="0" smtClean="0">
                <a:latin typeface="字魂39号-肥宅快乐体" pitchFamily="2" charset="-122"/>
                <a:ea typeface="字魂39号-肥宅快乐体" pitchFamily="2" charset="-122"/>
              </a:rPr>
              <a:t>谢</a:t>
            </a:r>
            <a:r>
              <a:rPr lang="zh-CN" altLang="en-US" sz="5400" b="1" spc="600" dirty="0">
                <a:latin typeface="字魂39号-肥宅快乐体" pitchFamily="2" charset="-122"/>
                <a:ea typeface="字魂39号-肥宅快乐体" pitchFamily="2" charset="-122"/>
              </a:rPr>
              <a:t>谢您</a:t>
            </a:r>
          </a:p>
        </p:txBody>
      </p:sp>
      <p:pic>
        <p:nvPicPr>
          <p:cNvPr id="22" name="图形 21">
            <a:extLst>
              <a:ext uri="{FF2B5EF4-FFF2-40B4-BE49-F238E27FC236}">
                <a16:creationId xmlns:a16="http://schemas.microsoft.com/office/drawing/2014/main" xmlns="" id="{0A96CAD1-FDD7-4D66-9E06-68E38863B1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V="1">
            <a:off x="1455228" y="6455063"/>
            <a:ext cx="5928628" cy="23908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62B2DB4C-8F99-4433-A85F-593A1C8171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064093">
            <a:off x="6345433" y="3282791"/>
            <a:ext cx="3163478" cy="3921533"/>
          </a:xfrm>
          <a:prstGeom prst="rect">
            <a:avLst/>
          </a:prstGeom>
        </p:spPr>
      </p:pic>
      <p:grpSp>
        <p:nvGrpSpPr>
          <p:cNvPr id="10" name="组合 17">
            <a:extLst>
              <a:ext uri="{FF2B5EF4-FFF2-40B4-BE49-F238E27FC236}">
                <a16:creationId xmlns:a16="http://schemas.microsoft.com/office/drawing/2014/main" xmlns="" id="{D1A7BFC2-9363-4C2E-BA19-C73ED7067E8F}"/>
              </a:ext>
            </a:extLst>
          </p:cNvPr>
          <p:cNvGrpSpPr/>
          <p:nvPr/>
        </p:nvGrpSpPr>
        <p:grpSpPr>
          <a:xfrm>
            <a:off x="2403260" y="5200463"/>
            <a:ext cx="4483190" cy="897156"/>
            <a:chOff x="3121193" y="302916"/>
            <a:chExt cx="5977587" cy="897156"/>
          </a:xfrm>
        </p:grpSpPr>
        <p:pic>
          <p:nvPicPr>
            <p:cNvPr id="13" name="图形 11">
              <a:extLst>
                <a:ext uri="{FF2B5EF4-FFF2-40B4-BE49-F238E27FC236}">
                  <a16:creationId xmlns:a16="http://schemas.microsoft.com/office/drawing/2014/main" xmlns="" id="{37345D01-AF9D-4322-B461-F1DE1136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4437853" y="882116"/>
              <a:ext cx="3316285" cy="317956"/>
            </a:xfrm>
            <a:prstGeom prst="rect">
              <a:avLst/>
            </a:prstGeom>
          </p:spPr>
        </p:pic>
        <p:pic>
          <p:nvPicPr>
            <p:cNvPr id="14" name="图片 14">
              <a:extLst>
                <a:ext uri="{FF2B5EF4-FFF2-40B4-BE49-F238E27FC236}">
                  <a16:creationId xmlns:a16="http://schemas.microsoft.com/office/drawing/2014/main" xmlns="" id="{44D2FFD2-7B56-424A-8813-FA7A28237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10328" flipH="1">
              <a:off x="8870546" y="344981"/>
              <a:ext cx="228234" cy="517506"/>
            </a:xfrm>
            <a:prstGeom prst="rect">
              <a:avLst/>
            </a:prstGeom>
          </p:spPr>
        </p:pic>
        <p:pic>
          <p:nvPicPr>
            <p:cNvPr id="16" name="图片 16">
              <a:extLst>
                <a:ext uri="{FF2B5EF4-FFF2-40B4-BE49-F238E27FC236}">
                  <a16:creationId xmlns:a16="http://schemas.microsoft.com/office/drawing/2014/main" xmlns="" id="{645167B6-C945-4736-A547-2BB93A9A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1193" y="302916"/>
              <a:ext cx="302542" cy="459121"/>
            </a:xfrm>
            <a:prstGeom prst="rect">
              <a:avLst/>
            </a:prstGeom>
          </p:spPr>
        </p:pic>
      </p:grpSp>
      <p:pic>
        <p:nvPicPr>
          <p:cNvPr id="17" name="图片 2">
            <a:extLst>
              <a:ext uri="{FF2B5EF4-FFF2-40B4-BE49-F238E27FC236}">
                <a16:creationId xmlns:a16="http://schemas.microsoft.com/office/drawing/2014/main" xmlns="" id="{EE1AC28B-357E-44A3-93B0-CA3D7AE07D2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390" y="-271616"/>
            <a:ext cx="2707986" cy="50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7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1.66667E-6 1.48148E-6 C 0.00404 0.01088 0.00664 0.02384 0.01172 0.03333 C 0.01563 0.04028 0.02123 0.04375 0.02643 0.04768 C 0.03659 0.05486 0.05677 0.05417 0.06445 0.05486 L 0.12461 0.05717 C 0.15104 0.06713 0.14128 0.0625 0.15404 0.06921 C 0.15638 0.07245 0.15899 0.075 0.16133 0.07893 C 0.16862 0.09074 0.16628 0.09051 0.17162 0.10532 C 0.17318 0.11018 0.17565 0.11458 0.17748 0.11967 C 0.17813 0.12176 0.17813 0.1243 0.17891 0.12662 C 0.18021 0.13148 0.18177 0.13634 0.18334 0.1412 C 0.18373 0.14606 0.18438 0.15046 0.18477 0.15555 C 0.1862 0.17523 0.18555 0.19606 0.18919 0.21551 C 0.19063 0.22361 0.19584 0.22847 0.19948 0.23472 C 0.21485 0.26157 0.20573 0.24676 0.21563 0.25856 C 0.2194 0.26319 0.22266 0.27106 0.22735 0.27315 C 0.23607 0.27662 0.23125 0.2743 0.24219 0.28032 C 0.24362 0.28079 0.24479 0.28217 0.24649 0.28264 L 0.25378 0.28518 C 0.25534 0.28657 0.25664 0.28819 0.2582 0.28981 C 0.26003 0.2912 0.26211 0.29213 0.26406 0.29444 C 0.26706 0.29815 0.2737 0.31134 0.27578 0.3162 C 0.27735 0.32083 0.27852 0.32592 0.28021 0.33055 C 0.28151 0.33449 0.28334 0.33796 0.28451 0.34259 C 0.28633 0.34954 0.28672 0.35717 0.28893 0.36412 L 0.29063 0.36898 L 0.29063 0.36944 L 0.29063 0.36898 " pathEditMode="relative" rAng="0" ptsTypes="AAAAAAAAAAAAAAAAAAAAAAAAAAAAA">
                                      <p:cBhvr>
                                        <p:cTn id="2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482320"/>
            <a:ext cx="7886700" cy="794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Where  &amp;  What we do?</a:t>
            </a:r>
            <a:endParaRPr lang="zh-TW" altLang="en-US" dirty="0" smtClean="0"/>
          </a:p>
        </p:txBody>
      </p:sp>
      <p:pic>
        <p:nvPicPr>
          <p:cNvPr id="3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" y="1100138"/>
            <a:ext cx="904875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752725" y="5241925"/>
          <a:ext cx="6343650" cy="1524000"/>
        </p:xfrm>
        <a:graphic>
          <a:graphicData uri="http://schemas.openxmlformats.org/drawingml/2006/table">
            <a:tbl>
              <a:tblPr/>
              <a:tblGrid>
                <a:gridCol w="746438"/>
                <a:gridCol w="5597212"/>
              </a:tblGrid>
              <a:tr h="56083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服務地點 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0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5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公私立社會福利機（關）構、基金會、協會或醫療院所、學校等單位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5D6"/>
                    </a:solidFill>
                  </a:tcPr>
                </a:tc>
              </a:tr>
              <a:tr h="84124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服務對象 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兒童、青少年、婦女、老人、身心障礙者、原住民、外籍配偶、低收入戶、勞工等族群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</a:t>
                      </a:r>
                    </a:p>
                    <a:p>
                      <a:endParaRPr lang="zh-TW" altLang="en-US" sz="20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5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8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4972"/>
          </a:xfrm>
          <a:prstGeom prst="rect">
            <a:avLst/>
          </a:prstGeom>
        </p:spPr>
      </p:pic>
      <p:sp>
        <p:nvSpPr>
          <p:cNvPr id="3" name="文字版面配置區 1"/>
          <p:cNvSpPr txBox="1">
            <a:spLocks/>
          </p:cNvSpPr>
          <p:nvPr/>
        </p:nvSpPr>
        <p:spPr>
          <a:xfrm>
            <a:off x="1643605" y="1088020"/>
            <a:ext cx="6805914" cy="47687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kumimoji="1" lang="en-US" altLang="zh-TW" sz="40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1.</a:t>
            </a:r>
            <a:r>
              <a:rPr kumimoji="1" lang="zh-TW" altLang="en-US" sz="40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關於</a:t>
            </a:r>
            <a:r>
              <a:rPr kumimoji="1" lang="zh-TW" altLang="en-US" sz="4000" b="1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我</a:t>
            </a:r>
            <a:endParaRPr kumimoji="1" lang="en-US" altLang="zh-TW" sz="4000" b="1" dirty="0" smtClean="0">
              <a:solidFill>
                <a:schemeClr val="bg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kumimoji="1" lang="en-US" altLang="zh-TW" sz="4000" b="1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2.</a:t>
            </a:r>
            <a:r>
              <a:rPr kumimoji="1" lang="zh-TW" altLang="en-US" sz="4000" b="1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關於這份工作</a:t>
            </a:r>
            <a:endParaRPr kumimoji="1" lang="en-US" altLang="zh-TW" sz="4000" b="1" dirty="0" smtClean="0">
              <a:solidFill>
                <a:schemeClr val="bg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kumimoji="1" lang="en-US" altLang="zh-TW" sz="4000" b="1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3.</a:t>
            </a:r>
            <a:r>
              <a:rPr kumimoji="1" lang="zh-TW" altLang="en-US" sz="40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從事這份工作的心路</a:t>
            </a:r>
            <a:r>
              <a:rPr kumimoji="1" lang="zh-TW" altLang="en-US" sz="4000" b="1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歷程</a:t>
            </a:r>
            <a:endParaRPr kumimoji="1" lang="en-US" altLang="zh-TW" sz="4000" b="1" dirty="0" smtClean="0">
              <a:solidFill>
                <a:schemeClr val="bg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kumimoji="1" lang="en-US" altLang="zh-TW" sz="4000" b="1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4.</a:t>
            </a:r>
            <a:r>
              <a:rPr kumimoji="1" lang="zh-TW" altLang="en-US" sz="4000" b="1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生涯省思與成長建議</a:t>
            </a:r>
            <a:endParaRPr kumimoji="1" lang="en-US" altLang="zh-TW" sz="4000" b="1" dirty="0" smtClean="0">
              <a:solidFill>
                <a:schemeClr val="bg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kumimoji="1" lang="en-US" altLang="zh-TW" sz="4000" b="1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5.</a:t>
            </a:r>
            <a:r>
              <a:rPr kumimoji="1" lang="zh-TW" altLang="en-US" sz="40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這份工作的使命</a:t>
            </a:r>
          </a:p>
        </p:txBody>
      </p:sp>
    </p:spTree>
    <p:extLst>
      <p:ext uri="{BB962C8B-B14F-4D97-AF65-F5344CB8AC3E}">
        <p14:creationId xmlns:p14="http://schemas.microsoft.com/office/powerpoint/2010/main" val="10969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5917"/>
            <a:ext cx="9144000" cy="5965228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05115" y="2233914"/>
            <a:ext cx="1099594" cy="1637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40000"/>
              </a:lnSpc>
            </a:pPr>
            <a:r>
              <a:rPr kumimoji="1" lang="en-US" altLang="zh-TW" sz="6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</a:t>
            </a:r>
            <a:endParaRPr kumimoji="1" lang="zh-TW" altLang="en-US" sz="600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1365813" y="2361235"/>
            <a:ext cx="7280475" cy="151004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kumimoji="1" lang="zh-TW" altLang="en-US" sz="32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關於我</a:t>
            </a:r>
          </a:p>
        </p:txBody>
      </p:sp>
    </p:spTree>
    <p:extLst>
      <p:ext uri="{BB962C8B-B14F-4D97-AF65-F5344CB8AC3E}">
        <p14:creationId xmlns:p14="http://schemas.microsoft.com/office/powerpoint/2010/main" val="17985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组合 120">
            <a:extLst>
              <a:ext uri="{FF2B5EF4-FFF2-40B4-BE49-F238E27FC236}">
                <a16:creationId xmlns:a16="http://schemas.microsoft.com/office/drawing/2014/main" xmlns="" id="{72FDB2CF-9799-42C6-A564-97E714ACA870}"/>
              </a:ext>
            </a:extLst>
          </p:cNvPr>
          <p:cNvGrpSpPr/>
          <p:nvPr/>
        </p:nvGrpSpPr>
        <p:grpSpPr>
          <a:xfrm>
            <a:off x="3304277" y="5549404"/>
            <a:ext cx="1836413" cy="987720"/>
            <a:chOff x="4322882" y="5260680"/>
            <a:chExt cx="2448550" cy="987720"/>
          </a:xfrm>
        </p:grpSpPr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xmlns="" id="{E141A4E4-67A8-4BF9-9AF8-AFE49BF4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xmlns="" id="{904C7C7B-55AE-4FD6-8BEE-FB24CFE5A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xmlns="" id="{8D24DAC8-3434-4107-8CCA-9757A2100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xmlns="" id="{5F7FF31E-4254-4613-AC26-325FAC48CE1A}"/>
              </a:ext>
            </a:extLst>
          </p:cNvPr>
          <p:cNvGrpSpPr/>
          <p:nvPr/>
        </p:nvGrpSpPr>
        <p:grpSpPr>
          <a:xfrm>
            <a:off x="223101" y="200745"/>
            <a:ext cx="845231" cy="1263701"/>
            <a:chOff x="199774" y="515057"/>
            <a:chExt cx="2326121" cy="2608329"/>
          </a:xfrm>
        </p:grpSpPr>
        <p:sp>
          <p:nvSpPr>
            <p:cNvPr id="3" name="Freeform 19">
              <a:extLst>
                <a:ext uri="{FF2B5EF4-FFF2-40B4-BE49-F238E27FC236}">
                  <a16:creationId xmlns:a16="http://schemas.microsoft.com/office/drawing/2014/main" xmlns="" id="{2C88E447-F32C-41D4-A594-EB3EF50CE8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avLst/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1842C473-A1DE-4F01-9125-8E15369DF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avLst/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xmlns="" id="{B5D6F832-58B4-4C40-AC2A-5E79C1E5A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548" y="979867"/>
              <a:ext cx="747015" cy="771916"/>
            </a:xfrm>
            <a:custGeom>
              <a:avLst/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xmlns="" id="{EDF10556-BE9A-43A5-9D5C-BA669CCA74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avLst/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6" name="Freeform 42">
              <a:extLst>
                <a:ext uri="{FF2B5EF4-FFF2-40B4-BE49-F238E27FC236}">
                  <a16:creationId xmlns:a16="http://schemas.microsoft.com/office/drawing/2014/main" xmlns="" id="{5220C2FB-80C8-4CCF-9918-B24BF3B63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437" y="724637"/>
              <a:ext cx="222030" cy="222030"/>
            </a:xfrm>
            <a:custGeom>
              <a:avLst/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xmlns="" id="{73A4FFB2-7417-4203-82D8-BB6CAA825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466" y="853290"/>
              <a:ext cx="238631" cy="190904"/>
            </a:xfrm>
            <a:custGeom>
              <a:avLst/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8" name="Freeform 44">
              <a:extLst>
                <a:ext uri="{FF2B5EF4-FFF2-40B4-BE49-F238E27FC236}">
                  <a16:creationId xmlns:a16="http://schemas.microsoft.com/office/drawing/2014/main" xmlns="" id="{494CE2A3-B59E-46B2-B681-E080D877A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091" y="1108519"/>
              <a:ext cx="215804" cy="118278"/>
            </a:xfrm>
            <a:custGeom>
              <a:avLst/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xmlns="" id="{E92E42E3-C213-4CE3-BC84-F3D5F1938CDD}"/>
              </a:ext>
            </a:extLst>
          </p:cNvPr>
          <p:cNvGrpSpPr/>
          <p:nvPr/>
        </p:nvGrpSpPr>
        <p:grpSpPr>
          <a:xfrm>
            <a:off x="1379417" y="359683"/>
            <a:ext cx="697869" cy="547048"/>
            <a:chOff x="2776977" y="479782"/>
            <a:chExt cx="1888289" cy="1110148"/>
          </a:xfrm>
        </p:grpSpPr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xmlns="" id="{9D80847C-82A1-433A-A7D0-7912230D8B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avLst/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xmlns="" id="{DE3A5C3B-DC81-4FFF-9BCC-FD9FBAC5F1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avLst/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2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xmlns="" id="{43D446B0-5571-4B2F-88FD-359A974F046C}"/>
              </a:ext>
            </a:extLst>
          </p:cNvPr>
          <p:cNvGrpSpPr/>
          <p:nvPr/>
        </p:nvGrpSpPr>
        <p:grpSpPr>
          <a:xfrm>
            <a:off x="541341" y="3785231"/>
            <a:ext cx="477779" cy="2780557"/>
            <a:chOff x="392752" y="3324665"/>
            <a:chExt cx="637039" cy="2780557"/>
          </a:xfrm>
        </p:grpSpPr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xmlns="" id="{59EC20A1-8C3A-494E-B489-C49963C40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xmlns="" id="{1D163BC3-2B5E-4285-B49E-0420DD87E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7" name="Freeform 91">
              <a:extLst>
                <a:ext uri="{FF2B5EF4-FFF2-40B4-BE49-F238E27FC236}">
                  <a16:creationId xmlns:a16="http://schemas.microsoft.com/office/drawing/2014/main" xmlns="" id="{D1191764-C0D7-4D75-A936-CBB9817AA6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xmlns="" id="{4AFEBC6D-1CED-4FCF-AE59-8E2B4673EFE4}"/>
              </a:ext>
            </a:extLst>
          </p:cNvPr>
          <p:cNvGrpSpPr/>
          <p:nvPr/>
        </p:nvGrpSpPr>
        <p:grpSpPr>
          <a:xfrm>
            <a:off x="1494077" y="5605057"/>
            <a:ext cx="738265" cy="844542"/>
            <a:chOff x="2206339" y="4538565"/>
            <a:chExt cx="1796989" cy="1541757"/>
          </a:xfrm>
        </p:grpSpPr>
        <p:sp>
          <p:nvSpPr>
            <p:cNvPr id="2" name="Freeform 18">
              <a:extLst>
                <a:ext uri="{FF2B5EF4-FFF2-40B4-BE49-F238E27FC236}">
                  <a16:creationId xmlns:a16="http://schemas.microsoft.com/office/drawing/2014/main" xmlns="" id="{27E76C1C-0B07-4FE3-B241-F985F5ACE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26" y="4592516"/>
              <a:ext cx="489710" cy="570637"/>
            </a:xfrm>
            <a:custGeom>
              <a:avLst/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6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xmlns="" id="{4291DD1B-FF33-4BD2-A0F1-3F4AB41FF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avLst/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0" name="Freeform 84">
              <a:extLst>
                <a:ext uri="{FF2B5EF4-FFF2-40B4-BE49-F238E27FC236}">
                  <a16:creationId xmlns:a16="http://schemas.microsoft.com/office/drawing/2014/main" xmlns="" id="{EE32BCD4-A7DF-4BC3-96FA-F7AA12AF4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795" y="5559486"/>
              <a:ext cx="456509" cy="520836"/>
            </a:xfrm>
            <a:custGeom>
              <a:avLst/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6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1" name="Freeform 85">
              <a:extLst>
                <a:ext uri="{FF2B5EF4-FFF2-40B4-BE49-F238E27FC236}">
                  <a16:creationId xmlns:a16="http://schemas.microsoft.com/office/drawing/2014/main" xmlns="" id="{1779D343-70D8-49C7-98BC-06417AE5A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avLst/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2" name="Freeform 86">
              <a:extLst>
                <a:ext uri="{FF2B5EF4-FFF2-40B4-BE49-F238E27FC236}">
                  <a16:creationId xmlns:a16="http://schemas.microsoft.com/office/drawing/2014/main" xmlns="" id="{DF81B9BA-D280-4A09-88C3-16D5603ED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274" y="5300105"/>
              <a:ext cx="76777" cy="402558"/>
            </a:xfrm>
            <a:custGeom>
              <a:avLst/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3" name="Freeform 87">
              <a:extLst>
                <a:ext uri="{FF2B5EF4-FFF2-40B4-BE49-F238E27FC236}">
                  <a16:creationId xmlns:a16="http://schemas.microsoft.com/office/drawing/2014/main" xmlns="" id="{5A19350F-719D-4B63-A36B-7A8CFA25E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373" y="5706813"/>
              <a:ext cx="126578" cy="147329"/>
            </a:xfrm>
            <a:custGeom>
              <a:avLst/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4" name="Freeform 88">
              <a:extLst>
                <a:ext uri="{FF2B5EF4-FFF2-40B4-BE49-F238E27FC236}">
                  <a16:creationId xmlns:a16="http://schemas.microsoft.com/office/drawing/2014/main" xmlns="" id="{C9A371FE-DAF1-432D-8952-4970F6D729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avLst/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5" name="Freeform 89">
              <a:extLst>
                <a:ext uri="{FF2B5EF4-FFF2-40B4-BE49-F238E27FC236}">
                  <a16:creationId xmlns:a16="http://schemas.microsoft.com/office/drawing/2014/main" xmlns="" id="{746FFF76-82CC-44A0-8AE3-108EE46F3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324" y="5314631"/>
              <a:ext cx="68477" cy="290506"/>
            </a:xfrm>
            <a:custGeom>
              <a:avLst/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6" name="Freeform 90">
              <a:extLst>
                <a:ext uri="{FF2B5EF4-FFF2-40B4-BE49-F238E27FC236}">
                  <a16:creationId xmlns:a16="http://schemas.microsoft.com/office/drawing/2014/main" xmlns="" id="{92D6D6E2-BAA5-497B-A5BF-57162B08E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950" y="5756614"/>
              <a:ext cx="93378" cy="89227"/>
            </a:xfrm>
            <a:custGeom>
              <a:avLst/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8" name="Freeform 92">
              <a:extLst>
                <a:ext uri="{FF2B5EF4-FFF2-40B4-BE49-F238E27FC236}">
                  <a16:creationId xmlns:a16="http://schemas.microsoft.com/office/drawing/2014/main" xmlns="" id="{4BDC3CFF-A9FF-4120-A70D-41F0CF214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668" y="5289730"/>
              <a:ext cx="139028" cy="168079"/>
            </a:xfrm>
            <a:custGeom>
              <a:avLst/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9" name="Freeform 93">
              <a:extLst>
                <a:ext uri="{FF2B5EF4-FFF2-40B4-BE49-F238E27FC236}">
                  <a16:creationId xmlns:a16="http://schemas.microsoft.com/office/drawing/2014/main" xmlns="" id="{F756104C-2D13-4DCA-BE7C-295613B9F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339" y="5372732"/>
              <a:ext cx="168079" cy="124503"/>
            </a:xfrm>
            <a:custGeom>
              <a:avLst/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0" name="Freeform 94">
              <a:extLst>
                <a:ext uri="{FF2B5EF4-FFF2-40B4-BE49-F238E27FC236}">
                  <a16:creationId xmlns:a16="http://schemas.microsoft.com/office/drawing/2014/main" xmlns="" id="{1F4B1C77-7FD1-4B8F-B88D-A93C754CD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339" y="5544960"/>
              <a:ext cx="157703" cy="89227"/>
            </a:xfrm>
            <a:custGeom>
              <a:avLst/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61" name="Freeform 95">
            <a:extLst>
              <a:ext uri="{FF2B5EF4-FFF2-40B4-BE49-F238E27FC236}">
                <a16:creationId xmlns:a16="http://schemas.microsoft.com/office/drawing/2014/main" xmlns="" id="{2F8154DE-0DD7-4174-B9BB-B67EAE58E572}"/>
              </a:ext>
            </a:extLst>
          </p:cNvPr>
          <p:cNvSpPr>
            <a:spLocks noEditPoints="1"/>
          </p:cNvSpPr>
          <p:nvPr/>
        </p:nvSpPr>
        <p:spPr bwMode="auto">
          <a:xfrm>
            <a:off x="6778328" y="257752"/>
            <a:ext cx="976753" cy="1202721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xmlns="" id="{65F2995B-AB49-40A7-BE5D-E26187F88BD4}"/>
              </a:ext>
            </a:extLst>
          </p:cNvPr>
          <p:cNvGrpSpPr/>
          <p:nvPr/>
        </p:nvGrpSpPr>
        <p:grpSpPr>
          <a:xfrm>
            <a:off x="8260902" y="1292064"/>
            <a:ext cx="694342" cy="1190425"/>
            <a:chOff x="9404662" y="1369975"/>
            <a:chExt cx="2199545" cy="2828284"/>
          </a:xfrm>
        </p:grpSpPr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xmlns="" id="{8A6FE4A2-2BF1-490E-8029-8177DE54E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xmlns="" id="{9443660A-1C7F-4066-9463-B47189BD0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xmlns="" id="{CBD110F5-5DC5-469B-8536-FFE584AB7D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xmlns="" id="{FE1CB619-848F-4B83-B50A-2E347E3A4E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xmlns="" id="{F0509C74-56E4-4580-87B0-869908207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xmlns="" id="{06AB78DD-E082-42DD-AFA1-407CDBEB9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4" name="Freeform 40">
              <a:extLst>
                <a:ext uri="{FF2B5EF4-FFF2-40B4-BE49-F238E27FC236}">
                  <a16:creationId xmlns:a16="http://schemas.microsoft.com/office/drawing/2014/main" xmlns="" id="{61B7B641-86CF-43A6-A21F-0D5EB0A5E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4" name="Freeform 98">
              <a:extLst>
                <a:ext uri="{FF2B5EF4-FFF2-40B4-BE49-F238E27FC236}">
                  <a16:creationId xmlns:a16="http://schemas.microsoft.com/office/drawing/2014/main" xmlns="" id="{DCEDB7DA-030F-4BD0-B2A5-2AC568C8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5" name="Freeform 99">
              <a:extLst>
                <a:ext uri="{FF2B5EF4-FFF2-40B4-BE49-F238E27FC236}">
                  <a16:creationId xmlns:a16="http://schemas.microsoft.com/office/drawing/2014/main" xmlns="" id="{404A8C2C-8C76-45BE-AA3B-5B5F108F3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6" name="Freeform 100">
              <a:extLst>
                <a:ext uri="{FF2B5EF4-FFF2-40B4-BE49-F238E27FC236}">
                  <a16:creationId xmlns:a16="http://schemas.microsoft.com/office/drawing/2014/main" xmlns="" id="{8A4DBDE6-DDC1-453F-92A4-00BED497B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xmlns="" id="{D5FD3176-5B5D-4FEE-BD51-3A587DD3267A}"/>
              </a:ext>
            </a:extLst>
          </p:cNvPr>
          <p:cNvGrpSpPr/>
          <p:nvPr/>
        </p:nvGrpSpPr>
        <p:grpSpPr>
          <a:xfrm>
            <a:off x="6032298" y="5732701"/>
            <a:ext cx="555592" cy="765691"/>
            <a:chOff x="6711257" y="5432908"/>
            <a:chExt cx="740789" cy="765691"/>
          </a:xfrm>
        </p:grpSpPr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xmlns="" id="{ED5D902F-B2C2-42B4-B1B7-3C7838B5FF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avLst/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0" name="Freeform 104">
              <a:extLst>
                <a:ext uri="{FF2B5EF4-FFF2-40B4-BE49-F238E27FC236}">
                  <a16:creationId xmlns:a16="http://schemas.microsoft.com/office/drawing/2014/main" xmlns="" id="{8989911E-4CCD-4351-A237-A00C1CEE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1341" y="5432908"/>
              <a:ext cx="240705" cy="244855"/>
            </a:xfrm>
            <a:custGeom>
              <a:avLst/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xmlns="" id="{8F50987E-D01B-496F-A1C2-092CDB5B6AD3}"/>
              </a:ext>
            </a:extLst>
          </p:cNvPr>
          <p:cNvGrpSpPr/>
          <p:nvPr/>
        </p:nvGrpSpPr>
        <p:grpSpPr>
          <a:xfrm>
            <a:off x="1068327" y="1263139"/>
            <a:ext cx="479459" cy="523571"/>
            <a:chOff x="2256140" y="1944762"/>
            <a:chExt cx="917169" cy="751165"/>
          </a:xfrm>
        </p:grpSpPr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xmlns="" id="{CEFA7946-B8C2-4F84-B839-86336B006D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9" name="Freeform 113">
              <a:extLst>
                <a:ext uri="{FF2B5EF4-FFF2-40B4-BE49-F238E27FC236}">
                  <a16:creationId xmlns:a16="http://schemas.microsoft.com/office/drawing/2014/main" xmlns="" id="{9598C07D-F384-4AFB-BBD3-97EA80F41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xmlns="" id="{A5E4052A-720F-4B3F-BABE-62F7C5ABD82C}"/>
              </a:ext>
            </a:extLst>
          </p:cNvPr>
          <p:cNvGrpSpPr/>
          <p:nvPr/>
        </p:nvGrpSpPr>
        <p:grpSpPr>
          <a:xfrm>
            <a:off x="7127520" y="5843534"/>
            <a:ext cx="726844" cy="854320"/>
            <a:chOff x="7398095" y="4258434"/>
            <a:chExt cx="1944315" cy="1713986"/>
          </a:xfrm>
        </p:grpSpPr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xmlns="" id="{DDF266BE-90EF-454F-A151-C0FCBA3F4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avLst/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xmlns="" id="{7DD3E3F5-07C5-44D0-A0AB-30C5F4F23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7033" y="4729469"/>
              <a:ext cx="877744" cy="894344"/>
            </a:xfrm>
            <a:custGeom>
              <a:avLst/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2" name="Freeform 96">
              <a:extLst>
                <a:ext uri="{FF2B5EF4-FFF2-40B4-BE49-F238E27FC236}">
                  <a16:creationId xmlns:a16="http://schemas.microsoft.com/office/drawing/2014/main" xmlns="" id="{75759551-56DF-4D36-95DC-1634B3391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avLst/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3" name="Freeform 97">
              <a:extLst>
                <a:ext uri="{FF2B5EF4-FFF2-40B4-BE49-F238E27FC236}">
                  <a16:creationId xmlns:a16="http://schemas.microsoft.com/office/drawing/2014/main" xmlns="" id="{80736F41-977F-4F5D-BC56-47CC72743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avLst/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0" name="Freeform 114">
              <a:extLst>
                <a:ext uri="{FF2B5EF4-FFF2-40B4-BE49-F238E27FC236}">
                  <a16:creationId xmlns:a16="http://schemas.microsoft.com/office/drawing/2014/main" xmlns="" id="{5B6F428E-CEE3-44F3-83CB-F5A4C6C93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1574" y="5713039"/>
              <a:ext cx="161853" cy="259381"/>
            </a:xfrm>
            <a:custGeom>
              <a:avLst/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3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1" name="Freeform 115">
              <a:extLst>
                <a:ext uri="{FF2B5EF4-FFF2-40B4-BE49-F238E27FC236}">
                  <a16:creationId xmlns:a16="http://schemas.microsoft.com/office/drawing/2014/main" xmlns="" id="{2F01F595-51B7-418E-958E-8C0C8B7A2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8527" y="5584386"/>
              <a:ext cx="251081" cy="251081"/>
            </a:xfrm>
            <a:custGeom>
              <a:avLst/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2" name="Freeform 116">
              <a:extLst>
                <a:ext uri="{FF2B5EF4-FFF2-40B4-BE49-F238E27FC236}">
                  <a16:creationId xmlns:a16="http://schemas.microsoft.com/office/drawing/2014/main" xmlns="" id="{147BF14C-E37A-41D7-BBD6-039DF595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6805" y="5451584"/>
              <a:ext cx="265605" cy="157703"/>
            </a:xfrm>
            <a:custGeom>
              <a:avLst/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83" name="Freeform 117">
            <a:extLst>
              <a:ext uri="{FF2B5EF4-FFF2-40B4-BE49-F238E27FC236}">
                <a16:creationId xmlns:a16="http://schemas.microsoft.com/office/drawing/2014/main" xmlns="" id="{9758D38C-2861-41C7-B5C1-48B611B00716}"/>
              </a:ext>
            </a:extLst>
          </p:cNvPr>
          <p:cNvSpPr>
            <a:spLocks noEditPoints="1"/>
          </p:cNvSpPr>
          <p:nvPr/>
        </p:nvSpPr>
        <p:spPr bwMode="auto">
          <a:xfrm>
            <a:off x="8492525" y="4743326"/>
            <a:ext cx="382845" cy="578937"/>
          </a:xfrm>
          <a:custGeom>
            <a:avLst/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xmlns="" id="{A2830939-B33B-4FDC-8E96-F619D2189E2C}"/>
              </a:ext>
            </a:extLst>
          </p:cNvPr>
          <p:cNvGrpSpPr/>
          <p:nvPr/>
        </p:nvGrpSpPr>
        <p:grpSpPr>
          <a:xfrm>
            <a:off x="8046626" y="5576297"/>
            <a:ext cx="794327" cy="1022996"/>
            <a:chOff x="10101876" y="4297860"/>
            <a:chExt cx="1826037" cy="1763786"/>
          </a:xfrm>
        </p:grpSpPr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xmlns="" id="{7EFFE862-0294-4547-96A6-832D1BB2F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xmlns="" id="{003E92DA-302C-40C6-99BB-72E01D75D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4" name="Freeform 118">
              <a:extLst>
                <a:ext uri="{FF2B5EF4-FFF2-40B4-BE49-F238E27FC236}">
                  <a16:creationId xmlns:a16="http://schemas.microsoft.com/office/drawing/2014/main" xmlns="" id="{3B2062D3-9C8F-47FA-9221-8CD414100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5" name="Freeform 119">
              <a:extLst>
                <a:ext uri="{FF2B5EF4-FFF2-40B4-BE49-F238E27FC236}">
                  <a16:creationId xmlns:a16="http://schemas.microsoft.com/office/drawing/2014/main" xmlns="" id="{9F6A5970-6397-4F3A-BC59-4CA3EB4E2A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6" name="Freeform 120">
              <a:extLst>
                <a:ext uri="{FF2B5EF4-FFF2-40B4-BE49-F238E27FC236}">
                  <a16:creationId xmlns:a16="http://schemas.microsoft.com/office/drawing/2014/main" xmlns="" id="{2BCBC41E-86AC-4650-B635-BBC852F7F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7" name="Freeform 121">
              <a:extLst>
                <a:ext uri="{FF2B5EF4-FFF2-40B4-BE49-F238E27FC236}">
                  <a16:creationId xmlns:a16="http://schemas.microsoft.com/office/drawing/2014/main" xmlns="" id="{1BE40AE9-9266-454E-937C-8F9F1BE58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88" name="Freeform 122">
            <a:extLst>
              <a:ext uri="{FF2B5EF4-FFF2-40B4-BE49-F238E27FC236}">
                <a16:creationId xmlns:a16="http://schemas.microsoft.com/office/drawing/2014/main" xmlns="" id="{FC500619-BE9A-4C9E-9DE4-317C0325F26C}"/>
              </a:ext>
            </a:extLst>
          </p:cNvPr>
          <p:cNvSpPr>
            <a:spLocks/>
          </p:cNvSpPr>
          <p:nvPr/>
        </p:nvSpPr>
        <p:spPr bwMode="auto">
          <a:xfrm>
            <a:off x="1052141" y="3247451"/>
            <a:ext cx="213211" cy="315406"/>
          </a:xfrm>
          <a:custGeom>
            <a:avLst/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9" name="Freeform 123">
            <a:extLst>
              <a:ext uri="{FF2B5EF4-FFF2-40B4-BE49-F238E27FC236}">
                <a16:creationId xmlns:a16="http://schemas.microsoft.com/office/drawing/2014/main" xmlns="" id="{A5B04F14-0D31-4DE6-A4C3-860EF9DE4908}"/>
              </a:ext>
            </a:extLst>
          </p:cNvPr>
          <p:cNvSpPr>
            <a:spLocks noEditPoints="1"/>
          </p:cNvSpPr>
          <p:nvPr/>
        </p:nvSpPr>
        <p:spPr bwMode="auto">
          <a:xfrm>
            <a:off x="8478908" y="2891610"/>
            <a:ext cx="258343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xmlns="" id="{7F8AECEC-4ADA-4F14-8630-3AFF49833694}"/>
              </a:ext>
            </a:extLst>
          </p:cNvPr>
          <p:cNvGrpSpPr/>
          <p:nvPr/>
        </p:nvGrpSpPr>
        <p:grpSpPr>
          <a:xfrm>
            <a:off x="8114918" y="225180"/>
            <a:ext cx="744799" cy="793603"/>
            <a:chOff x="5671660" y="450732"/>
            <a:chExt cx="1456681" cy="1164099"/>
          </a:xfrm>
        </p:grpSpPr>
        <p:sp>
          <p:nvSpPr>
            <p:cNvPr id="90" name="Freeform 124">
              <a:extLst>
                <a:ext uri="{FF2B5EF4-FFF2-40B4-BE49-F238E27FC236}">
                  <a16:creationId xmlns:a16="http://schemas.microsoft.com/office/drawing/2014/main" xmlns="" id="{FBCE440F-45AD-4585-9DE4-D8C5765F9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992" y="685211"/>
              <a:ext cx="863218" cy="753241"/>
            </a:xfrm>
            <a:custGeom>
              <a:avLst/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1" name="Freeform 125">
              <a:extLst>
                <a:ext uri="{FF2B5EF4-FFF2-40B4-BE49-F238E27FC236}">
                  <a16:creationId xmlns:a16="http://schemas.microsoft.com/office/drawing/2014/main" xmlns="" id="{AD3C1AC5-F62E-4516-A7A3-A986BA0692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avLst/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7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2" name="Freeform 126">
              <a:extLst>
                <a:ext uri="{FF2B5EF4-FFF2-40B4-BE49-F238E27FC236}">
                  <a16:creationId xmlns:a16="http://schemas.microsoft.com/office/drawing/2014/main" xmlns="" id="{7F3F3033-9B66-4F14-AE76-2D3D4DB46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5958" y="454882"/>
              <a:ext cx="342383" cy="300882"/>
            </a:xfrm>
            <a:custGeom>
              <a:avLst/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24" name="Freeform 123">
            <a:extLst>
              <a:ext uri="{FF2B5EF4-FFF2-40B4-BE49-F238E27FC236}">
                <a16:creationId xmlns:a16="http://schemas.microsoft.com/office/drawing/2014/main" xmlns="" id="{CC5AEE76-4CCB-4FDC-89D8-CAF62BFD1E83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58452" y="2054440"/>
            <a:ext cx="258343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xmlns="" id="{FC1254E5-C7FB-483B-A1D4-DB41826D0A5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0" name="Picture 4" descr="p11754215479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91" y="0"/>
            <a:ext cx="1717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5" name="資料庫圖表 154"/>
          <p:cNvGraphicFramePr/>
          <p:nvPr>
            <p:extLst>
              <p:ext uri="{D42A27DB-BD31-4B8C-83A1-F6EECF244321}">
                <p14:modId xmlns:p14="http://schemas.microsoft.com/office/powerpoint/2010/main" val="1529624156"/>
              </p:ext>
            </p:extLst>
          </p:nvPr>
        </p:nvGraphicFramePr>
        <p:xfrm>
          <a:off x="-1" y="1018783"/>
          <a:ext cx="9001739" cy="574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3" name="组合 146">
            <a:extLst>
              <a:ext uri="{FF2B5EF4-FFF2-40B4-BE49-F238E27FC236}">
                <a16:creationId xmlns:a16="http://schemas.microsoft.com/office/drawing/2014/main" xmlns="" id="{2E526EDB-3469-43AA-B3AA-4B207A6273EC}"/>
              </a:ext>
            </a:extLst>
          </p:cNvPr>
          <p:cNvGrpSpPr/>
          <p:nvPr/>
        </p:nvGrpSpPr>
        <p:grpSpPr>
          <a:xfrm>
            <a:off x="2522951" y="225180"/>
            <a:ext cx="4556933" cy="907919"/>
            <a:chOff x="3312996" y="215475"/>
            <a:chExt cx="4556933" cy="907919"/>
          </a:xfrm>
        </p:grpSpPr>
        <p:grpSp>
          <p:nvGrpSpPr>
            <p:cNvPr id="104" name="组合 124">
              <a:extLst>
                <a:ext uri="{FF2B5EF4-FFF2-40B4-BE49-F238E27FC236}">
                  <a16:creationId xmlns:a16="http://schemas.microsoft.com/office/drawing/2014/main" xmlns="" id="{A743387B-DCF4-4AA8-BDFC-13E952365233}"/>
                </a:ext>
              </a:extLst>
            </p:cNvPr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156" name="Freeform 166">
                <a:extLst>
                  <a:ext uri="{FF2B5EF4-FFF2-40B4-BE49-F238E27FC236}">
                    <a16:creationId xmlns:a16="http://schemas.microsoft.com/office/drawing/2014/main" xmlns="" id="{BF0B9684-FE77-48CC-ADFD-155051BE8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57" name="Freeform 167">
                <a:extLst>
                  <a:ext uri="{FF2B5EF4-FFF2-40B4-BE49-F238E27FC236}">
                    <a16:creationId xmlns:a16="http://schemas.microsoft.com/office/drawing/2014/main" xmlns="" id="{F3C6D8B5-9A77-4537-8292-57330E636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58" name="Freeform 168">
                <a:extLst>
                  <a:ext uri="{FF2B5EF4-FFF2-40B4-BE49-F238E27FC236}">
                    <a16:creationId xmlns:a16="http://schemas.microsoft.com/office/drawing/2014/main" xmlns="" id="{BAB54A4A-2EF9-477E-B48B-8CDAB748A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59" name="Freeform 169">
                <a:extLst>
                  <a:ext uri="{FF2B5EF4-FFF2-40B4-BE49-F238E27FC236}">
                    <a16:creationId xmlns:a16="http://schemas.microsoft.com/office/drawing/2014/main" xmlns="" id="{9EDCEA20-3CA6-49B7-88EE-807733BAC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60" name="Freeform 170">
                <a:extLst>
                  <a:ext uri="{FF2B5EF4-FFF2-40B4-BE49-F238E27FC236}">
                    <a16:creationId xmlns:a16="http://schemas.microsoft.com/office/drawing/2014/main" xmlns="" id="{497C86DC-BF94-44E0-8FA2-ECB131194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61" name="Freeform 175">
                <a:extLst>
                  <a:ext uri="{FF2B5EF4-FFF2-40B4-BE49-F238E27FC236}">
                    <a16:creationId xmlns:a16="http://schemas.microsoft.com/office/drawing/2014/main" xmlns="" id="{3EF2E052-6EC1-4EC2-9AB7-FE5541CA8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62" name="Freeform 176">
                <a:extLst>
                  <a:ext uri="{FF2B5EF4-FFF2-40B4-BE49-F238E27FC236}">
                    <a16:creationId xmlns:a16="http://schemas.microsoft.com/office/drawing/2014/main" xmlns="" id="{8B873DB9-D5BA-41C3-9908-2811F9312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63" name="Freeform 177">
                <a:extLst>
                  <a:ext uri="{FF2B5EF4-FFF2-40B4-BE49-F238E27FC236}">
                    <a16:creationId xmlns:a16="http://schemas.microsoft.com/office/drawing/2014/main" xmlns="" id="{F7B892CB-5AD1-46F9-988F-46C3673DE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64" name="Freeform 178">
                <a:extLst>
                  <a:ext uri="{FF2B5EF4-FFF2-40B4-BE49-F238E27FC236}">
                    <a16:creationId xmlns:a16="http://schemas.microsoft.com/office/drawing/2014/main" xmlns="" id="{AC941FA5-E11B-4ED8-BFF8-C622B9238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65" name="Freeform 179">
                <a:extLst>
                  <a:ext uri="{FF2B5EF4-FFF2-40B4-BE49-F238E27FC236}">
                    <a16:creationId xmlns:a16="http://schemas.microsoft.com/office/drawing/2014/main" xmlns="" id="{6EF858BD-CC77-452C-989E-6FBB0657E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105" name="组合 145">
              <a:extLst>
                <a:ext uri="{FF2B5EF4-FFF2-40B4-BE49-F238E27FC236}">
                  <a16:creationId xmlns:a16="http://schemas.microsoft.com/office/drawing/2014/main" xmlns="" id="{0FD4B976-60E7-4DF1-954D-537669BD665E}"/>
                </a:ext>
              </a:extLst>
            </p:cNvPr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106" name="Freeform 139">
                <a:extLst>
                  <a:ext uri="{FF2B5EF4-FFF2-40B4-BE49-F238E27FC236}">
                    <a16:creationId xmlns:a16="http://schemas.microsoft.com/office/drawing/2014/main" xmlns="" id="{93C865D1-27D5-444E-9236-84BC6890726C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07" name="Freeform 139">
                <a:extLst>
                  <a:ext uri="{FF2B5EF4-FFF2-40B4-BE49-F238E27FC236}">
                    <a16:creationId xmlns:a16="http://schemas.microsoft.com/office/drawing/2014/main" xmlns="" id="{121D9871-63BE-4499-8FDA-54957A23501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08" name="Freeform 139">
                <a:extLst>
                  <a:ext uri="{FF2B5EF4-FFF2-40B4-BE49-F238E27FC236}">
                    <a16:creationId xmlns:a16="http://schemas.microsoft.com/office/drawing/2014/main" xmlns="" id="{732E51E3-2757-404E-97EF-FDCFE805724F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09" name="Freeform 139">
                <a:extLst>
                  <a:ext uri="{FF2B5EF4-FFF2-40B4-BE49-F238E27FC236}">
                    <a16:creationId xmlns:a16="http://schemas.microsoft.com/office/drawing/2014/main" xmlns="" id="{39164428-54FB-4F9F-AC2A-404BA072F1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10" name="Freeform 139">
                <a:extLst>
                  <a:ext uri="{FF2B5EF4-FFF2-40B4-BE49-F238E27FC236}">
                    <a16:creationId xmlns:a16="http://schemas.microsoft.com/office/drawing/2014/main" xmlns="" id="{C65B748F-7407-4F86-A89C-BB60F1EBA7D8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11" name="Freeform 139">
                <a:extLst>
                  <a:ext uri="{FF2B5EF4-FFF2-40B4-BE49-F238E27FC236}">
                    <a16:creationId xmlns:a16="http://schemas.microsoft.com/office/drawing/2014/main" xmlns="" id="{3D1E984F-96CC-48FD-AF0C-1F5019DA6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12" name="Freeform 139">
                <a:extLst>
                  <a:ext uri="{FF2B5EF4-FFF2-40B4-BE49-F238E27FC236}">
                    <a16:creationId xmlns:a16="http://schemas.microsoft.com/office/drawing/2014/main" xmlns="" id="{7552C100-44DF-49B4-9062-E49121F1B0B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51" name="Freeform 139">
                <a:extLst>
                  <a:ext uri="{FF2B5EF4-FFF2-40B4-BE49-F238E27FC236}">
                    <a16:creationId xmlns:a16="http://schemas.microsoft.com/office/drawing/2014/main" xmlns="" id="{2275E115-0CE8-45F1-A906-AC9A0A91213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52" name="Freeform 139">
                <a:extLst>
                  <a:ext uri="{FF2B5EF4-FFF2-40B4-BE49-F238E27FC236}">
                    <a16:creationId xmlns:a16="http://schemas.microsoft.com/office/drawing/2014/main" xmlns="" id="{DABB0109-D369-4EFD-8AC3-D297E5BC89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53" name="Freeform 139">
                <a:extLst>
                  <a:ext uri="{FF2B5EF4-FFF2-40B4-BE49-F238E27FC236}">
                    <a16:creationId xmlns:a16="http://schemas.microsoft.com/office/drawing/2014/main" xmlns="" id="{44317187-A6D1-474F-8FB7-41A781B8D6D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sp>
        <p:nvSpPr>
          <p:cNvPr id="166" name="Rectangle 2"/>
          <p:cNvSpPr txBox="1">
            <a:spLocks noChangeArrowheads="1"/>
          </p:cNvSpPr>
          <p:nvPr/>
        </p:nvSpPr>
        <p:spPr>
          <a:xfrm>
            <a:off x="3661192" y="242912"/>
            <a:ext cx="3466328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新細明體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新細明體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新細明體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zh-TW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Code Pro Black" panose="020B0809030403020204" pitchFamily="49" charset="0"/>
                <a:ea typeface="Source Code Pro Black" panose="020B0809030403020204" pitchFamily="49" charset="0"/>
              </a:rPr>
              <a:t>Hi~I’m</a:t>
            </a:r>
            <a:r>
              <a:rPr lang="en-US" altLang="zh-TW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Code Pro Black" panose="020B0809030403020204" pitchFamily="49" charset="0"/>
                <a:ea typeface="Source Code Pro Black" panose="020B0809030403020204" pitchFamily="49" charset="0"/>
              </a:rPr>
              <a:t> Yomi.</a:t>
            </a:r>
          </a:p>
        </p:txBody>
      </p:sp>
    </p:spTree>
    <p:extLst>
      <p:ext uri="{BB962C8B-B14F-4D97-AF65-F5344CB8AC3E}">
        <p14:creationId xmlns:p14="http://schemas.microsoft.com/office/powerpoint/2010/main" val="287849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83" grpId="0" animBg="1"/>
      <p:bldP spid="83" grpId="1" animBg="1"/>
      <p:bldP spid="88" grpId="0" animBg="1"/>
      <p:bldP spid="88" grpId="1" animBg="1"/>
      <p:bldP spid="89" grpId="0" animBg="1"/>
      <p:bldP spid="89" grpId="1" animBg="1"/>
      <p:bldP spid="124" grpId="0" animBg="1"/>
      <p:bldP spid="1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482320"/>
            <a:ext cx="7886700" cy="794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/>
              <a:t>咦？神奇的變化</a:t>
            </a:r>
            <a:r>
              <a:rPr lang="en-US" altLang="zh-TW" b="1" dirty="0" smtClean="0"/>
              <a:t>~</a:t>
            </a:r>
            <a:endParaRPr lang="zh-TW" altLang="en-US" b="1" dirty="0" smtClean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353128036"/>
              </p:ext>
            </p:extLst>
          </p:nvPr>
        </p:nvGraphicFramePr>
        <p:xfrm>
          <a:off x="628650" y="1274168"/>
          <a:ext cx="7886700" cy="497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255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DA6BD9-5707-4E2B-867F-B3A615DE5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9DA6BD9-5707-4E2B-867F-B3A615DE5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B1BAF8-6279-4211-8618-C510BBC8B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A3B1BAF8-6279-4211-8618-C510BBC8B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6B375F-1235-471C-823C-A17387E70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2D6B375F-1235-471C-823C-A17387E70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BF1476-E7F1-475D-A54D-BA009369D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44BF1476-E7F1-475D-A54D-BA009369D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789879-7487-42FD-A9CA-631CEC56C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28789879-7487-42FD-A9CA-631CEC56C9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DE92C1-99E9-4274-8455-189EAA8B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64DE92C1-99E9-4274-8455-189EAA8BD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514B80-4EC5-4CDE-93A3-953FFB28E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D2514B80-4EC5-4CDE-93A3-953FFB28E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3E9666-F01A-4418-96B8-5E0A121E9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4C3E9666-F01A-4418-96B8-5E0A121E9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壁窗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地鐵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A2A04FE1CDDE7549878A25756B8B411D" ma:contentTypeVersion="13" ma:contentTypeDescription="建立新的文件。" ma:contentTypeScope="" ma:versionID="d65d31a00304dd5a1c3d268ac31671ef">
  <xsd:schema xmlns:xsd="http://www.w3.org/2001/XMLSchema" xmlns:xs="http://www.w3.org/2001/XMLSchema" xmlns:p="http://schemas.microsoft.com/office/2006/metadata/properties" xmlns:ns2="dd0edbe7-cbd9-4a3c-b0e9-d21319e9b8dd" xmlns:ns3="e701d031-5faa-499f-bee8-8bf7495172f9" targetNamespace="http://schemas.microsoft.com/office/2006/metadata/properties" ma:root="true" ma:fieldsID="8bb60dfc237a47a9fe205f35b03afe30" ns2:_="" ns3:_="">
    <xsd:import namespace="dd0edbe7-cbd9-4a3c-b0e9-d21319e9b8dd"/>
    <xsd:import namespace="e701d031-5faa-499f-bee8-8bf7495172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0edbe7-cbd9-4a3c-b0e9-d21319e9b8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d031-5faa-499f-bee8-8bf7495172f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85CE71-843F-45F7-B016-595D3E7CBCFC}"/>
</file>

<file path=customXml/itemProps2.xml><?xml version="1.0" encoding="utf-8"?>
<ds:datastoreItem xmlns:ds="http://schemas.openxmlformats.org/officeDocument/2006/customXml" ds:itemID="{E83F9D07-1049-4C04-A8DB-700C4A69C7AF}"/>
</file>

<file path=customXml/itemProps3.xml><?xml version="1.0" encoding="utf-8"?>
<ds:datastoreItem xmlns:ds="http://schemas.openxmlformats.org/officeDocument/2006/customXml" ds:itemID="{4AA9BEB7-74A7-488B-951C-2F85C0164C7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1290</Words>
  <Application>Microsoft Office PowerPoint</Application>
  <PresentationFormat>如螢幕大小 (4:3)</PresentationFormat>
  <Paragraphs>236</Paragraphs>
  <Slides>38</Slides>
  <Notes>38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38</vt:i4>
      </vt:variant>
    </vt:vector>
  </HeadingPairs>
  <TitlesOfParts>
    <vt:vector size="40" baseType="lpstr">
      <vt:lpstr>Office 佈景主題</vt:lpstr>
      <vt:lpstr>壁窗</vt:lpstr>
      <vt:lpstr>陳燕儀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從哪個角度談起?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如何成為專業社會工作師？</vt:lpstr>
      <vt:lpstr>許自己和別人一個可能</vt:lpstr>
      <vt:lpstr>PowerPoint 簡報</vt:lpstr>
      <vt:lpstr>摘要總結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shadow.chang[張巧雲]</dc:creator>
  <cp:lastModifiedBy>yomi</cp:lastModifiedBy>
  <cp:revision>68</cp:revision>
  <dcterms:created xsi:type="dcterms:W3CDTF">2019-01-23T12:09:12Z</dcterms:created>
  <dcterms:modified xsi:type="dcterms:W3CDTF">2021-10-09T23:38:48Z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0x010100A2A04FE1CDDE7549878A25756B8B411D</vt:lpwstr>
  </property>
</Properties>
</file>