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7"/>
  </p:notesMasterIdLst>
  <p:sldIdLst>
    <p:sldId id="262" r:id="rId2"/>
    <p:sldId id="288" r:id="rId3"/>
    <p:sldId id="289" r:id="rId4"/>
    <p:sldId id="292" r:id="rId5"/>
    <p:sldId id="291" r:id="rId6"/>
    <p:sldId id="293" r:id="rId7"/>
    <p:sldId id="295" r:id="rId8"/>
    <p:sldId id="298" r:id="rId9"/>
    <p:sldId id="303" r:id="rId10"/>
    <p:sldId id="300" r:id="rId11"/>
    <p:sldId id="296" r:id="rId12"/>
    <p:sldId id="294" r:id="rId13"/>
    <p:sldId id="297" r:id="rId14"/>
    <p:sldId id="302" r:id="rId15"/>
    <p:sldId id="301" r:id="rId16"/>
    <p:sldId id="287" r:id="rId17"/>
    <p:sldId id="299" r:id="rId18"/>
    <p:sldId id="311" r:id="rId19"/>
    <p:sldId id="312" r:id="rId20"/>
    <p:sldId id="313" r:id="rId21"/>
    <p:sldId id="314" r:id="rId22"/>
    <p:sldId id="318" r:id="rId23"/>
    <p:sldId id="315" r:id="rId24"/>
    <p:sldId id="316" r:id="rId25"/>
    <p:sldId id="305" r:id="rId26"/>
    <p:sldId id="304" r:id="rId27"/>
    <p:sldId id="306" r:id="rId28"/>
    <p:sldId id="317" r:id="rId29"/>
    <p:sldId id="307" r:id="rId30"/>
    <p:sldId id="308" r:id="rId31"/>
    <p:sldId id="309" r:id="rId32"/>
    <p:sldId id="310" r:id="rId33"/>
    <p:sldId id="319" r:id="rId34"/>
    <p:sldId id="320" r:id="rId35"/>
    <p:sldId id="290" r:id="rId36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A3E6FF"/>
    <a:srgbClr val="56C6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517" autoAdjust="0"/>
    <p:restoredTop sz="94660"/>
  </p:normalViewPr>
  <p:slideViewPr>
    <p:cSldViewPr snapToGrid="0">
      <p:cViewPr varScale="1">
        <p:scale>
          <a:sx n="89" d="100"/>
          <a:sy n="89" d="100"/>
        </p:scale>
        <p:origin x="1286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微軟正黑體" panose="020B0604030504040204" pitchFamily="34" charset="-120"/>
              </a:defRPr>
            </a:lvl1pPr>
          </a:lstStyle>
          <a:p>
            <a:endParaRPr lang="zh-TW" altLang="en-US" dirty="0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ea typeface="微軟正黑體" panose="020B0604030504040204" pitchFamily="34" charset="-120"/>
              </a:defRPr>
            </a:lvl1pPr>
          </a:lstStyle>
          <a:p>
            <a:fld id="{5D480F52-CB3C-4201-8311-841B1A2CC156}" type="datetimeFigureOut">
              <a:rPr lang="zh-TW" altLang="en-US" smtClean="0"/>
              <a:pPr/>
              <a:t>2020/10/22</a:t>
            </a:fld>
            <a:endParaRPr lang="zh-TW" altLang="en-US" dirty="0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 dirty="0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微軟正黑體" panose="020B0604030504040204" pitchFamily="34" charset="-120"/>
              </a:defRPr>
            </a:lvl1pPr>
          </a:lstStyle>
          <a:p>
            <a:endParaRPr lang="zh-TW" altLang="en-US" dirty="0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ea typeface="微軟正黑體" panose="020B0604030504040204" pitchFamily="34" charset="-120"/>
              </a:defRPr>
            </a:lvl1pPr>
          </a:lstStyle>
          <a:p>
            <a:fld id="{D195D1BF-EAC4-41DA-A0FE-79446082E8EF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4517475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微軟正黑體" panose="020B0604030504040204" pitchFamily="34" charset="-120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微軟正黑體" panose="020B0604030504040204" pitchFamily="34" charset="-120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微軟正黑體" panose="020B0604030504040204" pitchFamily="34" charset="-120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微軟正黑體" panose="020B0604030504040204" pitchFamily="34" charset="-120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微軟正黑體" panose="020B0604030504040204" pitchFamily="34" charset="-12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dirty="0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ea typeface="微軟正黑體" panose="020B0604030504040204" pitchFamily="34" charset="-120"/>
              </a:defRPr>
            </a:lvl1pPr>
          </a:lstStyle>
          <a:p>
            <a:endParaRPr lang="zh-TW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9234" y="6459100"/>
            <a:ext cx="3328073" cy="290096"/>
          </a:xfrm>
          <a:prstGeom prst="rect">
            <a:avLst/>
          </a:prstGeom>
        </p:spPr>
        <p:txBody>
          <a:bodyPr/>
          <a:lstStyle>
            <a:lvl1pPr>
              <a:defRPr>
                <a:ea typeface="微軟正黑體" panose="020B0604030504040204" pitchFamily="34" charset="-120"/>
              </a:defRPr>
            </a:lvl1pPr>
          </a:lstStyle>
          <a:p>
            <a:endParaRPr lang="zh-TW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A5788-24B1-4ED8-A585-92EBC2ACDFDE}" type="slidenum">
              <a:rPr lang="zh-TW" altLang="en-US" smtClean="0"/>
              <a:t>‹#›</a:t>
            </a:fld>
            <a:endParaRPr lang="zh-TW" altLang="en-US"/>
          </a:p>
        </p:txBody>
      </p:sp>
      <p:pic>
        <p:nvPicPr>
          <p:cNvPr id="9" name="圖片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180486" y="6486894"/>
            <a:ext cx="35525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圖1-1-1　瞭解圖書館的閱覽方式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583972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A5788-24B1-4ED8-A585-92EBC2ACDFD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62170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A5788-24B1-4ED8-A585-92EBC2ACDFD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287160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A5788-24B1-4ED8-A585-92EBC2ACDFD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372906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A5788-24B1-4ED8-A585-92EBC2ACDFD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856529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A5788-24B1-4ED8-A585-92EBC2ACDFD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130369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A5788-24B1-4ED8-A585-92EBC2ACDFD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61306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A5788-24B1-4ED8-A585-92EBC2ACDFD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690504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A5788-24B1-4ED8-A585-92EBC2ACDFD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101639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A5788-24B1-4ED8-A585-92EBC2ACDFD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979394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A5788-24B1-4ED8-A585-92EBC2ACDFD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954917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/>
          <p:cNvSpPr/>
          <p:nvPr userDrawn="1"/>
        </p:nvSpPr>
        <p:spPr>
          <a:xfrm>
            <a:off x="0" y="-29105"/>
            <a:ext cx="9144000" cy="1213955"/>
          </a:xfrm>
          <a:prstGeom prst="rect">
            <a:avLst/>
          </a:prstGeom>
          <a:solidFill>
            <a:srgbClr val="A3E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ea typeface="微軟正黑體" panose="020B0604030504040204" pitchFamily="34" charset="-120"/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0" y="6329454"/>
            <a:ext cx="9144000" cy="528546"/>
          </a:xfrm>
          <a:prstGeom prst="rect">
            <a:avLst/>
          </a:prstGeom>
          <a:solidFill>
            <a:srgbClr val="A3E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ea typeface="微軟正黑體" panose="020B0604030504040204" pitchFamily="34" charset="-12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4032" y="82271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dirty="0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4032" y="1581483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84216" y="6419475"/>
            <a:ext cx="6622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2CCA5788-24B1-4ED8-A585-92EBC2ACDFDE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 userDrawn="1"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8939" b="43367" l="83877" r="96136">
                        <a14:backgroundMark x1="88008" y1="31426" x2="85476" y2="37396"/>
                        <a14:backgroundMark x1="87209" y1="31426" x2="91805" y2="31426"/>
                        <a14:backgroundMark x1="86076" y1="34909" x2="87075" y2="423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663" t="28302" r="2721" b="49018"/>
          <a:stretch/>
        </p:blipFill>
        <p:spPr>
          <a:xfrm>
            <a:off x="90764" y="52457"/>
            <a:ext cx="998448" cy="1442202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193933" y="6417371"/>
            <a:ext cx="35525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圖1-1-1　瞭解圖書館的閱覽方式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70674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投影片編號版面配置區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A5788-24B1-4ED8-A585-92EBC2ACDFDE}" type="slidenum">
              <a:rPr lang="zh-TW" altLang="en-US" smtClean="0"/>
              <a:t>1</a:t>
            </a:fld>
            <a:endParaRPr lang="zh-TW" altLang="en-US"/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>
          <a:xfrm>
            <a:off x="1820174" y="4387500"/>
            <a:ext cx="7151299" cy="5813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80000"/>
              </a:lnSpc>
            </a:pPr>
            <a:r>
              <a:rPr lang="zh-TW" altLang="en-US" sz="3600" b="1" dirty="0" smtClean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一年級圖書館利用教育</a:t>
            </a:r>
            <a:endParaRPr lang="zh-TW" altLang="en-US" sz="3600" b="1" dirty="0"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sp>
        <p:nvSpPr>
          <p:cNvPr id="6" name="標題 1"/>
          <p:cNvSpPr txBox="1">
            <a:spLocks/>
          </p:cNvSpPr>
          <p:nvPr/>
        </p:nvSpPr>
        <p:spPr>
          <a:xfrm>
            <a:off x="957533" y="2506292"/>
            <a:ext cx="7030528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zh-TW" altLang="en-US" sz="5000" dirty="0" smtClean="0">
                <a:solidFill>
                  <a:srgbClr val="FF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認識學校圖書館</a:t>
            </a:r>
            <a:endParaRPr lang="zh-TW" altLang="en-US" sz="5000" b="0" dirty="0">
              <a:solidFill>
                <a:srgbClr val="FF0000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927178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能更快找到書的方法</a:t>
            </a:r>
            <a:endParaRPr lang="zh-TW" altLang="en-US" dirty="0"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A5788-24B1-4ED8-A585-92EBC2ACDFDE}" type="slidenum">
              <a:rPr lang="zh-TW" altLang="en-US" smtClean="0"/>
              <a:t>10</a:t>
            </a:fld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664" y="1002879"/>
            <a:ext cx="7762068" cy="5821551"/>
          </a:xfrm>
          <a:prstGeom prst="rect">
            <a:avLst/>
          </a:prstGeom>
        </p:spPr>
      </p:pic>
      <p:sp>
        <p:nvSpPr>
          <p:cNvPr id="5" name="橢圓 4"/>
          <p:cNvSpPr/>
          <p:nvPr/>
        </p:nvSpPr>
        <p:spPr>
          <a:xfrm>
            <a:off x="2494791" y="1002879"/>
            <a:ext cx="3795942" cy="185885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2015066" y="3953933"/>
            <a:ext cx="5494868" cy="7874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dirty="0">
                <a:solidFill>
                  <a:srgbClr val="FF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書背上的小星星</a:t>
            </a:r>
          </a:p>
          <a:p>
            <a:pPr algn="ctr"/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95835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A5788-24B1-4ED8-A585-92EBC2ACDFDE}" type="slidenum">
              <a:rPr lang="zh-TW" altLang="en-US" smtClean="0"/>
              <a:t>11</a:t>
            </a:fld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32" y="158903"/>
            <a:ext cx="8729134" cy="6546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804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A5788-24B1-4ED8-A585-92EBC2ACDFDE}" type="slidenum">
              <a:rPr lang="zh-TW" altLang="en-US" smtClean="0"/>
              <a:t>12</a:t>
            </a:fld>
            <a:endParaRPr lang="zh-TW" altLang="en-US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95" t="17107" r="11603" b="25660"/>
          <a:stretch/>
        </p:blipFill>
        <p:spPr>
          <a:xfrm>
            <a:off x="456379" y="1242204"/>
            <a:ext cx="8544703" cy="4684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777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A5788-24B1-4ED8-A585-92EBC2ACDFDE}" type="slidenum">
              <a:rPr lang="zh-TW" altLang="en-US" smtClean="0"/>
              <a:t>13</a:t>
            </a:fld>
            <a:endParaRPr lang="zh-TW" altLang="en-US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81" y="229273"/>
            <a:ext cx="8497019" cy="6372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971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A5788-24B1-4ED8-A585-92EBC2ACDFDE}" type="slidenum">
              <a:rPr lang="zh-TW" altLang="en-US" smtClean="0"/>
              <a:t>14</a:t>
            </a:fld>
            <a:endParaRPr lang="zh-TW" altLang="en-US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265" y="366812"/>
            <a:ext cx="8070218" cy="6052663"/>
          </a:xfrm>
          <a:prstGeom prst="rect">
            <a:avLst/>
          </a:prstGeom>
        </p:spPr>
      </p:pic>
      <p:sp>
        <p:nvSpPr>
          <p:cNvPr id="5" name="橢圓 4"/>
          <p:cNvSpPr/>
          <p:nvPr/>
        </p:nvSpPr>
        <p:spPr>
          <a:xfrm>
            <a:off x="3081867" y="2807997"/>
            <a:ext cx="5314016" cy="2932404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40042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A5788-24B1-4ED8-A585-92EBC2ACDFDE}" type="slidenum">
              <a:rPr lang="zh-TW" altLang="en-US" smtClean="0"/>
              <a:t>15</a:t>
            </a:fld>
            <a:endParaRPr lang="zh-TW" altLang="en-US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24"/>
          <a:stretch/>
        </p:blipFill>
        <p:spPr>
          <a:xfrm rot="16200000">
            <a:off x="-596695" y="742931"/>
            <a:ext cx="6466009" cy="5272618"/>
          </a:xfrm>
          <a:prstGeom prst="rect">
            <a:avLst/>
          </a:prstGeom>
        </p:spPr>
      </p:pic>
      <p:sp>
        <p:nvSpPr>
          <p:cNvPr id="4" name="橢圓 3"/>
          <p:cNvSpPr/>
          <p:nvPr/>
        </p:nvSpPr>
        <p:spPr>
          <a:xfrm>
            <a:off x="0" y="2951930"/>
            <a:ext cx="3685875" cy="346754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8251" y="1554673"/>
            <a:ext cx="6365749" cy="4774311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507999" y="407494"/>
            <a:ext cx="7340601" cy="86268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dirty="0">
                <a:solidFill>
                  <a:srgbClr val="FF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木頭階梯有什麼功用</a:t>
            </a:r>
            <a:r>
              <a:rPr lang="zh-TW" altLang="en-US" sz="3600" dirty="0" smtClean="0">
                <a:solidFill>
                  <a:srgbClr val="FF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？</a:t>
            </a:r>
            <a:endParaRPr lang="zh-TW" altLang="en-US" sz="3600" dirty="0">
              <a:solidFill>
                <a:srgbClr val="FF0000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74261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75344" y="1628101"/>
            <a:ext cx="8471139" cy="479137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TW" sz="4800" dirty="0" smtClean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1.</a:t>
            </a:r>
            <a:r>
              <a:rPr lang="zh-TW" altLang="en-US" sz="4800" dirty="0" smtClean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請保持安靜</a:t>
            </a:r>
            <a:endParaRPr lang="en-US" altLang="zh-TW" sz="4800" dirty="0" smtClean="0"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  <a:p>
            <a:pPr marL="0" indent="0">
              <a:buNone/>
            </a:pPr>
            <a:r>
              <a:rPr lang="en-US" altLang="zh-TW" sz="4800" dirty="0" smtClean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2.</a:t>
            </a:r>
            <a:r>
              <a:rPr lang="zh-TW" altLang="en-US" sz="4800" dirty="0" smtClean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小聲說話</a:t>
            </a:r>
            <a:endParaRPr lang="en-US" altLang="zh-TW" sz="4800" dirty="0" smtClean="0"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  <a:p>
            <a:pPr marL="0" indent="0">
              <a:buNone/>
            </a:pPr>
            <a:r>
              <a:rPr lang="en-US" altLang="zh-TW" sz="4800" dirty="0" smtClean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3.</a:t>
            </a:r>
            <a:r>
              <a:rPr lang="zh-TW" altLang="en-US" sz="4800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輕</a:t>
            </a:r>
            <a:r>
              <a:rPr lang="zh-TW" altLang="en-US" sz="4800" dirty="0" smtClean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步慢走</a:t>
            </a:r>
            <a:endParaRPr lang="en-US" altLang="zh-TW" sz="4800" dirty="0" smtClean="0"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  <a:p>
            <a:pPr marL="0" indent="0">
              <a:buNone/>
            </a:pPr>
            <a:r>
              <a:rPr lang="en-US" altLang="zh-TW" sz="4800" dirty="0" smtClean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4.</a:t>
            </a:r>
            <a:r>
              <a:rPr lang="zh-TW" altLang="en-US" sz="4800" dirty="0" smtClean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愛護書籍和設備，使用</a:t>
            </a:r>
            <a:r>
              <a:rPr lang="zh-TW" altLang="en-US" sz="4800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後</a:t>
            </a:r>
            <a:r>
              <a:rPr lang="zh-TW" altLang="en-US" sz="4800" dirty="0" smtClean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要物歸原主</a:t>
            </a:r>
            <a:endParaRPr lang="en-US" altLang="zh-TW" sz="4800" dirty="0" smtClean="0"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A5788-24B1-4ED8-A585-92EBC2ACDFDE}" type="slidenum">
              <a:rPr lang="zh-TW" altLang="en-US" smtClean="0"/>
              <a:t>16</a:t>
            </a:fld>
            <a:endParaRPr lang="zh-TW" altLang="en-US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46482" y="126354"/>
            <a:ext cx="5442127" cy="857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873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A5788-24B1-4ED8-A585-92EBC2ACDFDE}" type="slidenum">
              <a:rPr lang="zh-TW" altLang="en-US" smtClean="0"/>
              <a:t>17</a:t>
            </a:fld>
            <a:endParaRPr lang="zh-TW" altLang="en-US"/>
          </a:p>
        </p:txBody>
      </p:sp>
      <p:sp>
        <p:nvSpPr>
          <p:cNvPr id="4" name="標題 2"/>
          <p:cNvSpPr txBox="1">
            <a:spLocks/>
          </p:cNvSpPr>
          <p:nvPr/>
        </p:nvSpPr>
        <p:spPr>
          <a:xfrm>
            <a:off x="3031905" y="3206312"/>
            <a:ext cx="4205818" cy="84059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zh-TW" altLang="en-US" dirty="0" smtClean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如何借書？</a:t>
            </a:r>
            <a:endParaRPr lang="zh-TW" altLang="en-US" dirty="0"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90499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A5788-24B1-4ED8-A585-92EBC2ACDFDE}" type="slidenum">
              <a:rPr lang="zh-TW" altLang="en-US" smtClean="0"/>
              <a:t>18</a:t>
            </a:fld>
            <a:endParaRPr lang="zh-TW" altLang="en-US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4380"/>
            <a:ext cx="4464299" cy="3348225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0485" y="858636"/>
            <a:ext cx="4458625" cy="3343969"/>
          </a:xfrm>
          <a:prstGeom prst="rect">
            <a:avLst/>
          </a:prstGeom>
        </p:spPr>
      </p:pic>
      <p:sp>
        <p:nvSpPr>
          <p:cNvPr id="6" name="標題 1"/>
          <p:cNvSpPr txBox="1">
            <a:spLocks/>
          </p:cNvSpPr>
          <p:nvPr/>
        </p:nvSpPr>
        <p:spPr>
          <a:xfrm>
            <a:off x="138023" y="4649920"/>
            <a:ext cx="4452462" cy="9011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zh-TW" altLang="en-US" dirty="0" smtClean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準</a:t>
            </a:r>
            <a:r>
              <a:rPr lang="zh-TW" altLang="en-US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備</a:t>
            </a:r>
            <a:r>
              <a:rPr lang="zh-TW" altLang="en-US" dirty="0" smtClean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借書證</a:t>
            </a:r>
            <a:endParaRPr lang="zh-TW" altLang="en-US" b="0" dirty="0"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sp>
        <p:nvSpPr>
          <p:cNvPr id="7" name="標題 1"/>
          <p:cNvSpPr txBox="1">
            <a:spLocks/>
          </p:cNvSpPr>
          <p:nvPr/>
        </p:nvSpPr>
        <p:spPr>
          <a:xfrm>
            <a:off x="4268373" y="5551060"/>
            <a:ext cx="4578109" cy="9011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zh-TW" altLang="en-US" dirty="0" smtClean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條碼要朝</a:t>
            </a:r>
            <a:r>
              <a:rPr lang="zh-TW" altLang="en-US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上</a:t>
            </a:r>
            <a:endParaRPr lang="zh-TW" altLang="en-US" b="0" dirty="0"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sp>
        <p:nvSpPr>
          <p:cNvPr id="8" name="橢圓 7"/>
          <p:cNvSpPr/>
          <p:nvPr/>
        </p:nvSpPr>
        <p:spPr>
          <a:xfrm>
            <a:off x="6208624" y="2528492"/>
            <a:ext cx="2702463" cy="102933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標題 1"/>
          <p:cNvSpPr txBox="1">
            <a:spLocks/>
          </p:cNvSpPr>
          <p:nvPr/>
        </p:nvSpPr>
        <p:spPr>
          <a:xfrm>
            <a:off x="3018732" y="2672843"/>
            <a:ext cx="762684" cy="74062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en-US" altLang="zh-TW" sz="7200" dirty="0" smtClean="0">
                <a:solidFill>
                  <a:srgbClr val="FFFF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1</a:t>
            </a:r>
            <a:endParaRPr lang="zh-TW" altLang="en-US" sz="7200" b="0" dirty="0">
              <a:solidFill>
                <a:srgbClr val="FFFF00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sp>
        <p:nvSpPr>
          <p:cNvPr id="11" name="標題 1"/>
          <p:cNvSpPr txBox="1">
            <a:spLocks/>
          </p:cNvSpPr>
          <p:nvPr/>
        </p:nvSpPr>
        <p:spPr>
          <a:xfrm>
            <a:off x="5123172" y="2672843"/>
            <a:ext cx="762684" cy="74062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en-US" altLang="zh-TW" sz="7200" dirty="0">
                <a:solidFill>
                  <a:srgbClr val="FFFF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2</a:t>
            </a:r>
            <a:endParaRPr lang="zh-TW" altLang="en-US" sz="7200" b="0" dirty="0">
              <a:solidFill>
                <a:srgbClr val="FFFF00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87038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 animBg="1"/>
      <p:bldP spid="10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A5788-24B1-4ED8-A585-92EBC2ACDFDE}" type="slidenum">
              <a:rPr lang="zh-TW" altLang="en-US" smtClean="0"/>
              <a:t>19</a:t>
            </a:fld>
            <a:endParaRPr lang="zh-TW" altLang="en-US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標題 1"/>
          <p:cNvSpPr txBox="1">
            <a:spLocks/>
          </p:cNvSpPr>
          <p:nvPr/>
        </p:nvSpPr>
        <p:spPr>
          <a:xfrm>
            <a:off x="0" y="4270358"/>
            <a:ext cx="8679876" cy="56906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zh-TW" altLang="en-US" dirty="0" smtClean="0">
                <a:solidFill>
                  <a:srgbClr val="FFFF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書本的條碼</a:t>
            </a:r>
            <a:r>
              <a:rPr lang="zh-TW" altLang="en-US" dirty="0">
                <a:solidFill>
                  <a:srgbClr val="FFFF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也</a:t>
            </a:r>
            <a:r>
              <a:rPr lang="zh-TW" altLang="en-US" dirty="0" smtClean="0">
                <a:solidFill>
                  <a:srgbClr val="FFFF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要朝上喔</a:t>
            </a:r>
            <a:endParaRPr lang="zh-TW" altLang="en-US" b="0" dirty="0">
              <a:solidFill>
                <a:srgbClr val="FFFF00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sp>
        <p:nvSpPr>
          <p:cNvPr id="5" name="橢圓 4"/>
          <p:cNvSpPr/>
          <p:nvPr/>
        </p:nvSpPr>
        <p:spPr>
          <a:xfrm>
            <a:off x="3387786" y="544416"/>
            <a:ext cx="3064772" cy="124125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34988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學校的圖書館在哪裡</a:t>
            </a:r>
            <a:r>
              <a:rPr lang="zh-TW" altLang="en-US" b="0" dirty="0" smtClean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？</a:t>
            </a:r>
            <a:endParaRPr lang="zh-TW" altLang="en-US" b="0" dirty="0"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A5788-24B1-4ED8-A585-92EBC2ACDFDE}" type="slidenum">
              <a:rPr lang="zh-TW" altLang="en-US" smtClean="0"/>
              <a:t>2</a:t>
            </a:fld>
            <a:endParaRPr lang="zh-TW" altLang="en-US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922" y="1073408"/>
            <a:ext cx="7573992" cy="5680494"/>
          </a:xfrm>
          <a:prstGeom prst="rect">
            <a:avLst/>
          </a:prstGeom>
        </p:spPr>
      </p:pic>
      <p:sp>
        <p:nvSpPr>
          <p:cNvPr id="7" name="橢圓 6"/>
          <p:cNvSpPr/>
          <p:nvPr/>
        </p:nvSpPr>
        <p:spPr>
          <a:xfrm>
            <a:off x="5193102" y="2128283"/>
            <a:ext cx="3838754" cy="379562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53779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A5788-24B1-4ED8-A585-92EBC2ACDFDE}" type="slidenum">
              <a:rPr lang="zh-TW" altLang="en-US" smtClean="0"/>
              <a:t>20</a:t>
            </a:fld>
            <a:endParaRPr lang="zh-TW" altLang="en-US"/>
          </a:p>
        </p:txBody>
      </p:sp>
      <p:sp>
        <p:nvSpPr>
          <p:cNvPr id="3" name="標題 2"/>
          <p:cNvSpPr txBox="1">
            <a:spLocks/>
          </p:cNvSpPr>
          <p:nvPr/>
        </p:nvSpPr>
        <p:spPr>
          <a:xfrm>
            <a:off x="590630" y="316463"/>
            <a:ext cx="8096170" cy="84059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zh-TW" altLang="en-US" dirty="0" smtClean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哪一個才是</a:t>
            </a:r>
            <a:r>
              <a:rPr lang="zh-TW" altLang="en-US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志</a:t>
            </a:r>
            <a:r>
              <a:rPr lang="zh-TW" altLang="en-US" dirty="0" smtClean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工媽媽要刷的</a:t>
            </a:r>
            <a:r>
              <a:rPr lang="zh-TW" altLang="en-US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條碼</a:t>
            </a:r>
            <a:r>
              <a:rPr lang="zh-TW" altLang="en-US" dirty="0" smtClean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？</a:t>
            </a:r>
            <a:endParaRPr lang="zh-TW" altLang="en-US" dirty="0"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74" t="5583" r="3448" b="24467"/>
          <a:stretch/>
        </p:blipFill>
        <p:spPr>
          <a:xfrm>
            <a:off x="239243" y="1587259"/>
            <a:ext cx="4289625" cy="2552207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89" t="30314" r="16321" b="3020"/>
          <a:stretch/>
        </p:blipFill>
        <p:spPr>
          <a:xfrm>
            <a:off x="4951695" y="1587259"/>
            <a:ext cx="4123294" cy="3536831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0" t="20125" r="472" b="10063"/>
          <a:stretch/>
        </p:blipFill>
        <p:spPr>
          <a:xfrm>
            <a:off x="239243" y="4220973"/>
            <a:ext cx="4528868" cy="2585928"/>
          </a:xfrm>
          <a:prstGeom prst="rect">
            <a:avLst/>
          </a:prstGeom>
        </p:spPr>
      </p:pic>
      <p:sp>
        <p:nvSpPr>
          <p:cNvPr id="6" name="甜甜圈 5"/>
          <p:cNvSpPr/>
          <p:nvPr/>
        </p:nvSpPr>
        <p:spPr>
          <a:xfrm>
            <a:off x="162352" y="2701621"/>
            <a:ext cx="1708030" cy="1715537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380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A5788-24B1-4ED8-A585-92EBC2ACDFDE}" type="slidenum">
              <a:rPr lang="zh-TW" altLang="en-US" smtClean="0"/>
              <a:t>21</a:t>
            </a:fld>
            <a:endParaRPr lang="zh-TW" altLang="en-US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標題 1"/>
          <p:cNvSpPr txBox="1">
            <a:spLocks/>
          </p:cNvSpPr>
          <p:nvPr/>
        </p:nvSpPr>
        <p:spPr>
          <a:xfrm>
            <a:off x="507256" y="3058488"/>
            <a:ext cx="6963219" cy="68120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zh-TW" altLang="en-US" dirty="0" smtClean="0">
                <a:solidFill>
                  <a:srgbClr val="FFFF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條碼也可能在封底</a:t>
            </a:r>
            <a:endParaRPr lang="zh-TW" altLang="en-US" b="0" dirty="0">
              <a:solidFill>
                <a:srgbClr val="FFFF00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sp>
        <p:nvSpPr>
          <p:cNvPr id="5" name="橢圓 4"/>
          <p:cNvSpPr/>
          <p:nvPr/>
        </p:nvSpPr>
        <p:spPr>
          <a:xfrm>
            <a:off x="5119444" y="61337"/>
            <a:ext cx="3064772" cy="124125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47625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A5788-24B1-4ED8-A585-92EBC2ACDFDE}" type="slidenum">
              <a:rPr lang="zh-TW" altLang="en-US" smtClean="0"/>
              <a:t>22</a:t>
            </a:fld>
            <a:endParaRPr lang="zh-TW" altLang="en-US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6" r="4025"/>
          <a:stretch/>
        </p:blipFill>
        <p:spPr>
          <a:xfrm rot="5400000">
            <a:off x="1209924" y="437784"/>
            <a:ext cx="6758657" cy="5934974"/>
          </a:xfrm>
          <a:prstGeom prst="rect">
            <a:avLst/>
          </a:prstGeom>
        </p:spPr>
      </p:pic>
      <p:sp>
        <p:nvSpPr>
          <p:cNvPr id="4" name="橢圓 3"/>
          <p:cNvSpPr/>
          <p:nvPr/>
        </p:nvSpPr>
        <p:spPr>
          <a:xfrm>
            <a:off x="2798938" y="2333913"/>
            <a:ext cx="2617161" cy="1241251"/>
          </a:xfrm>
          <a:prstGeom prst="ellipse">
            <a:avLst/>
          </a:prstGeom>
          <a:noFill/>
          <a:ln w="571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橢圓 4"/>
          <p:cNvSpPr/>
          <p:nvPr/>
        </p:nvSpPr>
        <p:spPr>
          <a:xfrm>
            <a:off x="3873260" y="912477"/>
            <a:ext cx="2660435" cy="933576"/>
          </a:xfrm>
          <a:prstGeom prst="ellipse">
            <a:avLst/>
          </a:prstGeom>
          <a:noFill/>
          <a:ln w="571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FFFF00"/>
              </a:solidFill>
            </a:endParaRPr>
          </a:p>
        </p:txBody>
      </p:sp>
      <p:sp>
        <p:nvSpPr>
          <p:cNvPr id="6" name="橢圓 5"/>
          <p:cNvSpPr/>
          <p:nvPr/>
        </p:nvSpPr>
        <p:spPr>
          <a:xfrm>
            <a:off x="2207072" y="3575164"/>
            <a:ext cx="2623720" cy="1229750"/>
          </a:xfrm>
          <a:prstGeom prst="ellipse">
            <a:avLst/>
          </a:prstGeom>
          <a:noFill/>
          <a:ln w="571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08299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A5788-24B1-4ED8-A585-92EBC2ACDFDE}" type="slidenum">
              <a:rPr lang="zh-TW" altLang="en-US" smtClean="0"/>
              <a:t>23</a:t>
            </a:fld>
            <a:endParaRPr lang="zh-TW" altLang="en-US"/>
          </a:p>
        </p:txBody>
      </p:sp>
      <p:sp>
        <p:nvSpPr>
          <p:cNvPr id="4" name="標題 1"/>
          <p:cNvSpPr txBox="1">
            <a:spLocks/>
          </p:cNvSpPr>
          <p:nvPr/>
        </p:nvSpPr>
        <p:spPr>
          <a:xfrm>
            <a:off x="757422" y="208168"/>
            <a:ext cx="4806615" cy="68120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zh-TW" altLang="en-US" dirty="0" smtClean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排隊借書囉</a:t>
            </a:r>
            <a:r>
              <a:rPr lang="en-US" altLang="zh-TW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!</a:t>
            </a:r>
            <a:endParaRPr lang="zh-TW" altLang="en-US" b="0" dirty="0"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389" y="856845"/>
            <a:ext cx="7660256" cy="5745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858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A5788-24B1-4ED8-A585-92EBC2ACDFDE}" type="slidenum">
              <a:rPr lang="zh-TW" altLang="en-US" smtClean="0"/>
              <a:t>24</a:t>
            </a:fld>
            <a:endParaRPr lang="zh-TW" altLang="en-US"/>
          </a:p>
        </p:txBody>
      </p:sp>
      <p:sp>
        <p:nvSpPr>
          <p:cNvPr id="3" name="標題 1"/>
          <p:cNvSpPr txBox="1">
            <a:spLocks/>
          </p:cNvSpPr>
          <p:nvPr/>
        </p:nvSpPr>
        <p:spPr>
          <a:xfrm>
            <a:off x="757423" y="208168"/>
            <a:ext cx="3969852" cy="68120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zh-TW" altLang="en-US" dirty="0" smtClean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借閱規</a:t>
            </a:r>
            <a:r>
              <a:rPr lang="zh-TW" altLang="en-US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則</a:t>
            </a:r>
            <a:endParaRPr lang="zh-TW" altLang="en-US" b="0" dirty="0"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sp>
        <p:nvSpPr>
          <p:cNvPr id="4" name="內容版面配置區 2"/>
          <p:cNvSpPr txBox="1">
            <a:spLocks/>
          </p:cNvSpPr>
          <p:nvPr/>
        </p:nvSpPr>
        <p:spPr>
          <a:xfrm>
            <a:off x="267420" y="1628101"/>
            <a:ext cx="8764438" cy="479137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zh-TW" sz="4800" dirty="0" smtClean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1.</a:t>
            </a:r>
            <a:r>
              <a:rPr lang="zh-TW" altLang="en-US" sz="4800" dirty="0" smtClean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在開放的時間借還書</a:t>
            </a:r>
            <a:endParaRPr lang="en-US" altLang="zh-TW" sz="4800" dirty="0" smtClean="0"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altLang="zh-TW" sz="4800" dirty="0" smtClean="0"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zh-TW" sz="4800" dirty="0" smtClean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2.</a:t>
            </a:r>
            <a:r>
              <a:rPr lang="zh-TW" altLang="en-US" sz="4800" dirty="0" smtClean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每人一次</a:t>
            </a:r>
            <a:r>
              <a:rPr lang="zh-TW" altLang="en-US" sz="4800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借</a:t>
            </a:r>
            <a:r>
              <a:rPr lang="en-US" altLang="zh-TW" sz="4800" dirty="0" smtClean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3</a:t>
            </a:r>
            <a:r>
              <a:rPr lang="zh-TW" altLang="en-US" sz="4800" dirty="0" smtClean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本</a:t>
            </a:r>
            <a:r>
              <a:rPr lang="zh-TW" altLang="en-US" sz="4800" dirty="0" smtClean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，</a:t>
            </a:r>
            <a:endParaRPr lang="en-US" altLang="zh-TW" sz="4800" dirty="0" smtClean="0"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zh-TW" altLang="en-US" sz="4800" dirty="0" smtClean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借</a:t>
            </a:r>
            <a:r>
              <a:rPr lang="zh-TW" altLang="en-US" sz="4800" dirty="0" smtClean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閱期</a:t>
            </a:r>
            <a:r>
              <a:rPr lang="en-US" altLang="zh-TW" sz="4800" dirty="0" smtClean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7</a:t>
            </a:r>
            <a:r>
              <a:rPr lang="zh-TW" altLang="en-US" sz="4800" dirty="0" smtClean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天</a:t>
            </a:r>
            <a:endParaRPr lang="en-US" altLang="zh-TW" sz="4800" dirty="0" smtClean="0"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altLang="zh-TW" sz="4800" dirty="0" smtClean="0"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zh-TW" sz="4800" dirty="0" smtClean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3.</a:t>
            </a:r>
            <a:r>
              <a:rPr lang="zh-TW" altLang="en-US" sz="4800" dirty="0" smtClean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閱讀完畢盡快歸還</a:t>
            </a:r>
            <a:endParaRPr lang="en-US" altLang="zh-TW" sz="4800" dirty="0" smtClean="0"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799733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A5788-24B1-4ED8-A585-92EBC2ACDFDE}" type="slidenum">
              <a:rPr lang="zh-TW" altLang="en-US" smtClean="0"/>
              <a:t>25</a:t>
            </a:fld>
            <a:endParaRPr lang="zh-TW" altLang="en-US"/>
          </a:p>
        </p:txBody>
      </p:sp>
      <p:sp>
        <p:nvSpPr>
          <p:cNvPr id="6" name="標題 2"/>
          <p:cNvSpPr txBox="1">
            <a:spLocks/>
          </p:cNvSpPr>
          <p:nvPr/>
        </p:nvSpPr>
        <p:spPr>
          <a:xfrm>
            <a:off x="891116" y="310873"/>
            <a:ext cx="5179484" cy="84059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zh-TW" altLang="en-US" dirty="0" smtClean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認識「書插」</a:t>
            </a:r>
            <a:endParaRPr lang="zh-TW" altLang="en-US" dirty="0"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248" y="1026586"/>
            <a:ext cx="7775218" cy="5831414"/>
          </a:xfrm>
          <a:prstGeom prst="rect">
            <a:avLst/>
          </a:prstGeom>
        </p:spPr>
      </p:pic>
      <p:sp>
        <p:nvSpPr>
          <p:cNvPr id="8" name="橢圓 7"/>
          <p:cNvSpPr/>
          <p:nvPr/>
        </p:nvSpPr>
        <p:spPr>
          <a:xfrm>
            <a:off x="3640667" y="4687597"/>
            <a:ext cx="2633133" cy="2170403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05677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A5788-24B1-4ED8-A585-92EBC2ACDFDE}" type="slidenum">
              <a:rPr lang="zh-TW" altLang="en-US" smtClean="0"/>
              <a:t>26</a:t>
            </a:fld>
            <a:endParaRPr lang="zh-TW" altLang="en-US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橢圓 5"/>
          <p:cNvSpPr/>
          <p:nvPr/>
        </p:nvSpPr>
        <p:spPr>
          <a:xfrm>
            <a:off x="1955800" y="809863"/>
            <a:ext cx="3685875" cy="346754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3637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A5788-24B1-4ED8-A585-92EBC2ACDFDE}" type="slidenum">
              <a:rPr lang="zh-TW" altLang="en-US" smtClean="0"/>
              <a:t>27</a:t>
            </a:fld>
            <a:endParaRPr lang="zh-TW" altLang="en-US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542505" y="416120"/>
            <a:ext cx="7340601" cy="86268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dirty="0" smtClean="0">
                <a:solidFill>
                  <a:srgbClr val="FF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找到自己號碼的書插</a:t>
            </a:r>
            <a:endParaRPr lang="zh-TW" altLang="en-US" sz="3600" dirty="0">
              <a:solidFill>
                <a:srgbClr val="FF0000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52552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A5788-24B1-4ED8-A585-92EBC2ACDFDE}" type="slidenum">
              <a:rPr lang="zh-TW" altLang="en-US" smtClean="0"/>
              <a:t>28</a:t>
            </a:fld>
            <a:endParaRPr lang="zh-TW" altLang="en-US"/>
          </a:p>
        </p:txBody>
      </p:sp>
      <p:sp>
        <p:nvSpPr>
          <p:cNvPr id="3" name="內容版面配置區 2"/>
          <p:cNvSpPr txBox="1">
            <a:spLocks/>
          </p:cNvSpPr>
          <p:nvPr/>
        </p:nvSpPr>
        <p:spPr>
          <a:xfrm>
            <a:off x="543560" y="1949570"/>
            <a:ext cx="8471139" cy="150456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zh-TW" altLang="en-US" sz="4800" dirty="0" smtClean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書插：幫助我們記得書本原本放置的位置</a:t>
            </a:r>
            <a:endParaRPr lang="en-US" altLang="zh-TW" sz="4800" dirty="0" smtClean="0"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</p:txBody>
      </p:sp>
      <p:sp>
        <p:nvSpPr>
          <p:cNvPr id="4" name="內容版面配置區 2"/>
          <p:cNvSpPr txBox="1">
            <a:spLocks/>
          </p:cNvSpPr>
          <p:nvPr/>
        </p:nvSpPr>
        <p:spPr>
          <a:xfrm>
            <a:off x="543560" y="3830129"/>
            <a:ext cx="8471139" cy="150456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zh-TW" sz="4800" dirty="0" smtClean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(</a:t>
            </a:r>
            <a:r>
              <a:rPr lang="zh-TW" altLang="en-US" sz="4800" dirty="0" smtClean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圖書館裡的每一本書有固定的位子</a:t>
            </a:r>
            <a:r>
              <a:rPr lang="en-US" altLang="zh-TW" sz="4800" dirty="0" smtClean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603117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A5788-24B1-4ED8-A585-92EBC2ACDFDE}" type="slidenum">
              <a:rPr lang="zh-TW" altLang="en-US" smtClean="0"/>
              <a:t>29</a:t>
            </a:fld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802" y="486648"/>
            <a:ext cx="8242538" cy="6181904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621198" y="576399"/>
            <a:ext cx="7811922" cy="113386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dirty="0" smtClean="0">
                <a:solidFill>
                  <a:srgbClr val="FF0000"/>
                </a:solidFill>
                <a:latin typeface="文鼎標楷注音" panose="020B0602010101010101" pitchFamily="34" charset="-120"/>
                <a:ea typeface="文鼎標楷注音" panose="020B0602010101010101"/>
              </a:rPr>
              <a:t>步驟</a:t>
            </a:r>
            <a:r>
              <a:rPr lang="en-US" altLang="zh-TW" sz="3600" dirty="0" smtClean="0">
                <a:solidFill>
                  <a:srgbClr val="FF0000"/>
                </a:solidFill>
                <a:latin typeface="文鼎標楷注音" panose="020B0602010101010101" pitchFamily="34" charset="-120"/>
                <a:ea typeface="文鼎標楷注音" panose="020B0602010101010101"/>
              </a:rPr>
              <a:t>1</a:t>
            </a:r>
            <a:r>
              <a:rPr lang="zh-TW" altLang="en-US" sz="3600" dirty="0" smtClean="0">
                <a:solidFill>
                  <a:srgbClr val="FF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：把書插放在書本旁邊的位置</a:t>
            </a:r>
            <a:endParaRPr lang="en-US" altLang="zh-TW" sz="3600" dirty="0" smtClean="0">
              <a:solidFill>
                <a:srgbClr val="FF0000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49736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A5788-24B1-4ED8-A585-92EBC2ACDFDE}" type="slidenum">
              <a:rPr lang="zh-TW" altLang="en-US" smtClean="0"/>
              <a:t>3</a:t>
            </a:fld>
            <a:endParaRPr lang="zh-TW" altLang="en-US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09"/>
          <a:stretch/>
        </p:blipFill>
        <p:spPr>
          <a:xfrm>
            <a:off x="507832" y="1128292"/>
            <a:ext cx="8023693" cy="5692281"/>
          </a:xfrm>
          <a:prstGeom prst="rect">
            <a:avLst/>
          </a:prstGeom>
        </p:spPr>
      </p:pic>
      <p:sp>
        <p:nvSpPr>
          <p:cNvPr id="7" name="標題 1"/>
          <p:cNvSpPr txBox="1">
            <a:spLocks/>
          </p:cNvSpPr>
          <p:nvPr/>
        </p:nvSpPr>
        <p:spPr>
          <a:xfrm>
            <a:off x="628649" y="306559"/>
            <a:ext cx="8217834" cy="90736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zh-TW" altLang="en-US" dirty="0" smtClean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圖書館有個名</a:t>
            </a:r>
            <a:r>
              <a:rPr lang="zh-TW" altLang="en-US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字</a:t>
            </a:r>
          </a:p>
        </p:txBody>
      </p:sp>
      <p:sp>
        <p:nvSpPr>
          <p:cNvPr id="8" name="橢圓 7"/>
          <p:cNvSpPr/>
          <p:nvPr/>
        </p:nvSpPr>
        <p:spPr>
          <a:xfrm>
            <a:off x="4356339" y="3528204"/>
            <a:ext cx="2458529" cy="130258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文字方塊 8"/>
          <p:cNvSpPr txBox="1"/>
          <p:nvPr/>
        </p:nvSpPr>
        <p:spPr>
          <a:xfrm>
            <a:off x="3114136" y="1823132"/>
            <a:ext cx="37007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400" dirty="0" smtClean="0">
                <a:solidFill>
                  <a:srgbClr val="0000FF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學思</a:t>
            </a:r>
            <a:r>
              <a:rPr lang="zh-TW" altLang="en-US" sz="5400" dirty="0">
                <a:solidFill>
                  <a:srgbClr val="0000FF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館</a:t>
            </a:r>
          </a:p>
        </p:txBody>
      </p:sp>
    </p:spTree>
    <p:extLst>
      <p:ext uri="{BB962C8B-B14F-4D97-AF65-F5344CB8AC3E}">
        <p14:creationId xmlns:p14="http://schemas.microsoft.com/office/powerpoint/2010/main" val="820270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A5788-24B1-4ED8-A585-92EBC2ACDFDE}" type="slidenum">
              <a:rPr lang="zh-TW" altLang="en-US" smtClean="0"/>
              <a:t>30</a:t>
            </a:fld>
            <a:endParaRPr lang="zh-TW" altLang="en-US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183" y="270933"/>
            <a:ext cx="8559300" cy="6419475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587011" y="176741"/>
            <a:ext cx="7811922" cy="113386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dirty="0" smtClean="0">
                <a:solidFill>
                  <a:srgbClr val="FF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步驟</a:t>
            </a:r>
            <a:r>
              <a:rPr lang="en-US" altLang="zh-TW" sz="3600" dirty="0">
                <a:solidFill>
                  <a:srgbClr val="FF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2</a:t>
            </a:r>
            <a:r>
              <a:rPr lang="zh-TW" altLang="en-US" sz="3600" dirty="0" smtClean="0">
                <a:solidFill>
                  <a:srgbClr val="FF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：拿走書本，</a:t>
            </a:r>
            <a:endParaRPr lang="en-US" altLang="zh-TW" sz="3600" dirty="0" smtClean="0">
              <a:solidFill>
                <a:srgbClr val="FF0000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algn="ctr"/>
            <a:r>
              <a:rPr lang="zh-TW" altLang="en-US" sz="3600" dirty="0" smtClean="0">
                <a:solidFill>
                  <a:srgbClr val="FF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留下書插</a:t>
            </a:r>
            <a:endParaRPr lang="en-US" altLang="zh-TW" sz="3600" dirty="0" smtClean="0">
              <a:solidFill>
                <a:srgbClr val="FF0000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54299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A5788-24B1-4ED8-A585-92EBC2ACDFDE}" type="slidenum">
              <a:rPr lang="zh-TW" altLang="en-US" smtClean="0"/>
              <a:t>31</a:t>
            </a:fld>
            <a:endParaRPr lang="zh-TW" altLang="en-US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587011" y="176741"/>
            <a:ext cx="7811922" cy="113386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dirty="0" smtClean="0">
                <a:solidFill>
                  <a:srgbClr val="FF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步驟</a:t>
            </a:r>
            <a:r>
              <a:rPr lang="en-US" altLang="zh-TW" sz="3600" dirty="0" smtClean="0">
                <a:solidFill>
                  <a:srgbClr val="FF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3</a:t>
            </a:r>
            <a:r>
              <a:rPr lang="zh-TW" altLang="en-US" sz="3600" dirty="0" smtClean="0">
                <a:solidFill>
                  <a:srgbClr val="FF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：找到自己的書插，把書放回書插的位子</a:t>
            </a:r>
            <a:endParaRPr lang="en-US" altLang="zh-TW" sz="3600" dirty="0" smtClean="0">
              <a:solidFill>
                <a:srgbClr val="FF0000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36944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A5788-24B1-4ED8-A585-92EBC2ACDFDE}" type="slidenum">
              <a:rPr lang="zh-TW" altLang="en-US" smtClean="0"/>
              <a:t>32</a:t>
            </a:fld>
            <a:endParaRPr lang="zh-TW" altLang="en-US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587011" y="176741"/>
            <a:ext cx="7811922" cy="113386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dirty="0" smtClean="0">
                <a:solidFill>
                  <a:srgbClr val="FF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步驟</a:t>
            </a:r>
            <a:r>
              <a:rPr lang="en-US" altLang="zh-TW" sz="3600" dirty="0">
                <a:solidFill>
                  <a:srgbClr val="FF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4</a:t>
            </a:r>
            <a:r>
              <a:rPr lang="zh-TW" altLang="en-US" sz="3600" dirty="0" smtClean="0">
                <a:solidFill>
                  <a:srgbClr val="FF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：拿回書插，並放回原來的書櫃</a:t>
            </a:r>
            <a:endParaRPr lang="en-US" altLang="zh-TW" sz="3600" dirty="0" smtClean="0">
              <a:solidFill>
                <a:srgbClr val="FF0000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96695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有獎徵</a:t>
            </a:r>
            <a:r>
              <a:rPr lang="zh-TW" altLang="en-US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答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3165" y="1539149"/>
            <a:ext cx="8333318" cy="4880326"/>
          </a:xfrm>
        </p:spPr>
        <p:txBody>
          <a:bodyPr>
            <a:normAutofit fontScale="85000" lnSpcReduction="10000"/>
          </a:bodyPr>
          <a:lstStyle/>
          <a:p>
            <a:r>
              <a:rPr lang="zh-TW" altLang="en-US" sz="4400" dirty="0" smtClean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說說看學校圖書館的名字？</a:t>
            </a:r>
            <a:endParaRPr lang="en-US" altLang="zh-TW" sz="4400" dirty="0" smtClean="0"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r>
              <a:rPr lang="zh-TW" altLang="en-US" sz="4400" dirty="0" smtClean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繪本的書背上有什麼記號？</a:t>
            </a:r>
            <a:endParaRPr lang="en-US" altLang="zh-TW" sz="4400" dirty="0"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r>
              <a:rPr lang="zh-TW" altLang="en-US" sz="4400" dirty="0" smtClean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說說看木頭</a:t>
            </a:r>
            <a:r>
              <a:rPr lang="zh-TW" altLang="en-US" sz="4400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階梯有什麼功用</a:t>
            </a:r>
            <a:r>
              <a:rPr lang="zh-TW" altLang="en-US" sz="4400" dirty="0" smtClean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？</a:t>
            </a:r>
            <a:endParaRPr lang="en-US" altLang="zh-TW" sz="4400" dirty="0" smtClean="0"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r>
              <a:rPr lang="zh-TW" altLang="en-US" sz="4400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在</a:t>
            </a:r>
            <a:r>
              <a:rPr lang="zh-TW" altLang="en-US" sz="4400" dirty="0" smtClean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圖書館內要注意什麼事情？</a:t>
            </a:r>
            <a:endParaRPr lang="en-US" altLang="zh-TW" sz="4400" dirty="0" smtClean="0"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r>
              <a:rPr lang="zh-TW" altLang="en-US" sz="4400" dirty="0" smtClean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我禮拜二借書，最晚禮拜幾要歸還？</a:t>
            </a:r>
            <a:endParaRPr lang="en-US" altLang="zh-TW" sz="4400" dirty="0" smtClean="0"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endParaRPr lang="zh-TW" altLang="en-US" sz="4400" dirty="0"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A5788-24B1-4ED8-A585-92EBC2ACDFDE}" type="slidenum">
              <a:rPr lang="zh-TW" altLang="en-US" smtClean="0"/>
              <a:t>33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36589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A5788-24B1-4ED8-A585-92EBC2ACDFDE}" type="slidenum">
              <a:rPr lang="zh-TW" altLang="en-US" smtClean="0"/>
              <a:t>34</a:t>
            </a:fld>
            <a:endParaRPr lang="zh-TW" altLang="en-US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0823" y="1693630"/>
            <a:ext cx="6650038" cy="4987529"/>
          </a:xfrm>
          <a:prstGeom prst="rect">
            <a:avLst/>
          </a:prstGeom>
        </p:spPr>
      </p:pic>
      <p:sp>
        <p:nvSpPr>
          <p:cNvPr id="6" name="標題 1"/>
          <p:cNvSpPr txBox="1">
            <a:spLocks/>
          </p:cNvSpPr>
          <p:nvPr/>
        </p:nvSpPr>
        <p:spPr>
          <a:xfrm>
            <a:off x="674032" y="266278"/>
            <a:ext cx="7886700" cy="849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zh-TW" altLang="en-US" dirty="0" smtClean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它的名稱是？有什麼功用？</a:t>
            </a:r>
            <a:endParaRPr lang="zh-TW" altLang="en-US" dirty="0"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72639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有獎徵</a:t>
            </a:r>
            <a:r>
              <a:rPr lang="zh-TW" altLang="en-US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答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3165" y="1539149"/>
            <a:ext cx="8114368" cy="4880326"/>
          </a:xfrm>
        </p:spPr>
        <p:txBody>
          <a:bodyPr>
            <a:normAutofit/>
          </a:bodyPr>
          <a:lstStyle/>
          <a:p>
            <a:r>
              <a:rPr lang="zh-TW" altLang="en-US" sz="4400" dirty="0" smtClean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借書體驗</a:t>
            </a:r>
            <a:endParaRPr lang="zh-TW" altLang="en-US" sz="4400" dirty="0"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endParaRPr lang="en-US" altLang="zh-TW" sz="4400" dirty="0" smtClean="0"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endParaRPr lang="zh-TW" altLang="en-US" sz="4400" dirty="0"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A5788-24B1-4ED8-A585-92EBC2ACDFDE}" type="slidenum">
              <a:rPr lang="zh-TW" altLang="en-US" smtClean="0"/>
              <a:t>35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56572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A5788-24B1-4ED8-A585-92EBC2ACDFDE}" type="slidenum">
              <a:rPr lang="zh-TW" altLang="en-US" smtClean="0"/>
              <a:t>4</a:t>
            </a:fld>
            <a:endParaRPr lang="zh-TW" altLang="en-US"/>
          </a:p>
        </p:txBody>
      </p:sp>
      <p:sp>
        <p:nvSpPr>
          <p:cNvPr id="4" name="標題 1"/>
          <p:cNvSpPr txBox="1">
            <a:spLocks/>
          </p:cNvSpPr>
          <p:nvPr/>
        </p:nvSpPr>
        <p:spPr>
          <a:xfrm>
            <a:off x="2891022" y="3230912"/>
            <a:ext cx="4631212" cy="9011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zh-TW" altLang="en-US" dirty="0" smtClean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認識學思館</a:t>
            </a:r>
            <a:endParaRPr lang="zh-TW" altLang="en-US" b="0" dirty="0"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37179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A5788-24B1-4ED8-A585-92EBC2ACDFDE}" type="slidenum">
              <a:rPr lang="zh-TW" altLang="en-US" smtClean="0"/>
              <a:t>5</a:t>
            </a:fld>
            <a:endParaRPr lang="zh-TW" altLang="en-US"/>
          </a:p>
        </p:txBody>
      </p:sp>
      <p:sp>
        <p:nvSpPr>
          <p:cNvPr id="3" name="標題 1"/>
          <p:cNvSpPr txBox="1">
            <a:spLocks/>
          </p:cNvSpPr>
          <p:nvPr/>
        </p:nvSpPr>
        <p:spPr>
          <a:xfrm>
            <a:off x="820682" y="203041"/>
            <a:ext cx="7886700" cy="9011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zh-TW" altLang="en-US" dirty="0" smtClean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地上的箭頭代表</a:t>
            </a:r>
            <a:r>
              <a:rPr lang="zh-TW" altLang="en-US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什</a:t>
            </a:r>
            <a:r>
              <a:rPr lang="zh-TW" altLang="en-US" dirty="0" smtClean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麼意思？</a:t>
            </a:r>
            <a:endParaRPr lang="zh-TW" altLang="en-US" b="0" dirty="0"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479636"/>
            <a:ext cx="7073286" cy="5304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482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A5788-24B1-4ED8-A585-92EBC2ACDFDE}" type="slidenum">
              <a:rPr lang="zh-TW" altLang="en-US" smtClean="0"/>
              <a:t>6</a:t>
            </a:fld>
            <a:endParaRPr lang="zh-TW" altLang="en-US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3" b="9057"/>
          <a:stretch/>
        </p:blipFill>
        <p:spPr>
          <a:xfrm>
            <a:off x="0" y="365139"/>
            <a:ext cx="9057736" cy="6236898"/>
          </a:xfrm>
          <a:prstGeom prst="rect">
            <a:avLst/>
          </a:prstGeom>
        </p:spPr>
      </p:pic>
      <p:sp>
        <p:nvSpPr>
          <p:cNvPr id="4" name="橢圓 3"/>
          <p:cNvSpPr/>
          <p:nvPr/>
        </p:nvSpPr>
        <p:spPr>
          <a:xfrm>
            <a:off x="3045125" y="3483588"/>
            <a:ext cx="2380891" cy="154412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50276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A5788-24B1-4ED8-A585-92EBC2ACDFDE}" type="slidenum">
              <a:rPr lang="zh-TW" altLang="en-US" smtClean="0"/>
              <a:t>7</a:t>
            </a:fld>
            <a:endParaRPr lang="zh-TW" altLang="en-US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3" t="9309" r="1133" b="1006"/>
          <a:stretch/>
        </p:blipFill>
        <p:spPr>
          <a:xfrm>
            <a:off x="103517" y="451402"/>
            <a:ext cx="8954219" cy="615063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69333" y="3860800"/>
            <a:ext cx="3005667" cy="26416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68791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A5788-24B1-4ED8-A585-92EBC2ACDFDE}" type="slidenum">
              <a:rPr lang="zh-TW" altLang="en-US" smtClean="0"/>
              <a:t>8</a:t>
            </a:fld>
            <a:endParaRPr lang="zh-TW" altLang="en-US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橢圓 3"/>
          <p:cNvSpPr/>
          <p:nvPr/>
        </p:nvSpPr>
        <p:spPr>
          <a:xfrm>
            <a:off x="3439638" y="1265321"/>
            <a:ext cx="5848296" cy="268014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橢圓 4"/>
          <p:cNvSpPr/>
          <p:nvPr/>
        </p:nvSpPr>
        <p:spPr>
          <a:xfrm>
            <a:off x="843791" y="1163721"/>
            <a:ext cx="2380891" cy="154412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77162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A5788-24B1-4ED8-A585-92EBC2ACDFDE}" type="slidenum">
              <a:rPr lang="zh-TW" altLang="en-US" smtClean="0"/>
              <a:t>9</a:t>
            </a:fld>
            <a:endParaRPr lang="zh-TW" altLang="en-US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502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 佈景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佈景主題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1523</TotalTime>
  <Words>326</Words>
  <Application>Microsoft Office PowerPoint</Application>
  <PresentationFormat>如螢幕大小 (4:3)</PresentationFormat>
  <Paragraphs>83</Paragraphs>
  <Slides>35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35</vt:i4>
      </vt:variant>
    </vt:vector>
  </HeadingPairs>
  <TitlesOfParts>
    <vt:vector size="42" baseType="lpstr">
      <vt:lpstr>文鼎標楷注音</vt:lpstr>
      <vt:lpstr>書法中楷（注音一）</vt:lpstr>
      <vt:lpstr>微軟正黑體</vt:lpstr>
      <vt:lpstr>新細明體</vt:lpstr>
      <vt:lpstr>Arial</vt:lpstr>
      <vt:lpstr>Calibri</vt:lpstr>
      <vt:lpstr>Office 佈景主題</vt:lpstr>
      <vt:lpstr>PowerPoint 簡報</vt:lpstr>
      <vt:lpstr>學校的圖書館在哪裡？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能更快找到書的方法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有獎徵答</vt:lpstr>
      <vt:lpstr>PowerPoint 簡報</vt:lpstr>
      <vt:lpstr>有獎徵答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Maggie Chen</dc:creator>
  <cp:lastModifiedBy>usertea</cp:lastModifiedBy>
  <cp:revision>166</cp:revision>
  <dcterms:created xsi:type="dcterms:W3CDTF">2019-05-02T08:58:38Z</dcterms:created>
  <dcterms:modified xsi:type="dcterms:W3CDTF">2020-10-22T00:16:22Z</dcterms:modified>
</cp:coreProperties>
</file>