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48" r:id="rId4"/>
    <p:sldMasterId id="2147483669" r:id="rId5"/>
    <p:sldMasterId id="2147483687" r:id="rId6"/>
    <p:sldMasterId id="2147483705" r:id="rId7"/>
  </p:sldMasterIdLst>
  <p:notesMasterIdLst>
    <p:notesMasterId r:id="rId69"/>
  </p:notesMasterIdLst>
  <p:handoutMasterIdLst>
    <p:handoutMasterId r:id="rId70"/>
  </p:handoutMasterIdLst>
  <p:sldIdLst>
    <p:sldId id="285" r:id="rId8"/>
    <p:sldId id="256" r:id="rId9"/>
    <p:sldId id="258" r:id="rId10"/>
    <p:sldId id="271" r:id="rId11"/>
    <p:sldId id="269" r:id="rId12"/>
    <p:sldId id="270" r:id="rId13"/>
    <p:sldId id="272" r:id="rId14"/>
    <p:sldId id="273" r:id="rId15"/>
    <p:sldId id="274" r:id="rId16"/>
    <p:sldId id="276" r:id="rId17"/>
    <p:sldId id="275" r:id="rId18"/>
    <p:sldId id="278" r:id="rId19"/>
    <p:sldId id="277" r:id="rId20"/>
    <p:sldId id="279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</p:sldIdLst>
  <p:sldSz cx="12192000" cy="6858000"/>
  <p:notesSz cx="6858000" cy="9144000"/>
  <p:embeddedFontLst>
    <p:embeddedFont>
      <p:font typeface="Calibri Light" panose="020F0302020204030204" pitchFamily="34" charset="0"/>
      <p:regular r:id="rId71"/>
      <p:italic r:id="rId72"/>
    </p:embeddedFont>
    <p:embeddedFont>
      <p:font typeface="Microsoft JhengHei UI" panose="020B0604030504040204" pitchFamily="34" charset="-120"/>
      <p:regular r:id="rId73"/>
      <p:bold r:id="rId74"/>
    </p:embeddedFont>
    <p:embeddedFont>
      <p:font typeface="標楷體" panose="03000509000000000000" pitchFamily="65" charset="-120"/>
      <p:regular r:id="rId75"/>
    </p:embeddedFont>
    <p:embeddedFont>
      <p:font typeface="Wingdings 2" panose="05020102010507070707" pitchFamily="18" charset="2"/>
      <p:regular r:id="rId76"/>
    </p:embeddedFont>
    <p:embeddedFont>
      <p:font typeface="Century Gothic" panose="020B0502020202020204" pitchFamily="34" charset="0"/>
      <p:regular r:id="rId77"/>
      <p:bold r:id="rId78"/>
      <p:italic r:id="rId79"/>
      <p:boldItalic r:id="rId80"/>
    </p:embeddedFont>
    <p:embeddedFont>
      <p:font typeface="微軟正黑體" panose="020B0604030504040204" pitchFamily="34" charset="-120"/>
      <p:regular r:id="rId81"/>
      <p:bold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</p:embeddedFontLst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5DD"/>
    <a:srgbClr val="F7ACB6"/>
    <a:srgbClr val="093C71"/>
    <a:srgbClr val="F8ACB6"/>
    <a:srgbClr val="AC0000"/>
    <a:srgbClr val="FF6B00"/>
    <a:srgbClr val="A48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65" autoAdjust="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outlineViewPr>
    <p:cViewPr>
      <p:scale>
        <a:sx n="33" d="100"/>
        <a:sy n="33" d="100"/>
      </p:scale>
      <p:origin x="0" y="-41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8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font" Target="fonts/font14.fntdata"/><Relationship Id="rId89" Type="http://schemas.openxmlformats.org/officeDocument/2006/relationships/theme" Target="theme/theme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Master" Target="slideMasters/slideMaster2.xml"/><Relationship Id="rId90" Type="http://schemas.openxmlformats.org/officeDocument/2006/relationships/tableStyles" Target="tableStyles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font" Target="fonts/font6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presProps" Target="presProps.xml"/><Relationship Id="rId61" Type="http://schemas.openxmlformats.org/officeDocument/2006/relationships/slide" Target="slides/slide54.xml"/><Relationship Id="rId82" Type="http://schemas.openxmlformats.org/officeDocument/2006/relationships/font" Target="fonts/font12.fntdata"/><Relationship Id="rId19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16265E-E03E-4DB7-914F-839693902A1E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0FB5B9B-7453-4AFF-A9F8-46488FB04BF7}">
      <dgm:prSet phldrT="[文字]" custT="1"/>
      <dgm:spPr>
        <a:solidFill>
          <a:srgbClr val="FFFF00"/>
        </a:solidFill>
      </dgm:spPr>
      <dgm:t>
        <a:bodyPr/>
        <a:lstStyle/>
        <a:p>
          <a:endParaRPr lang="zh-TW" altLang="en-US" sz="2000" dirty="0">
            <a:solidFill>
              <a:schemeClr val="bg1"/>
            </a:solidFill>
            <a:latin typeface="文悦古体仿宋 (非商业用途)" pitchFamily="50" charset="-122"/>
            <a:ea typeface="文悦古体仿宋 (非商业用途)" pitchFamily="50" charset="-122"/>
          </a:endParaRPr>
        </a:p>
      </dgm:t>
    </dgm:pt>
    <dgm:pt modelId="{CFB99488-CDA3-4931-BF3A-AAC294D76D48}" type="parTrans" cxnId="{8559AD8B-5976-49EE-9939-8F6EA7C96650}">
      <dgm:prSet/>
      <dgm:spPr/>
      <dgm:t>
        <a:bodyPr/>
        <a:lstStyle/>
        <a:p>
          <a:endParaRPr lang="zh-TW" altLang="en-US"/>
        </a:p>
      </dgm:t>
    </dgm:pt>
    <dgm:pt modelId="{814B662D-C74B-447B-B61C-EB4E1199CE62}" type="sibTrans" cxnId="{8559AD8B-5976-49EE-9939-8F6EA7C96650}">
      <dgm:prSet/>
      <dgm:spPr/>
      <dgm:t>
        <a:bodyPr/>
        <a:lstStyle/>
        <a:p>
          <a:endParaRPr lang="zh-TW" altLang="en-US"/>
        </a:p>
      </dgm:t>
    </dgm:pt>
    <dgm:pt modelId="{B8BBEC50-1FC3-433D-86C4-CC7EC8FB313D}">
      <dgm:prSet phldrT="[文字]" custT="1"/>
      <dgm:spPr>
        <a:solidFill>
          <a:srgbClr val="FFC000"/>
        </a:solidFill>
      </dgm:spPr>
      <dgm:t>
        <a:bodyPr/>
        <a:lstStyle/>
        <a:p>
          <a:endParaRPr lang="zh-TW" altLang="en-US" sz="1400" dirty="0">
            <a:latin typeface="文悦古体仿宋 (非商业用途)" pitchFamily="50" charset="-122"/>
            <a:ea typeface="文悦古体仿宋 (非商业用途)" pitchFamily="50" charset="-122"/>
          </a:endParaRPr>
        </a:p>
      </dgm:t>
    </dgm:pt>
    <dgm:pt modelId="{76F2E4F0-800B-4CEF-8B70-9F6AEF215D33}" type="parTrans" cxnId="{700F7FEC-3A83-4C87-9ECC-5A952868D4C4}">
      <dgm:prSet/>
      <dgm:spPr/>
      <dgm:t>
        <a:bodyPr/>
        <a:lstStyle/>
        <a:p>
          <a:endParaRPr lang="zh-TW" altLang="en-US"/>
        </a:p>
      </dgm:t>
    </dgm:pt>
    <dgm:pt modelId="{E03D3B23-C6E2-41CD-BAE2-4B3760E36207}" type="sibTrans" cxnId="{700F7FEC-3A83-4C87-9ECC-5A952868D4C4}">
      <dgm:prSet/>
      <dgm:spPr/>
      <dgm:t>
        <a:bodyPr/>
        <a:lstStyle/>
        <a:p>
          <a:endParaRPr lang="zh-TW" altLang="en-US"/>
        </a:p>
      </dgm:t>
    </dgm:pt>
    <dgm:pt modelId="{69D9D9CF-A5F6-4D02-A206-2E0E38BFDEF2}">
      <dgm:prSet phldrT="[文字]"/>
      <dgm:spPr>
        <a:solidFill>
          <a:srgbClr val="00B050"/>
        </a:solidFill>
      </dgm:spPr>
      <dgm:t>
        <a:bodyPr/>
        <a:lstStyle/>
        <a:p>
          <a:endParaRPr lang="zh-TW" altLang="en-US" dirty="0"/>
        </a:p>
      </dgm:t>
    </dgm:pt>
    <dgm:pt modelId="{92758299-01DA-4E1A-BF02-CBEA352978F2}" type="parTrans" cxnId="{D5761104-E22D-4119-9CA8-7087180A8C74}">
      <dgm:prSet/>
      <dgm:spPr/>
      <dgm:t>
        <a:bodyPr/>
        <a:lstStyle/>
        <a:p>
          <a:endParaRPr lang="zh-TW" altLang="en-US"/>
        </a:p>
      </dgm:t>
    </dgm:pt>
    <dgm:pt modelId="{D578B0E5-0F5F-4BE1-BB64-DE09440DCAAC}" type="sibTrans" cxnId="{D5761104-E22D-4119-9CA8-7087180A8C74}">
      <dgm:prSet/>
      <dgm:spPr/>
      <dgm:t>
        <a:bodyPr/>
        <a:lstStyle/>
        <a:p>
          <a:endParaRPr lang="zh-TW" altLang="en-US"/>
        </a:p>
      </dgm:t>
    </dgm:pt>
    <dgm:pt modelId="{9AD8F171-BFBD-4F2B-98C7-21621081EE0B}">
      <dgm:prSet phldrT="[文字]"/>
      <dgm:spPr>
        <a:solidFill>
          <a:srgbClr val="FF0000"/>
        </a:solidFill>
      </dgm:spPr>
      <dgm:t>
        <a:bodyPr/>
        <a:lstStyle/>
        <a:p>
          <a:endParaRPr lang="zh-TW" altLang="en-US" dirty="0"/>
        </a:p>
      </dgm:t>
    </dgm:pt>
    <dgm:pt modelId="{A599DFE4-0238-43B4-AD88-D500EFA87F0B}" type="parTrans" cxnId="{4436A10F-926D-49B4-B3A4-0E3EAA073474}">
      <dgm:prSet/>
      <dgm:spPr/>
      <dgm:t>
        <a:bodyPr/>
        <a:lstStyle/>
        <a:p>
          <a:endParaRPr lang="zh-TW" altLang="en-US"/>
        </a:p>
      </dgm:t>
    </dgm:pt>
    <dgm:pt modelId="{055DF8E8-C08D-4225-AA47-7579FC7AC234}" type="sibTrans" cxnId="{4436A10F-926D-49B4-B3A4-0E3EAA073474}">
      <dgm:prSet/>
      <dgm:spPr/>
      <dgm:t>
        <a:bodyPr/>
        <a:lstStyle/>
        <a:p>
          <a:endParaRPr lang="zh-TW" altLang="en-US"/>
        </a:p>
      </dgm:t>
    </dgm:pt>
    <dgm:pt modelId="{564A6D38-CEAF-4D75-BADC-D1814FC3283E}" type="pres">
      <dgm:prSet presAssocID="{9D16265E-E03E-4DB7-914F-839693902A1E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72D9D1A-0008-4061-9C07-180E7F0B0CA6}" type="pres">
      <dgm:prSet presAssocID="{9D16265E-E03E-4DB7-914F-839693902A1E}" presName="comp1" presStyleCnt="0"/>
      <dgm:spPr/>
    </dgm:pt>
    <dgm:pt modelId="{ABD49CED-455E-4149-9DB4-11F4E4F47A76}" type="pres">
      <dgm:prSet presAssocID="{9D16265E-E03E-4DB7-914F-839693902A1E}" presName="circle1" presStyleLbl="node1" presStyleIdx="0" presStyleCnt="4"/>
      <dgm:spPr/>
      <dgm:t>
        <a:bodyPr/>
        <a:lstStyle/>
        <a:p>
          <a:endParaRPr lang="zh-TW" altLang="en-US"/>
        </a:p>
      </dgm:t>
    </dgm:pt>
    <dgm:pt modelId="{1E3B4463-BB1F-4B1B-97EC-C7CA118E0B33}" type="pres">
      <dgm:prSet presAssocID="{9D16265E-E03E-4DB7-914F-839693902A1E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06D98D-6328-4BA0-A5A8-6BDC4A58273D}" type="pres">
      <dgm:prSet presAssocID="{9D16265E-E03E-4DB7-914F-839693902A1E}" presName="comp2" presStyleCnt="0"/>
      <dgm:spPr/>
    </dgm:pt>
    <dgm:pt modelId="{65E99DCD-A6A2-4E6F-BC5F-334988E2BECF}" type="pres">
      <dgm:prSet presAssocID="{9D16265E-E03E-4DB7-914F-839693902A1E}" presName="circle2" presStyleLbl="node1" presStyleIdx="1" presStyleCnt="4"/>
      <dgm:spPr/>
      <dgm:t>
        <a:bodyPr/>
        <a:lstStyle/>
        <a:p>
          <a:endParaRPr lang="zh-TW" altLang="en-US"/>
        </a:p>
      </dgm:t>
    </dgm:pt>
    <dgm:pt modelId="{4318720E-B8BB-4ED3-9F42-FB7399CFF46E}" type="pres">
      <dgm:prSet presAssocID="{9D16265E-E03E-4DB7-914F-839693902A1E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BF4CCF-CE77-4526-8A3C-850E84D84589}" type="pres">
      <dgm:prSet presAssocID="{9D16265E-E03E-4DB7-914F-839693902A1E}" presName="comp3" presStyleCnt="0"/>
      <dgm:spPr/>
    </dgm:pt>
    <dgm:pt modelId="{8CF7231D-DFBE-4AA0-90CB-48C5A913E443}" type="pres">
      <dgm:prSet presAssocID="{9D16265E-E03E-4DB7-914F-839693902A1E}" presName="circle3" presStyleLbl="node1" presStyleIdx="2" presStyleCnt="4"/>
      <dgm:spPr/>
      <dgm:t>
        <a:bodyPr/>
        <a:lstStyle/>
        <a:p>
          <a:endParaRPr lang="zh-TW" altLang="en-US"/>
        </a:p>
      </dgm:t>
    </dgm:pt>
    <dgm:pt modelId="{8F114C12-EB5E-4F68-A90D-3C3EFD675001}" type="pres">
      <dgm:prSet presAssocID="{9D16265E-E03E-4DB7-914F-839693902A1E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9714E8-BCB9-4FF0-8814-908FC0774991}" type="pres">
      <dgm:prSet presAssocID="{9D16265E-E03E-4DB7-914F-839693902A1E}" presName="comp4" presStyleCnt="0"/>
      <dgm:spPr/>
    </dgm:pt>
    <dgm:pt modelId="{FBADC1DF-7152-4554-ACB0-393585B46811}" type="pres">
      <dgm:prSet presAssocID="{9D16265E-E03E-4DB7-914F-839693902A1E}" presName="circle4" presStyleLbl="node1" presStyleIdx="3" presStyleCnt="4"/>
      <dgm:spPr/>
      <dgm:t>
        <a:bodyPr/>
        <a:lstStyle/>
        <a:p>
          <a:endParaRPr lang="zh-TW" altLang="en-US"/>
        </a:p>
      </dgm:t>
    </dgm:pt>
    <dgm:pt modelId="{1BB53008-A17A-4200-BA36-490132CCE1A8}" type="pres">
      <dgm:prSet presAssocID="{9D16265E-E03E-4DB7-914F-839693902A1E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CF9D2CF-D413-43C1-9D78-42EFD0CD1C90}" type="presOf" srcId="{69D9D9CF-A5F6-4D02-A206-2E0E38BFDEF2}" destId="{8F114C12-EB5E-4F68-A90D-3C3EFD675001}" srcOrd="1" destOrd="0" presId="urn:microsoft.com/office/officeart/2005/8/layout/venn2"/>
    <dgm:cxn modelId="{160B35F0-ADF8-4B14-9CCA-D0DAA6C6E7CC}" type="presOf" srcId="{9AD8F171-BFBD-4F2B-98C7-21621081EE0B}" destId="{1BB53008-A17A-4200-BA36-490132CCE1A8}" srcOrd="1" destOrd="0" presId="urn:microsoft.com/office/officeart/2005/8/layout/venn2"/>
    <dgm:cxn modelId="{700F7FEC-3A83-4C87-9ECC-5A952868D4C4}" srcId="{9D16265E-E03E-4DB7-914F-839693902A1E}" destId="{B8BBEC50-1FC3-433D-86C4-CC7EC8FB313D}" srcOrd="1" destOrd="0" parTransId="{76F2E4F0-800B-4CEF-8B70-9F6AEF215D33}" sibTransId="{E03D3B23-C6E2-41CD-BAE2-4B3760E36207}"/>
    <dgm:cxn modelId="{8BCF6542-9309-491C-AE84-943F5C3E2A12}" type="presOf" srcId="{9AD8F171-BFBD-4F2B-98C7-21621081EE0B}" destId="{FBADC1DF-7152-4554-ACB0-393585B46811}" srcOrd="0" destOrd="0" presId="urn:microsoft.com/office/officeart/2005/8/layout/venn2"/>
    <dgm:cxn modelId="{4436A10F-926D-49B4-B3A4-0E3EAA073474}" srcId="{9D16265E-E03E-4DB7-914F-839693902A1E}" destId="{9AD8F171-BFBD-4F2B-98C7-21621081EE0B}" srcOrd="3" destOrd="0" parTransId="{A599DFE4-0238-43B4-AD88-D500EFA87F0B}" sibTransId="{055DF8E8-C08D-4225-AA47-7579FC7AC234}"/>
    <dgm:cxn modelId="{435A2A0E-A300-4677-ABF8-F72867E1C759}" type="presOf" srcId="{B8BBEC50-1FC3-433D-86C4-CC7EC8FB313D}" destId="{65E99DCD-A6A2-4E6F-BC5F-334988E2BECF}" srcOrd="0" destOrd="0" presId="urn:microsoft.com/office/officeart/2005/8/layout/venn2"/>
    <dgm:cxn modelId="{27A50DDC-0475-49F4-8F46-34E539702934}" type="presOf" srcId="{69D9D9CF-A5F6-4D02-A206-2E0E38BFDEF2}" destId="{8CF7231D-DFBE-4AA0-90CB-48C5A913E443}" srcOrd="0" destOrd="0" presId="urn:microsoft.com/office/officeart/2005/8/layout/venn2"/>
    <dgm:cxn modelId="{5A5176BA-C89A-402A-BA87-6517DD455673}" type="presOf" srcId="{9D16265E-E03E-4DB7-914F-839693902A1E}" destId="{564A6D38-CEAF-4D75-BADC-D1814FC3283E}" srcOrd="0" destOrd="0" presId="urn:microsoft.com/office/officeart/2005/8/layout/venn2"/>
    <dgm:cxn modelId="{D5761104-E22D-4119-9CA8-7087180A8C74}" srcId="{9D16265E-E03E-4DB7-914F-839693902A1E}" destId="{69D9D9CF-A5F6-4D02-A206-2E0E38BFDEF2}" srcOrd="2" destOrd="0" parTransId="{92758299-01DA-4E1A-BF02-CBEA352978F2}" sibTransId="{D578B0E5-0F5F-4BE1-BB64-DE09440DCAAC}"/>
    <dgm:cxn modelId="{8559AD8B-5976-49EE-9939-8F6EA7C96650}" srcId="{9D16265E-E03E-4DB7-914F-839693902A1E}" destId="{A0FB5B9B-7453-4AFF-A9F8-46488FB04BF7}" srcOrd="0" destOrd="0" parTransId="{CFB99488-CDA3-4931-BF3A-AAC294D76D48}" sibTransId="{814B662D-C74B-447B-B61C-EB4E1199CE62}"/>
    <dgm:cxn modelId="{5EFD4BB7-5576-4D89-A896-25A7E50ED3D4}" type="presOf" srcId="{B8BBEC50-1FC3-433D-86C4-CC7EC8FB313D}" destId="{4318720E-B8BB-4ED3-9F42-FB7399CFF46E}" srcOrd="1" destOrd="0" presId="urn:microsoft.com/office/officeart/2005/8/layout/venn2"/>
    <dgm:cxn modelId="{D24C2C26-16E5-43E0-A63F-D3957731637A}" type="presOf" srcId="{A0FB5B9B-7453-4AFF-A9F8-46488FB04BF7}" destId="{1E3B4463-BB1F-4B1B-97EC-C7CA118E0B33}" srcOrd="1" destOrd="0" presId="urn:microsoft.com/office/officeart/2005/8/layout/venn2"/>
    <dgm:cxn modelId="{9898F715-B5D0-4FB9-881C-46DD9CC82872}" type="presOf" srcId="{A0FB5B9B-7453-4AFF-A9F8-46488FB04BF7}" destId="{ABD49CED-455E-4149-9DB4-11F4E4F47A76}" srcOrd="0" destOrd="0" presId="urn:microsoft.com/office/officeart/2005/8/layout/venn2"/>
    <dgm:cxn modelId="{9243FDF9-1F8F-4EA3-9D48-052DF4FE9F86}" type="presParOf" srcId="{564A6D38-CEAF-4D75-BADC-D1814FC3283E}" destId="{872D9D1A-0008-4061-9C07-180E7F0B0CA6}" srcOrd="0" destOrd="0" presId="urn:microsoft.com/office/officeart/2005/8/layout/venn2"/>
    <dgm:cxn modelId="{F80F60A1-4FF6-461C-A22A-DCCE9F1A0955}" type="presParOf" srcId="{872D9D1A-0008-4061-9C07-180E7F0B0CA6}" destId="{ABD49CED-455E-4149-9DB4-11F4E4F47A76}" srcOrd="0" destOrd="0" presId="urn:microsoft.com/office/officeart/2005/8/layout/venn2"/>
    <dgm:cxn modelId="{31708227-5EBF-46E3-95D6-28F27186FFAA}" type="presParOf" srcId="{872D9D1A-0008-4061-9C07-180E7F0B0CA6}" destId="{1E3B4463-BB1F-4B1B-97EC-C7CA118E0B33}" srcOrd="1" destOrd="0" presId="urn:microsoft.com/office/officeart/2005/8/layout/venn2"/>
    <dgm:cxn modelId="{EC454F33-AD3A-41DE-AC8D-62002C081819}" type="presParOf" srcId="{564A6D38-CEAF-4D75-BADC-D1814FC3283E}" destId="{8306D98D-6328-4BA0-A5A8-6BDC4A58273D}" srcOrd="1" destOrd="0" presId="urn:microsoft.com/office/officeart/2005/8/layout/venn2"/>
    <dgm:cxn modelId="{514C9799-4E41-4FA8-B041-8C1F9A41EA65}" type="presParOf" srcId="{8306D98D-6328-4BA0-A5A8-6BDC4A58273D}" destId="{65E99DCD-A6A2-4E6F-BC5F-334988E2BECF}" srcOrd="0" destOrd="0" presId="urn:microsoft.com/office/officeart/2005/8/layout/venn2"/>
    <dgm:cxn modelId="{7CE48A91-7EAC-4FD2-9718-5E851051610D}" type="presParOf" srcId="{8306D98D-6328-4BA0-A5A8-6BDC4A58273D}" destId="{4318720E-B8BB-4ED3-9F42-FB7399CFF46E}" srcOrd="1" destOrd="0" presId="urn:microsoft.com/office/officeart/2005/8/layout/venn2"/>
    <dgm:cxn modelId="{68CF298E-E0ED-4C67-BAF5-CCCAA8A1020A}" type="presParOf" srcId="{564A6D38-CEAF-4D75-BADC-D1814FC3283E}" destId="{21BF4CCF-CE77-4526-8A3C-850E84D84589}" srcOrd="2" destOrd="0" presId="urn:microsoft.com/office/officeart/2005/8/layout/venn2"/>
    <dgm:cxn modelId="{11205B08-F969-4627-9A06-2C7274866C96}" type="presParOf" srcId="{21BF4CCF-CE77-4526-8A3C-850E84D84589}" destId="{8CF7231D-DFBE-4AA0-90CB-48C5A913E443}" srcOrd="0" destOrd="0" presId="urn:microsoft.com/office/officeart/2005/8/layout/venn2"/>
    <dgm:cxn modelId="{E9B65DF1-EFEE-4D8B-B56F-823CB8D89E9F}" type="presParOf" srcId="{21BF4CCF-CE77-4526-8A3C-850E84D84589}" destId="{8F114C12-EB5E-4F68-A90D-3C3EFD675001}" srcOrd="1" destOrd="0" presId="urn:microsoft.com/office/officeart/2005/8/layout/venn2"/>
    <dgm:cxn modelId="{87A19AF8-B15C-4834-846C-C94F69EA86A3}" type="presParOf" srcId="{564A6D38-CEAF-4D75-BADC-D1814FC3283E}" destId="{CF9714E8-BCB9-4FF0-8814-908FC0774991}" srcOrd="3" destOrd="0" presId="urn:microsoft.com/office/officeart/2005/8/layout/venn2"/>
    <dgm:cxn modelId="{E361CD41-EF9E-4FD6-97C8-2C07019ECAE2}" type="presParOf" srcId="{CF9714E8-BCB9-4FF0-8814-908FC0774991}" destId="{FBADC1DF-7152-4554-ACB0-393585B46811}" srcOrd="0" destOrd="0" presId="urn:microsoft.com/office/officeart/2005/8/layout/venn2"/>
    <dgm:cxn modelId="{B22C94F5-CD27-42F3-86ED-93248B017F64}" type="presParOf" srcId="{CF9714E8-BCB9-4FF0-8814-908FC0774991}" destId="{1BB53008-A17A-4200-BA36-490132CCE1A8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683BA8-E2FC-4D8F-AFBE-C1771BC37970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DE50193-CB23-4543-84A9-5011CDFD93BF}">
      <dgm:prSet phldrT="[文字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zh-TW" altLang="en-US" sz="5000" dirty="0">
              <a:latin typeface="TypeLand 康熙字典體" pitchFamily="50" charset="-120"/>
              <a:ea typeface="TypeLand 康熙字典體" pitchFamily="50" charset="-120"/>
            </a:rPr>
            <a:t>家長會</a:t>
          </a:r>
        </a:p>
      </dgm:t>
    </dgm:pt>
    <dgm:pt modelId="{CF672DA4-6798-40A2-8846-B6CAB494FC51}" type="parTrans" cxnId="{E48C6714-9F28-4487-B71F-67C7A42F1C59}">
      <dgm:prSet/>
      <dgm:spPr/>
      <dgm:t>
        <a:bodyPr/>
        <a:lstStyle/>
        <a:p>
          <a:endParaRPr lang="zh-TW" altLang="en-US"/>
        </a:p>
      </dgm:t>
    </dgm:pt>
    <dgm:pt modelId="{38690D7C-F72F-4E05-A0B8-58B25DEB49E3}" type="sibTrans" cxnId="{E48C6714-9F28-4487-B71F-67C7A42F1C59}">
      <dgm:prSet/>
      <dgm:spPr/>
      <dgm:t>
        <a:bodyPr/>
        <a:lstStyle/>
        <a:p>
          <a:endParaRPr lang="zh-TW" altLang="en-US"/>
        </a:p>
      </dgm:t>
    </dgm:pt>
    <dgm:pt modelId="{F8DF1304-F349-42D9-9EB4-0BB2F9F63E18}">
      <dgm:prSet phldrT="[文字]" custT="1"/>
      <dgm:spPr>
        <a:solidFill>
          <a:srgbClr val="002060"/>
        </a:solidFill>
      </dgm:spPr>
      <dgm:t>
        <a:bodyPr/>
        <a:lstStyle/>
        <a:p>
          <a:r>
            <a:rPr lang="zh-TW" altLang="en-US" sz="5000" dirty="0">
              <a:latin typeface="TypeLand 康熙字典體" pitchFamily="50" charset="-120"/>
              <a:ea typeface="TypeLand 康熙字典體" pitchFamily="50" charset="-120"/>
            </a:rPr>
            <a:t>學校</a:t>
          </a:r>
        </a:p>
      </dgm:t>
    </dgm:pt>
    <dgm:pt modelId="{F4E0EB3D-89C9-43C0-8FB9-D2C9D4ADC01F}" type="parTrans" cxnId="{607491BD-6042-4823-96CF-2EF037C59368}">
      <dgm:prSet/>
      <dgm:spPr/>
      <dgm:t>
        <a:bodyPr/>
        <a:lstStyle/>
        <a:p>
          <a:endParaRPr lang="zh-TW" altLang="en-US"/>
        </a:p>
      </dgm:t>
    </dgm:pt>
    <dgm:pt modelId="{B75333AE-585B-48C8-8842-16B35323231F}" type="sibTrans" cxnId="{607491BD-6042-4823-96CF-2EF037C59368}">
      <dgm:prSet/>
      <dgm:spPr/>
      <dgm:t>
        <a:bodyPr/>
        <a:lstStyle/>
        <a:p>
          <a:endParaRPr lang="zh-TW" altLang="en-US"/>
        </a:p>
      </dgm:t>
    </dgm:pt>
    <dgm:pt modelId="{08F29050-D415-436B-A129-B07D1F19F278}">
      <dgm:prSet phldrT="[文字]" custT="1"/>
      <dgm:spPr>
        <a:solidFill>
          <a:srgbClr val="00B050"/>
        </a:solidFill>
      </dgm:spPr>
      <dgm:t>
        <a:bodyPr/>
        <a:lstStyle/>
        <a:p>
          <a:r>
            <a:rPr lang="zh-TW" altLang="en-US" sz="5000" dirty="0">
              <a:latin typeface="TypeLand 康熙字典體" pitchFamily="50" charset="-120"/>
              <a:ea typeface="TypeLand 康熙字典體" pitchFamily="50" charset="-120"/>
            </a:rPr>
            <a:t>學生</a:t>
          </a:r>
        </a:p>
      </dgm:t>
    </dgm:pt>
    <dgm:pt modelId="{E0D9F87E-2CF9-4CD6-B33D-8F904E01D8E8}" type="parTrans" cxnId="{D9A97A1D-D3F5-4901-9F34-E5B283783049}">
      <dgm:prSet/>
      <dgm:spPr/>
      <dgm:t>
        <a:bodyPr/>
        <a:lstStyle/>
        <a:p>
          <a:endParaRPr lang="zh-TW" altLang="en-US"/>
        </a:p>
      </dgm:t>
    </dgm:pt>
    <dgm:pt modelId="{F4E6E671-E3F6-4BAC-A1CA-CD9BC5404C2A}" type="sibTrans" cxnId="{D9A97A1D-D3F5-4901-9F34-E5B283783049}">
      <dgm:prSet/>
      <dgm:spPr/>
      <dgm:t>
        <a:bodyPr/>
        <a:lstStyle/>
        <a:p>
          <a:endParaRPr lang="zh-TW" altLang="en-US"/>
        </a:p>
      </dgm:t>
    </dgm:pt>
    <dgm:pt modelId="{2E75C36A-E118-4A6D-A749-0A5700597EB3}" type="pres">
      <dgm:prSet presAssocID="{C8683BA8-E2FC-4D8F-AFBE-C1771BC3797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597F21A-0944-46C7-B763-8E52F16FD31B}" type="pres">
      <dgm:prSet presAssocID="{1DE50193-CB23-4543-84A9-5011CDFD93BF}" presName="node" presStyleLbl="node1" presStyleIdx="0" presStyleCnt="3" custScaleX="1205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7C25DA-6420-4458-9DBB-271849AC6135}" type="pres">
      <dgm:prSet presAssocID="{38690D7C-F72F-4E05-A0B8-58B25DEB49E3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CBCF8B65-C42E-4A1A-AC90-84E0CFEEAE38}" type="pres">
      <dgm:prSet presAssocID="{38690D7C-F72F-4E05-A0B8-58B25DEB49E3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B91D0C1A-048C-46B5-B818-F698C3D908DB}" type="pres">
      <dgm:prSet presAssocID="{F8DF1304-F349-42D9-9EB4-0BB2F9F63E1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61EC20-0149-42E4-BEA7-7532B2B1C054}" type="pres">
      <dgm:prSet presAssocID="{B75333AE-585B-48C8-8842-16B35323231F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4166485A-63F8-4951-8053-A2037A9EB616}" type="pres">
      <dgm:prSet presAssocID="{B75333AE-585B-48C8-8842-16B35323231F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498CC02A-D051-4162-A133-D2692C571E55}" type="pres">
      <dgm:prSet presAssocID="{08F29050-D415-436B-A129-B07D1F19F27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FFD075-D658-461A-8A21-7ACD4BDE4DD5}" type="pres">
      <dgm:prSet presAssocID="{F4E6E671-E3F6-4BAC-A1CA-CD9BC5404C2A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AC1F378B-8C28-4097-AA65-EA0DE2BB0B14}" type="pres">
      <dgm:prSet presAssocID="{F4E6E671-E3F6-4BAC-A1CA-CD9BC5404C2A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C68CEC83-4B8C-4098-9572-1B6556A6563D}" type="presOf" srcId="{F4E6E671-E3F6-4BAC-A1CA-CD9BC5404C2A}" destId="{ECFFD075-D658-461A-8A21-7ACD4BDE4DD5}" srcOrd="0" destOrd="0" presId="urn:microsoft.com/office/officeart/2005/8/layout/cycle7"/>
    <dgm:cxn modelId="{C6EF4DC5-1CCB-4732-B34E-9B3C5917FAF6}" type="presOf" srcId="{F8DF1304-F349-42D9-9EB4-0BB2F9F63E18}" destId="{B91D0C1A-048C-46B5-B818-F698C3D908DB}" srcOrd="0" destOrd="0" presId="urn:microsoft.com/office/officeart/2005/8/layout/cycle7"/>
    <dgm:cxn modelId="{995EF2BB-8F1D-44CE-8D32-3406431A6639}" type="presOf" srcId="{38690D7C-F72F-4E05-A0B8-58B25DEB49E3}" destId="{847C25DA-6420-4458-9DBB-271849AC6135}" srcOrd="0" destOrd="0" presId="urn:microsoft.com/office/officeart/2005/8/layout/cycle7"/>
    <dgm:cxn modelId="{185BE703-C440-4E5C-93FA-A7035415DEF4}" type="presOf" srcId="{1DE50193-CB23-4543-84A9-5011CDFD93BF}" destId="{8597F21A-0944-46C7-B763-8E52F16FD31B}" srcOrd="0" destOrd="0" presId="urn:microsoft.com/office/officeart/2005/8/layout/cycle7"/>
    <dgm:cxn modelId="{D9A97A1D-D3F5-4901-9F34-E5B283783049}" srcId="{C8683BA8-E2FC-4D8F-AFBE-C1771BC37970}" destId="{08F29050-D415-436B-A129-B07D1F19F278}" srcOrd="2" destOrd="0" parTransId="{E0D9F87E-2CF9-4CD6-B33D-8F904E01D8E8}" sibTransId="{F4E6E671-E3F6-4BAC-A1CA-CD9BC5404C2A}"/>
    <dgm:cxn modelId="{2BFC3C16-D2A4-4F91-9EED-7D0E81E93F3A}" type="presOf" srcId="{08F29050-D415-436B-A129-B07D1F19F278}" destId="{498CC02A-D051-4162-A133-D2692C571E55}" srcOrd="0" destOrd="0" presId="urn:microsoft.com/office/officeart/2005/8/layout/cycle7"/>
    <dgm:cxn modelId="{E59EB1E5-0F86-4866-91EE-4D602F654C98}" type="presOf" srcId="{F4E6E671-E3F6-4BAC-A1CA-CD9BC5404C2A}" destId="{AC1F378B-8C28-4097-AA65-EA0DE2BB0B14}" srcOrd="1" destOrd="0" presId="urn:microsoft.com/office/officeart/2005/8/layout/cycle7"/>
    <dgm:cxn modelId="{D93DC856-552A-4EC9-9C58-16207A176E96}" type="presOf" srcId="{B75333AE-585B-48C8-8842-16B35323231F}" destId="{4166485A-63F8-4951-8053-A2037A9EB616}" srcOrd="1" destOrd="0" presId="urn:microsoft.com/office/officeart/2005/8/layout/cycle7"/>
    <dgm:cxn modelId="{607491BD-6042-4823-96CF-2EF037C59368}" srcId="{C8683BA8-E2FC-4D8F-AFBE-C1771BC37970}" destId="{F8DF1304-F349-42D9-9EB4-0BB2F9F63E18}" srcOrd="1" destOrd="0" parTransId="{F4E0EB3D-89C9-43C0-8FB9-D2C9D4ADC01F}" sibTransId="{B75333AE-585B-48C8-8842-16B35323231F}"/>
    <dgm:cxn modelId="{8B47C56B-C9E3-4332-9A19-31236B4D608A}" type="presOf" srcId="{B75333AE-585B-48C8-8842-16B35323231F}" destId="{E961EC20-0149-42E4-BEA7-7532B2B1C054}" srcOrd="0" destOrd="0" presId="urn:microsoft.com/office/officeart/2005/8/layout/cycle7"/>
    <dgm:cxn modelId="{FAE8DB5C-E5D2-4AA2-A0A4-D313C5461E1C}" type="presOf" srcId="{C8683BA8-E2FC-4D8F-AFBE-C1771BC37970}" destId="{2E75C36A-E118-4A6D-A749-0A5700597EB3}" srcOrd="0" destOrd="0" presId="urn:microsoft.com/office/officeart/2005/8/layout/cycle7"/>
    <dgm:cxn modelId="{933D68FF-8831-4E83-ABAC-4D8BD9EC637D}" type="presOf" srcId="{38690D7C-F72F-4E05-A0B8-58B25DEB49E3}" destId="{CBCF8B65-C42E-4A1A-AC90-84E0CFEEAE38}" srcOrd="1" destOrd="0" presId="urn:microsoft.com/office/officeart/2005/8/layout/cycle7"/>
    <dgm:cxn modelId="{E48C6714-9F28-4487-B71F-67C7A42F1C59}" srcId="{C8683BA8-E2FC-4D8F-AFBE-C1771BC37970}" destId="{1DE50193-CB23-4543-84A9-5011CDFD93BF}" srcOrd="0" destOrd="0" parTransId="{CF672DA4-6798-40A2-8846-B6CAB494FC51}" sibTransId="{38690D7C-F72F-4E05-A0B8-58B25DEB49E3}"/>
    <dgm:cxn modelId="{8019652D-A368-4046-B203-4DF18CEECDFC}" type="presParOf" srcId="{2E75C36A-E118-4A6D-A749-0A5700597EB3}" destId="{8597F21A-0944-46C7-B763-8E52F16FD31B}" srcOrd="0" destOrd="0" presId="urn:microsoft.com/office/officeart/2005/8/layout/cycle7"/>
    <dgm:cxn modelId="{3C57053C-5252-46C0-ADDD-10D6675971A8}" type="presParOf" srcId="{2E75C36A-E118-4A6D-A749-0A5700597EB3}" destId="{847C25DA-6420-4458-9DBB-271849AC6135}" srcOrd="1" destOrd="0" presId="urn:microsoft.com/office/officeart/2005/8/layout/cycle7"/>
    <dgm:cxn modelId="{FB6163A0-0EEA-434E-91BB-883250E3863A}" type="presParOf" srcId="{847C25DA-6420-4458-9DBB-271849AC6135}" destId="{CBCF8B65-C42E-4A1A-AC90-84E0CFEEAE38}" srcOrd="0" destOrd="0" presId="urn:microsoft.com/office/officeart/2005/8/layout/cycle7"/>
    <dgm:cxn modelId="{2F9B2EE8-BF4C-403E-A2FB-1D380AFECE88}" type="presParOf" srcId="{2E75C36A-E118-4A6D-A749-0A5700597EB3}" destId="{B91D0C1A-048C-46B5-B818-F698C3D908DB}" srcOrd="2" destOrd="0" presId="urn:microsoft.com/office/officeart/2005/8/layout/cycle7"/>
    <dgm:cxn modelId="{49945EC3-F48D-4F60-9280-66788A0FEB84}" type="presParOf" srcId="{2E75C36A-E118-4A6D-A749-0A5700597EB3}" destId="{E961EC20-0149-42E4-BEA7-7532B2B1C054}" srcOrd="3" destOrd="0" presId="urn:microsoft.com/office/officeart/2005/8/layout/cycle7"/>
    <dgm:cxn modelId="{753DA044-E659-4642-AE41-F4E8AAEB993B}" type="presParOf" srcId="{E961EC20-0149-42E4-BEA7-7532B2B1C054}" destId="{4166485A-63F8-4951-8053-A2037A9EB616}" srcOrd="0" destOrd="0" presId="urn:microsoft.com/office/officeart/2005/8/layout/cycle7"/>
    <dgm:cxn modelId="{189F5483-CC53-45D7-8F89-0352373E23FA}" type="presParOf" srcId="{2E75C36A-E118-4A6D-A749-0A5700597EB3}" destId="{498CC02A-D051-4162-A133-D2692C571E55}" srcOrd="4" destOrd="0" presId="urn:microsoft.com/office/officeart/2005/8/layout/cycle7"/>
    <dgm:cxn modelId="{DF56128B-DE58-4686-BF9A-9A17BB199265}" type="presParOf" srcId="{2E75C36A-E118-4A6D-A749-0A5700597EB3}" destId="{ECFFD075-D658-461A-8A21-7ACD4BDE4DD5}" srcOrd="5" destOrd="0" presId="urn:microsoft.com/office/officeart/2005/8/layout/cycle7"/>
    <dgm:cxn modelId="{B977E06F-BF7A-4048-A125-9DB4E0027229}" type="presParOf" srcId="{ECFFD075-D658-461A-8A21-7ACD4BDE4DD5}" destId="{AC1F378B-8C28-4097-AA65-EA0DE2BB0B1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DEBC9C-F406-4761-BCC7-A573B245CB4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F99383A-E308-408C-9184-362CA7274BB0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zh-TW" altLang="en-US" sz="26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投影機</a:t>
          </a:r>
        </a:p>
      </dgm:t>
    </dgm:pt>
    <dgm:pt modelId="{8921CE32-6BA4-4818-B0F9-33554D3C6CB0}" type="parTrans" cxnId="{A313530B-EF53-4EB6-BEBB-D52A48691A18}">
      <dgm:prSet/>
      <dgm:spPr/>
      <dgm:t>
        <a:bodyPr/>
        <a:lstStyle/>
        <a:p>
          <a:endParaRPr lang="zh-TW" altLang="en-US"/>
        </a:p>
      </dgm:t>
    </dgm:pt>
    <dgm:pt modelId="{A275A8DC-D9C9-4778-990E-93E721B849AE}" type="sibTrans" cxnId="{A313530B-EF53-4EB6-BEBB-D52A48691A18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布告欄</a:t>
          </a:r>
        </a:p>
      </dgm:t>
    </dgm:pt>
    <dgm:pt modelId="{50518F6B-3DD8-4A8B-88EA-2335391272E0}">
      <dgm:prSet phldrT="[文字]"/>
      <dgm:spPr/>
      <dgm:t>
        <a:bodyPr/>
        <a:lstStyle/>
        <a:p>
          <a:r>
            <a:rPr lang="zh-TW" altLang="en-US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音樂團隊</a:t>
          </a:r>
        </a:p>
      </dgm:t>
    </dgm:pt>
    <dgm:pt modelId="{36BBB8FC-A76D-46DC-B21B-49863F2582E9}" type="parTrans" cxnId="{07B36242-8B30-4FB5-AA23-601A722BEDF3}">
      <dgm:prSet/>
      <dgm:spPr/>
      <dgm:t>
        <a:bodyPr/>
        <a:lstStyle/>
        <a:p>
          <a:endParaRPr lang="zh-TW" altLang="en-US"/>
        </a:p>
      </dgm:t>
    </dgm:pt>
    <dgm:pt modelId="{F3C379D0-2D73-4196-B322-1EECD36F16CC}" type="sibTrans" cxnId="{07B36242-8B30-4FB5-AA23-601A722BEDF3}">
      <dgm:prSet/>
      <dgm:spPr/>
      <dgm:t>
        <a:bodyPr/>
        <a:lstStyle/>
        <a:p>
          <a:endParaRPr lang="zh-TW" altLang="en-US"/>
        </a:p>
      </dgm:t>
    </dgm:pt>
    <dgm:pt modelId="{D433B243-60CF-4ABC-939A-FA63FE79E299}">
      <dgm:prSet phldrT="[文字]" custT="1"/>
      <dgm:spPr>
        <a:solidFill>
          <a:srgbClr val="C00000"/>
        </a:solidFill>
      </dgm:spPr>
      <dgm:t>
        <a:bodyPr/>
        <a:lstStyle/>
        <a:p>
          <a:r>
            <a:rPr lang="zh-TW" altLang="en-US" sz="2600" dirty="0">
              <a:latin typeface="微軟正黑體" panose="020B0604030504040204" pitchFamily="34" charset="-120"/>
              <a:ea typeface="微軟正黑體" panose="020B0604030504040204" pitchFamily="34" charset="-120"/>
            </a:rPr>
            <a:t>飲水機</a:t>
          </a:r>
        </a:p>
      </dgm:t>
    </dgm:pt>
    <dgm:pt modelId="{905535D1-D348-4E93-84B2-E7FB9510A45B}" type="parTrans" cxnId="{9D7E9FA4-4E08-4568-A9A9-4001C18D9EB6}">
      <dgm:prSet/>
      <dgm:spPr/>
      <dgm:t>
        <a:bodyPr/>
        <a:lstStyle/>
        <a:p>
          <a:endParaRPr lang="zh-TW" altLang="en-US"/>
        </a:p>
      </dgm:t>
    </dgm:pt>
    <dgm:pt modelId="{A9FEF615-FA74-48A2-B74D-1B07D2279595}" type="sibTrans" cxnId="{9D7E9FA4-4E08-4568-A9A9-4001C18D9EB6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塑鋼櫃</a:t>
          </a:r>
        </a:p>
      </dgm:t>
    </dgm:pt>
    <dgm:pt modelId="{C3455EE9-63CE-48FD-B0A1-D3B658F885C2}">
      <dgm:prSet phldrT="[文字]" custT="1"/>
      <dgm:spPr/>
      <dgm:t>
        <a:bodyPr/>
        <a:lstStyle/>
        <a:p>
          <a:r>
            <a:rPr lang="zh-TW" altLang="en-US" sz="28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體育競賽</a:t>
          </a:r>
        </a:p>
      </dgm:t>
    </dgm:pt>
    <dgm:pt modelId="{8A7A0443-ADD4-4240-AA10-64095C4D0AD5}" type="parTrans" cxnId="{4920C732-E38F-47AF-8C22-483423768999}">
      <dgm:prSet/>
      <dgm:spPr/>
      <dgm:t>
        <a:bodyPr/>
        <a:lstStyle/>
        <a:p>
          <a:endParaRPr lang="zh-TW" altLang="en-US"/>
        </a:p>
      </dgm:t>
    </dgm:pt>
    <dgm:pt modelId="{1FCC72F1-2497-4A5F-9820-3A0C9B060BB9}" type="sibTrans" cxnId="{4920C732-E38F-47AF-8C22-483423768999}">
      <dgm:prSet/>
      <dgm:spPr/>
      <dgm:t>
        <a:bodyPr/>
        <a:lstStyle/>
        <a:p>
          <a:endParaRPr lang="zh-TW" altLang="en-US"/>
        </a:p>
      </dgm:t>
    </dgm:pt>
    <dgm:pt modelId="{71A66EB1-283B-4642-B7A6-F56206389D26}">
      <dgm:prSet phldrT="[文字]" custT="1"/>
      <dgm:spPr>
        <a:solidFill>
          <a:srgbClr val="00B0F0"/>
        </a:solidFill>
      </dgm:spPr>
      <dgm:t>
        <a:bodyPr/>
        <a:lstStyle/>
        <a:p>
          <a:r>
            <a:rPr lang="zh-TW" altLang="en-US" sz="26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新輔導室</a:t>
          </a:r>
          <a:endParaRPr lang="zh-TW" altLang="en-US" sz="26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71FAB8-C5CC-4BF0-B636-559248B57036}" type="parTrans" cxnId="{13DA113A-29F3-4C98-8B1E-48A34054A250}">
      <dgm:prSet/>
      <dgm:spPr/>
      <dgm:t>
        <a:bodyPr/>
        <a:lstStyle/>
        <a:p>
          <a:endParaRPr lang="zh-TW" altLang="en-US"/>
        </a:p>
      </dgm:t>
    </dgm:pt>
    <dgm:pt modelId="{418A72E1-38D9-4499-96B3-412A02482C04}" type="sibTrans" cxnId="{13DA113A-29F3-4C98-8B1E-48A34054A250}">
      <dgm:prSet/>
      <dgm:spPr>
        <a:solidFill>
          <a:srgbClr val="7030A0"/>
        </a:solidFill>
      </dgm:spPr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大電視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F12567-CBCA-412A-BB5F-BF64B11F1500}">
      <dgm:prSet phldrT="[文字]" custT="1"/>
      <dgm:spPr/>
      <dgm:t>
        <a:bodyPr/>
        <a:lstStyle/>
        <a:p>
          <a:r>
            <a:rPr lang="zh-TW" altLang="en-US" sz="28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廁所清掃</a:t>
          </a:r>
        </a:p>
      </dgm:t>
    </dgm:pt>
    <dgm:pt modelId="{FE6F47FB-2177-4E13-B170-9B79CEF762DF}" type="parTrans" cxnId="{336BC91C-005A-4E18-B9E3-DDE5DE549D25}">
      <dgm:prSet/>
      <dgm:spPr/>
      <dgm:t>
        <a:bodyPr/>
        <a:lstStyle/>
        <a:p>
          <a:endParaRPr lang="zh-TW" altLang="en-US"/>
        </a:p>
      </dgm:t>
    </dgm:pt>
    <dgm:pt modelId="{92C58EA1-26F6-4EDA-B040-4A766C44F31D}" type="sibTrans" cxnId="{336BC91C-005A-4E18-B9E3-DDE5DE549D25}">
      <dgm:prSet/>
      <dgm:spPr/>
      <dgm:t>
        <a:bodyPr/>
        <a:lstStyle/>
        <a:p>
          <a:endParaRPr lang="zh-TW" altLang="en-US"/>
        </a:p>
      </dgm:t>
    </dgm:pt>
    <dgm:pt modelId="{DC5221D7-B34E-4FE2-AB92-B89151B781E0}" type="pres">
      <dgm:prSet presAssocID="{CBDEBC9C-F406-4761-BCC7-A573B245CB4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2C816CC3-8035-450A-A558-4782AD7EC2DB}" type="pres">
      <dgm:prSet presAssocID="{3F99383A-E308-408C-9184-362CA7274BB0}" presName="composite" presStyleCnt="0"/>
      <dgm:spPr/>
    </dgm:pt>
    <dgm:pt modelId="{B84F66B6-7053-4E16-95B2-A15CB297645D}" type="pres">
      <dgm:prSet presAssocID="{3F99383A-E308-408C-9184-362CA7274BB0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F6F2A7-29C5-4D3C-8B0B-7CA1612FE98D}" type="pres">
      <dgm:prSet presAssocID="{3F99383A-E308-408C-9184-362CA7274BB0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521BFE-B31F-4BFE-A43A-0E6F796DAC2E}" type="pres">
      <dgm:prSet presAssocID="{3F99383A-E308-408C-9184-362CA7274BB0}" presName="BalanceSpacing" presStyleCnt="0"/>
      <dgm:spPr/>
    </dgm:pt>
    <dgm:pt modelId="{9F98661C-6207-42D2-A7BC-BB9D14419B10}" type="pres">
      <dgm:prSet presAssocID="{3F99383A-E308-408C-9184-362CA7274BB0}" presName="BalanceSpacing1" presStyleCnt="0"/>
      <dgm:spPr/>
    </dgm:pt>
    <dgm:pt modelId="{4670BC4D-B35C-40F6-B674-8EA9E0C54904}" type="pres">
      <dgm:prSet presAssocID="{A275A8DC-D9C9-4778-990E-93E721B849AE}" presName="Accent1Text" presStyleLbl="node1" presStyleIdx="1" presStyleCnt="6"/>
      <dgm:spPr/>
      <dgm:t>
        <a:bodyPr/>
        <a:lstStyle/>
        <a:p>
          <a:endParaRPr lang="zh-TW" altLang="en-US"/>
        </a:p>
      </dgm:t>
    </dgm:pt>
    <dgm:pt modelId="{FCB1A265-1703-4825-BC0A-35AD9EB48AF6}" type="pres">
      <dgm:prSet presAssocID="{A275A8DC-D9C9-4778-990E-93E721B849AE}" presName="spaceBetweenRectangles" presStyleCnt="0"/>
      <dgm:spPr/>
    </dgm:pt>
    <dgm:pt modelId="{A60BF9D6-1918-4267-BB80-CA1E59CE7E33}" type="pres">
      <dgm:prSet presAssocID="{D433B243-60CF-4ABC-939A-FA63FE79E299}" presName="composite" presStyleCnt="0"/>
      <dgm:spPr/>
    </dgm:pt>
    <dgm:pt modelId="{956B04D6-17FE-4FE4-8282-787B2F0A3E46}" type="pres">
      <dgm:prSet presAssocID="{D433B243-60CF-4ABC-939A-FA63FE79E299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3DF710-40AA-44A0-84CD-D4903B6BB444}" type="pres">
      <dgm:prSet presAssocID="{D433B243-60CF-4ABC-939A-FA63FE79E299}" presName="Childtext1" presStyleLbl="revTx" presStyleIdx="1" presStyleCnt="3" custScaleX="1005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5CDD5E-F7A4-46DF-BC38-73725AC3478A}" type="pres">
      <dgm:prSet presAssocID="{D433B243-60CF-4ABC-939A-FA63FE79E299}" presName="BalanceSpacing" presStyleCnt="0"/>
      <dgm:spPr/>
    </dgm:pt>
    <dgm:pt modelId="{FCB5AA02-DA47-4354-8BC7-AD508790E71F}" type="pres">
      <dgm:prSet presAssocID="{D433B243-60CF-4ABC-939A-FA63FE79E299}" presName="BalanceSpacing1" presStyleCnt="0"/>
      <dgm:spPr/>
    </dgm:pt>
    <dgm:pt modelId="{A5CEEC2D-FCAE-402A-A950-C6E15559AA70}" type="pres">
      <dgm:prSet presAssocID="{A9FEF615-FA74-48A2-B74D-1B07D2279595}" presName="Accent1Text" presStyleLbl="node1" presStyleIdx="3" presStyleCnt="6"/>
      <dgm:spPr/>
      <dgm:t>
        <a:bodyPr/>
        <a:lstStyle/>
        <a:p>
          <a:endParaRPr lang="zh-TW" altLang="en-US"/>
        </a:p>
      </dgm:t>
    </dgm:pt>
    <dgm:pt modelId="{C91B0B80-4837-4B5C-B53D-69BC1668FF3D}" type="pres">
      <dgm:prSet presAssocID="{A9FEF615-FA74-48A2-B74D-1B07D2279595}" presName="spaceBetweenRectangles" presStyleCnt="0"/>
      <dgm:spPr/>
    </dgm:pt>
    <dgm:pt modelId="{E832F65D-6484-4D67-A709-EE25B3422F8F}" type="pres">
      <dgm:prSet presAssocID="{71A66EB1-283B-4642-B7A6-F56206389D26}" presName="composite" presStyleCnt="0"/>
      <dgm:spPr/>
    </dgm:pt>
    <dgm:pt modelId="{B5739348-2A99-46C3-9764-FF6232E7EB75}" type="pres">
      <dgm:prSet presAssocID="{71A66EB1-283B-4642-B7A6-F56206389D26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11666E-038A-41B8-BF1B-0415FB15A1EC}" type="pres">
      <dgm:prSet presAssocID="{71A66EB1-283B-4642-B7A6-F56206389D26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47C5CF-CC17-41FB-AB5F-C70B7F7DB9CA}" type="pres">
      <dgm:prSet presAssocID="{71A66EB1-283B-4642-B7A6-F56206389D26}" presName="BalanceSpacing" presStyleCnt="0"/>
      <dgm:spPr/>
    </dgm:pt>
    <dgm:pt modelId="{152C7F13-0DFA-4774-A806-38B1231A7423}" type="pres">
      <dgm:prSet presAssocID="{71A66EB1-283B-4642-B7A6-F56206389D26}" presName="BalanceSpacing1" presStyleCnt="0"/>
      <dgm:spPr/>
    </dgm:pt>
    <dgm:pt modelId="{1BAB55E4-9251-49FD-9297-D3331AF46176}" type="pres">
      <dgm:prSet presAssocID="{418A72E1-38D9-4499-96B3-412A02482C04}" presName="Accent1Text" presStyleLbl="node1" presStyleIdx="5" presStyleCnt="6"/>
      <dgm:spPr/>
      <dgm:t>
        <a:bodyPr/>
        <a:lstStyle/>
        <a:p>
          <a:endParaRPr lang="zh-TW" altLang="en-US"/>
        </a:p>
      </dgm:t>
    </dgm:pt>
  </dgm:ptLst>
  <dgm:cxnLst>
    <dgm:cxn modelId="{427CBBBF-FE65-443B-A8FD-5AEE9D461CD3}" type="presOf" srcId="{A9FEF615-FA74-48A2-B74D-1B07D2279595}" destId="{A5CEEC2D-FCAE-402A-A950-C6E15559AA70}" srcOrd="0" destOrd="0" presId="urn:microsoft.com/office/officeart/2008/layout/AlternatingHexagons"/>
    <dgm:cxn modelId="{13DA113A-29F3-4C98-8B1E-48A34054A250}" srcId="{CBDEBC9C-F406-4761-BCC7-A573B245CB4B}" destId="{71A66EB1-283B-4642-B7A6-F56206389D26}" srcOrd="2" destOrd="0" parTransId="{F971FAB8-C5CC-4BF0-B636-559248B57036}" sibTransId="{418A72E1-38D9-4499-96B3-412A02482C04}"/>
    <dgm:cxn modelId="{4920C732-E38F-47AF-8C22-483423768999}" srcId="{D433B243-60CF-4ABC-939A-FA63FE79E299}" destId="{C3455EE9-63CE-48FD-B0A1-D3B658F885C2}" srcOrd="0" destOrd="0" parTransId="{8A7A0443-ADD4-4240-AA10-64095C4D0AD5}" sibTransId="{1FCC72F1-2497-4A5F-9820-3A0C9B060BB9}"/>
    <dgm:cxn modelId="{07B36242-8B30-4FB5-AA23-601A722BEDF3}" srcId="{3F99383A-E308-408C-9184-362CA7274BB0}" destId="{50518F6B-3DD8-4A8B-88EA-2335391272E0}" srcOrd="0" destOrd="0" parTransId="{36BBB8FC-A76D-46DC-B21B-49863F2582E9}" sibTransId="{F3C379D0-2D73-4196-B322-1EECD36F16CC}"/>
    <dgm:cxn modelId="{D6580B15-F799-4E3E-B74D-1690AFCC626E}" type="presOf" srcId="{C3455EE9-63CE-48FD-B0A1-D3B658F885C2}" destId="{763DF710-40AA-44A0-84CD-D4903B6BB444}" srcOrd="0" destOrd="0" presId="urn:microsoft.com/office/officeart/2008/layout/AlternatingHexagons"/>
    <dgm:cxn modelId="{2A586243-C3F6-4BB5-BC9A-95F6CBC27B10}" type="presOf" srcId="{D433B243-60CF-4ABC-939A-FA63FE79E299}" destId="{956B04D6-17FE-4FE4-8282-787B2F0A3E46}" srcOrd="0" destOrd="0" presId="urn:microsoft.com/office/officeart/2008/layout/AlternatingHexagons"/>
    <dgm:cxn modelId="{D5C9E584-16BB-4EB9-9222-01513422F06F}" type="presOf" srcId="{418A72E1-38D9-4499-96B3-412A02482C04}" destId="{1BAB55E4-9251-49FD-9297-D3331AF46176}" srcOrd="0" destOrd="0" presId="urn:microsoft.com/office/officeart/2008/layout/AlternatingHexagons"/>
    <dgm:cxn modelId="{314728FF-479A-4BDD-9E3A-01364D07D5A0}" type="presOf" srcId="{3F99383A-E308-408C-9184-362CA7274BB0}" destId="{B84F66B6-7053-4E16-95B2-A15CB297645D}" srcOrd="0" destOrd="0" presId="urn:microsoft.com/office/officeart/2008/layout/AlternatingHexagons"/>
    <dgm:cxn modelId="{B1C60410-BE2F-44D3-9169-6CFB53ED9263}" type="presOf" srcId="{DBF12567-CBCA-412A-BB5F-BF64B11F1500}" destId="{4E11666E-038A-41B8-BF1B-0415FB15A1EC}" srcOrd="0" destOrd="0" presId="urn:microsoft.com/office/officeart/2008/layout/AlternatingHexagons"/>
    <dgm:cxn modelId="{336BC91C-005A-4E18-B9E3-DDE5DE549D25}" srcId="{71A66EB1-283B-4642-B7A6-F56206389D26}" destId="{DBF12567-CBCA-412A-BB5F-BF64B11F1500}" srcOrd="0" destOrd="0" parTransId="{FE6F47FB-2177-4E13-B170-9B79CEF762DF}" sibTransId="{92C58EA1-26F6-4EDA-B040-4A766C44F31D}"/>
    <dgm:cxn modelId="{3767F67B-E337-4AA9-BA62-712D7C267819}" type="presOf" srcId="{50518F6B-3DD8-4A8B-88EA-2335391272E0}" destId="{9CF6F2A7-29C5-4D3C-8B0B-7CA1612FE98D}" srcOrd="0" destOrd="0" presId="urn:microsoft.com/office/officeart/2008/layout/AlternatingHexagons"/>
    <dgm:cxn modelId="{CE0509AF-CD50-4F22-B404-FAF835505FAA}" type="presOf" srcId="{71A66EB1-283B-4642-B7A6-F56206389D26}" destId="{B5739348-2A99-46C3-9764-FF6232E7EB75}" srcOrd="0" destOrd="0" presId="urn:microsoft.com/office/officeart/2008/layout/AlternatingHexagons"/>
    <dgm:cxn modelId="{E0624F59-3E3C-4FB8-A67E-64B0653D703F}" type="presOf" srcId="{A275A8DC-D9C9-4778-990E-93E721B849AE}" destId="{4670BC4D-B35C-40F6-B674-8EA9E0C54904}" srcOrd="0" destOrd="0" presId="urn:microsoft.com/office/officeart/2008/layout/AlternatingHexagons"/>
    <dgm:cxn modelId="{A313530B-EF53-4EB6-BEBB-D52A48691A18}" srcId="{CBDEBC9C-F406-4761-BCC7-A573B245CB4B}" destId="{3F99383A-E308-408C-9184-362CA7274BB0}" srcOrd="0" destOrd="0" parTransId="{8921CE32-6BA4-4818-B0F9-33554D3C6CB0}" sibTransId="{A275A8DC-D9C9-4778-990E-93E721B849AE}"/>
    <dgm:cxn modelId="{FDDA9AA3-FA7B-40DA-A796-21DE1F3C4484}" type="presOf" srcId="{CBDEBC9C-F406-4761-BCC7-A573B245CB4B}" destId="{DC5221D7-B34E-4FE2-AB92-B89151B781E0}" srcOrd="0" destOrd="0" presId="urn:microsoft.com/office/officeart/2008/layout/AlternatingHexagons"/>
    <dgm:cxn modelId="{9D7E9FA4-4E08-4568-A9A9-4001C18D9EB6}" srcId="{CBDEBC9C-F406-4761-BCC7-A573B245CB4B}" destId="{D433B243-60CF-4ABC-939A-FA63FE79E299}" srcOrd="1" destOrd="0" parTransId="{905535D1-D348-4E93-84B2-E7FB9510A45B}" sibTransId="{A9FEF615-FA74-48A2-B74D-1B07D2279595}"/>
    <dgm:cxn modelId="{735C57C8-A922-437D-AE76-B7CF75D135CE}" type="presParOf" srcId="{DC5221D7-B34E-4FE2-AB92-B89151B781E0}" destId="{2C816CC3-8035-450A-A558-4782AD7EC2DB}" srcOrd="0" destOrd="0" presId="urn:microsoft.com/office/officeart/2008/layout/AlternatingHexagons"/>
    <dgm:cxn modelId="{E13CC904-3674-4291-9F44-63766A03B304}" type="presParOf" srcId="{2C816CC3-8035-450A-A558-4782AD7EC2DB}" destId="{B84F66B6-7053-4E16-95B2-A15CB297645D}" srcOrd="0" destOrd="0" presId="urn:microsoft.com/office/officeart/2008/layout/AlternatingHexagons"/>
    <dgm:cxn modelId="{18805927-C31A-4CF6-AC7E-AAD331A9CC01}" type="presParOf" srcId="{2C816CC3-8035-450A-A558-4782AD7EC2DB}" destId="{9CF6F2A7-29C5-4D3C-8B0B-7CA1612FE98D}" srcOrd="1" destOrd="0" presId="urn:microsoft.com/office/officeart/2008/layout/AlternatingHexagons"/>
    <dgm:cxn modelId="{5B200546-DF94-4DA5-897E-B637D8D33A29}" type="presParOf" srcId="{2C816CC3-8035-450A-A558-4782AD7EC2DB}" destId="{64521BFE-B31F-4BFE-A43A-0E6F796DAC2E}" srcOrd="2" destOrd="0" presId="urn:microsoft.com/office/officeart/2008/layout/AlternatingHexagons"/>
    <dgm:cxn modelId="{DFB8945D-ACC0-46C1-A52A-39764CFE1D22}" type="presParOf" srcId="{2C816CC3-8035-450A-A558-4782AD7EC2DB}" destId="{9F98661C-6207-42D2-A7BC-BB9D14419B10}" srcOrd="3" destOrd="0" presId="urn:microsoft.com/office/officeart/2008/layout/AlternatingHexagons"/>
    <dgm:cxn modelId="{E087395E-E09D-4A6E-9124-3EBCF0534A17}" type="presParOf" srcId="{2C816CC3-8035-450A-A558-4782AD7EC2DB}" destId="{4670BC4D-B35C-40F6-B674-8EA9E0C54904}" srcOrd="4" destOrd="0" presId="urn:microsoft.com/office/officeart/2008/layout/AlternatingHexagons"/>
    <dgm:cxn modelId="{42901BE0-2A1E-48D9-B24B-AC5A0B987A82}" type="presParOf" srcId="{DC5221D7-B34E-4FE2-AB92-B89151B781E0}" destId="{FCB1A265-1703-4825-BC0A-35AD9EB48AF6}" srcOrd="1" destOrd="0" presId="urn:microsoft.com/office/officeart/2008/layout/AlternatingHexagons"/>
    <dgm:cxn modelId="{3B86E23A-7AD6-42F5-BAF0-08C8B104DEED}" type="presParOf" srcId="{DC5221D7-B34E-4FE2-AB92-B89151B781E0}" destId="{A60BF9D6-1918-4267-BB80-CA1E59CE7E33}" srcOrd="2" destOrd="0" presId="urn:microsoft.com/office/officeart/2008/layout/AlternatingHexagons"/>
    <dgm:cxn modelId="{18E9EF1D-1601-4967-9035-F17FDE77887D}" type="presParOf" srcId="{A60BF9D6-1918-4267-BB80-CA1E59CE7E33}" destId="{956B04D6-17FE-4FE4-8282-787B2F0A3E46}" srcOrd="0" destOrd="0" presId="urn:microsoft.com/office/officeart/2008/layout/AlternatingHexagons"/>
    <dgm:cxn modelId="{A9CE7257-0B4A-4C36-BFC0-5999AEB2C304}" type="presParOf" srcId="{A60BF9D6-1918-4267-BB80-CA1E59CE7E33}" destId="{763DF710-40AA-44A0-84CD-D4903B6BB444}" srcOrd="1" destOrd="0" presId="urn:microsoft.com/office/officeart/2008/layout/AlternatingHexagons"/>
    <dgm:cxn modelId="{FA5F0156-2523-4830-9F88-CDE7F68F8002}" type="presParOf" srcId="{A60BF9D6-1918-4267-BB80-CA1E59CE7E33}" destId="{9D5CDD5E-F7A4-46DF-BC38-73725AC3478A}" srcOrd="2" destOrd="0" presId="urn:microsoft.com/office/officeart/2008/layout/AlternatingHexagons"/>
    <dgm:cxn modelId="{70DE15FB-6011-4AF8-96B5-2E3F964B2B81}" type="presParOf" srcId="{A60BF9D6-1918-4267-BB80-CA1E59CE7E33}" destId="{FCB5AA02-DA47-4354-8BC7-AD508790E71F}" srcOrd="3" destOrd="0" presId="urn:microsoft.com/office/officeart/2008/layout/AlternatingHexagons"/>
    <dgm:cxn modelId="{C1D3CF6D-7CDC-4C6C-A67F-73CAFF5420C7}" type="presParOf" srcId="{A60BF9D6-1918-4267-BB80-CA1E59CE7E33}" destId="{A5CEEC2D-FCAE-402A-A950-C6E15559AA70}" srcOrd="4" destOrd="0" presId="urn:microsoft.com/office/officeart/2008/layout/AlternatingHexagons"/>
    <dgm:cxn modelId="{188C692F-7733-461A-BD76-C15F34BFD031}" type="presParOf" srcId="{DC5221D7-B34E-4FE2-AB92-B89151B781E0}" destId="{C91B0B80-4837-4B5C-B53D-69BC1668FF3D}" srcOrd="3" destOrd="0" presId="urn:microsoft.com/office/officeart/2008/layout/AlternatingHexagons"/>
    <dgm:cxn modelId="{0F1886E6-E024-4E34-B1AD-9CE1FBEB6E23}" type="presParOf" srcId="{DC5221D7-B34E-4FE2-AB92-B89151B781E0}" destId="{E832F65D-6484-4D67-A709-EE25B3422F8F}" srcOrd="4" destOrd="0" presId="urn:microsoft.com/office/officeart/2008/layout/AlternatingHexagons"/>
    <dgm:cxn modelId="{14DDBF7A-0468-4DA0-9C22-2DA2FB8985B9}" type="presParOf" srcId="{E832F65D-6484-4D67-A709-EE25B3422F8F}" destId="{B5739348-2A99-46C3-9764-FF6232E7EB75}" srcOrd="0" destOrd="0" presId="urn:microsoft.com/office/officeart/2008/layout/AlternatingHexagons"/>
    <dgm:cxn modelId="{A74EC118-A841-4042-ABE5-385D2511462A}" type="presParOf" srcId="{E832F65D-6484-4D67-A709-EE25B3422F8F}" destId="{4E11666E-038A-41B8-BF1B-0415FB15A1EC}" srcOrd="1" destOrd="0" presId="urn:microsoft.com/office/officeart/2008/layout/AlternatingHexagons"/>
    <dgm:cxn modelId="{D3338F2B-7EF2-44A0-9EA3-3C4E8AC53B56}" type="presParOf" srcId="{E832F65D-6484-4D67-A709-EE25B3422F8F}" destId="{7D47C5CF-CC17-41FB-AB5F-C70B7F7DB9CA}" srcOrd="2" destOrd="0" presId="urn:microsoft.com/office/officeart/2008/layout/AlternatingHexagons"/>
    <dgm:cxn modelId="{A75A4525-249C-4EBD-8351-A4C162D333F2}" type="presParOf" srcId="{E832F65D-6484-4D67-A709-EE25B3422F8F}" destId="{152C7F13-0DFA-4774-A806-38B1231A7423}" srcOrd="3" destOrd="0" presId="urn:microsoft.com/office/officeart/2008/layout/AlternatingHexagons"/>
    <dgm:cxn modelId="{78FE00FA-4D76-4AB9-915E-65D2433DFB4E}" type="presParOf" srcId="{E832F65D-6484-4D67-A709-EE25B3422F8F}" destId="{1BAB55E4-9251-49FD-9297-D3331AF4617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0BE162-D6C9-48B7-A034-D080397E214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DDAA133-F154-4938-9BFC-99B6182E335C}">
      <dgm:prSet phldrT="[文字]" custT="1"/>
      <dgm:spPr>
        <a:solidFill>
          <a:srgbClr val="002060"/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TW" altLang="en-US" sz="3600" dirty="0" smtClean="0">
              <a:solidFill>
                <a:srgbClr val="FFFF00"/>
              </a:solidFill>
              <a:latin typeface="TypeLand 康熙字典體" pitchFamily="50" charset="-120"/>
              <a:ea typeface="TypeLand 康熙字典體" pitchFamily="50" charset="-120"/>
            </a:rPr>
            <a:t>現金</a:t>
          </a:r>
          <a:endParaRPr lang="en-US" altLang="zh-TW" sz="3600" dirty="0" smtClean="0">
            <a:solidFill>
              <a:srgbClr val="FFFF00"/>
            </a:solidFill>
            <a:latin typeface="TypeLand 康熙字典體" pitchFamily="50" charset="-120"/>
            <a:ea typeface="TypeLand 康熙字典體" pitchFamily="50" charset="-120"/>
          </a:endParaRPr>
        </a:p>
        <a:p>
          <a:pPr>
            <a:lnSpc>
              <a:spcPct val="80000"/>
            </a:lnSpc>
            <a:spcAft>
              <a:spcPts val="0"/>
            </a:spcAft>
          </a:pPr>
          <a:r>
            <a:rPr lang="zh-TW" altLang="en-US" sz="3600" dirty="0" smtClean="0">
              <a:solidFill>
                <a:srgbClr val="FFFF00"/>
              </a:solidFill>
              <a:latin typeface="TypeLand 康熙字典體" pitchFamily="50" charset="-120"/>
              <a:ea typeface="TypeLand 康熙字典體" pitchFamily="50" charset="-120"/>
            </a:rPr>
            <a:t>支票</a:t>
          </a:r>
          <a:endParaRPr lang="zh-TW" altLang="en-US" sz="3600" dirty="0">
            <a:solidFill>
              <a:srgbClr val="FFFF00"/>
            </a:solidFill>
            <a:latin typeface="TypeLand 康熙字典體" pitchFamily="50" charset="-120"/>
            <a:ea typeface="TypeLand 康熙字典體" pitchFamily="50" charset="-120"/>
          </a:endParaRPr>
        </a:p>
      </dgm:t>
    </dgm:pt>
    <dgm:pt modelId="{CDC11B40-ABD0-44F0-8A05-A63C572BF0F8}" type="parTrans" cxnId="{AFAE4E9A-6D61-4AAB-B3A9-20CD8B8D1ED4}">
      <dgm:prSet/>
      <dgm:spPr/>
      <dgm:t>
        <a:bodyPr/>
        <a:lstStyle/>
        <a:p>
          <a:endParaRPr lang="zh-TW" altLang="en-US"/>
        </a:p>
      </dgm:t>
    </dgm:pt>
    <dgm:pt modelId="{7F626B04-BD7C-41CE-AC8C-D9A4E6E886AB}" type="sibTrans" cxnId="{AFAE4E9A-6D61-4AAB-B3A9-20CD8B8D1ED4}">
      <dgm:prSet/>
      <dgm:spPr/>
      <dgm:t>
        <a:bodyPr/>
        <a:lstStyle/>
        <a:p>
          <a:endParaRPr lang="zh-TW" altLang="en-US"/>
        </a:p>
      </dgm:t>
    </dgm:pt>
    <dgm:pt modelId="{4656F9BB-81F7-43F9-AF87-75C8C2C4F141}">
      <dgm:prSet phldrT="[文字]" custT="1"/>
      <dgm:spPr/>
      <dgm:t>
        <a:bodyPr/>
        <a:lstStyle/>
        <a:p>
          <a:r>
            <a:rPr lang="zh-TW" altLang="en-US" sz="3800" dirty="0">
              <a:latin typeface="微軟正黑體" panose="020B0604030504040204" pitchFamily="34" charset="-120"/>
              <a:ea typeface="微軟正黑體" panose="020B0604030504040204" pitchFamily="34" charset="-120"/>
            </a:rPr>
            <a:t>請導師轉交或親自拿至總務處</a:t>
          </a:r>
        </a:p>
      </dgm:t>
    </dgm:pt>
    <dgm:pt modelId="{4A095DC5-382C-403E-8C7A-4DFB626FF527}" type="parTrans" cxnId="{A5B45CBF-F2D9-4F81-882A-EB375AE8B718}">
      <dgm:prSet/>
      <dgm:spPr/>
      <dgm:t>
        <a:bodyPr/>
        <a:lstStyle/>
        <a:p>
          <a:endParaRPr lang="zh-TW" altLang="en-US"/>
        </a:p>
      </dgm:t>
    </dgm:pt>
    <dgm:pt modelId="{9E436B38-F9B1-4337-853D-A134CF81058D}" type="sibTrans" cxnId="{A5B45CBF-F2D9-4F81-882A-EB375AE8B718}">
      <dgm:prSet/>
      <dgm:spPr/>
      <dgm:t>
        <a:bodyPr/>
        <a:lstStyle/>
        <a:p>
          <a:endParaRPr lang="zh-TW" altLang="en-US"/>
        </a:p>
      </dgm:t>
    </dgm:pt>
    <dgm:pt modelId="{E092C995-A483-4357-B239-6954496D2BD2}">
      <dgm:prSet phldrT="[文字]" custT="1"/>
      <dgm:spPr>
        <a:solidFill>
          <a:srgbClr val="C00000"/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TW" altLang="en-US" sz="3600" dirty="0" smtClean="0">
              <a:solidFill>
                <a:srgbClr val="FFFF00"/>
              </a:solidFill>
              <a:latin typeface="TypeLand 康熙字典體" pitchFamily="50" charset="-120"/>
              <a:ea typeface="TypeLand 康熙字典體" pitchFamily="50" charset="-120"/>
            </a:rPr>
            <a:t>匯款</a:t>
          </a:r>
          <a:endParaRPr lang="en-US" altLang="zh-TW" sz="3600" dirty="0" smtClean="0">
            <a:solidFill>
              <a:srgbClr val="FFFF00"/>
            </a:solidFill>
            <a:latin typeface="TypeLand 康熙字典體" pitchFamily="50" charset="-120"/>
            <a:ea typeface="TypeLand 康熙字典體" pitchFamily="50" charset="-120"/>
          </a:endParaRPr>
        </a:p>
        <a:p>
          <a:pPr>
            <a:lnSpc>
              <a:spcPct val="80000"/>
            </a:lnSpc>
            <a:spcAft>
              <a:spcPts val="0"/>
            </a:spcAft>
          </a:pPr>
          <a:r>
            <a:rPr lang="zh-TW" altLang="en-US" sz="3600" dirty="0" smtClean="0">
              <a:solidFill>
                <a:srgbClr val="FFFF00"/>
              </a:solidFill>
              <a:latin typeface="TypeLand 康熙字典體" pitchFamily="50" charset="-120"/>
              <a:ea typeface="TypeLand 康熙字典體" pitchFamily="50" charset="-120"/>
            </a:rPr>
            <a:t>轉帳</a:t>
          </a:r>
          <a:endParaRPr lang="zh-TW" altLang="en-US" sz="3600" dirty="0">
            <a:solidFill>
              <a:srgbClr val="FFFF00"/>
            </a:solidFill>
            <a:latin typeface="TypeLand 康熙字典體" pitchFamily="50" charset="-120"/>
            <a:ea typeface="TypeLand 康熙字典體" pitchFamily="50" charset="-120"/>
          </a:endParaRPr>
        </a:p>
      </dgm:t>
    </dgm:pt>
    <dgm:pt modelId="{0B49A857-FE60-45B5-8348-6AB58D96A9C8}" type="parTrans" cxnId="{765C676D-96C8-4CB5-82AE-33A1649D6C78}">
      <dgm:prSet/>
      <dgm:spPr/>
      <dgm:t>
        <a:bodyPr/>
        <a:lstStyle/>
        <a:p>
          <a:endParaRPr lang="zh-TW" altLang="en-US"/>
        </a:p>
      </dgm:t>
    </dgm:pt>
    <dgm:pt modelId="{FDB7A52C-B2ED-4030-ABE4-812AFDA678A6}" type="sibTrans" cxnId="{765C676D-96C8-4CB5-82AE-33A1649D6C78}">
      <dgm:prSet/>
      <dgm:spPr/>
      <dgm:t>
        <a:bodyPr/>
        <a:lstStyle/>
        <a:p>
          <a:endParaRPr lang="zh-TW" altLang="en-US"/>
        </a:p>
      </dgm:t>
    </dgm:pt>
    <dgm:pt modelId="{CE0E1E8F-879B-4BC1-BB77-8A93BC3EE5DF}">
      <dgm:prSet phldrT="[文字]" custT="1"/>
      <dgm:spPr/>
      <dgm:t>
        <a:bodyPr/>
        <a:lstStyle/>
        <a:p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戶名：臺南市永康區永康國民小學學生家長會</a:t>
          </a:r>
        </a:p>
      </dgm:t>
    </dgm:pt>
    <dgm:pt modelId="{C4AE248F-4658-4C68-944F-F70C9BD3EF9F}" type="parTrans" cxnId="{7C160A47-F680-40DA-93D6-B6FA154DE620}">
      <dgm:prSet/>
      <dgm:spPr/>
      <dgm:t>
        <a:bodyPr/>
        <a:lstStyle/>
        <a:p>
          <a:endParaRPr lang="zh-TW" altLang="en-US"/>
        </a:p>
      </dgm:t>
    </dgm:pt>
    <dgm:pt modelId="{122DEE54-8102-4A08-859B-EC852584D35B}" type="sibTrans" cxnId="{7C160A47-F680-40DA-93D6-B6FA154DE620}">
      <dgm:prSet/>
      <dgm:spPr/>
      <dgm:t>
        <a:bodyPr/>
        <a:lstStyle/>
        <a:p>
          <a:endParaRPr lang="zh-TW" altLang="en-US"/>
        </a:p>
      </dgm:t>
    </dgm:pt>
    <dgm:pt modelId="{5A389E77-C33F-4CDC-83AC-C14099E87D89}">
      <dgm:prSet phldrT="[文字]" custT="1"/>
      <dgm:spPr/>
      <dgm:t>
        <a:bodyPr/>
        <a:lstStyle/>
        <a:p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帳號：</a:t>
          </a:r>
          <a:r>
            <a:rPr lang="en-US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00324213487220</a:t>
          </a:r>
          <a:endParaRPr lang="zh-TW" alt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79EF219-007F-4C83-AE99-2CFA9163B893}" type="parTrans" cxnId="{273A2822-59FF-4DF3-A1C0-C11BA6C0A1BF}">
      <dgm:prSet/>
      <dgm:spPr/>
      <dgm:t>
        <a:bodyPr/>
        <a:lstStyle/>
        <a:p>
          <a:endParaRPr lang="zh-TW" altLang="en-US"/>
        </a:p>
      </dgm:t>
    </dgm:pt>
    <dgm:pt modelId="{CC43733F-1B76-4A63-B666-1234D00F1948}" type="sibTrans" cxnId="{273A2822-59FF-4DF3-A1C0-C11BA6C0A1BF}">
      <dgm:prSet/>
      <dgm:spPr/>
      <dgm:t>
        <a:bodyPr/>
        <a:lstStyle/>
        <a:p>
          <a:endParaRPr lang="zh-TW" altLang="en-US"/>
        </a:p>
      </dgm:t>
    </dgm:pt>
    <dgm:pt modelId="{12198CC4-EF13-45DA-B9A0-786AC662F4C9}">
      <dgm:prSet phldrT="[文字]" custT="1"/>
      <dgm:spPr/>
      <dgm:t>
        <a:bodyPr/>
        <a:lstStyle/>
        <a:p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臺南市永康區農會本會（代碼：</a:t>
          </a:r>
          <a:r>
            <a:rPr lang="en-US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6180324</a:t>
          </a:r>
          <a:r>
            <a: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</a:p>
      </dgm:t>
    </dgm:pt>
    <dgm:pt modelId="{3AD2A77F-4E6E-4A21-8B43-5F1143EDE4ED}" type="parTrans" cxnId="{386C299D-815F-489D-A796-E6B230BA4BE0}">
      <dgm:prSet/>
      <dgm:spPr/>
      <dgm:t>
        <a:bodyPr/>
        <a:lstStyle/>
        <a:p>
          <a:endParaRPr lang="zh-TW" altLang="en-US"/>
        </a:p>
      </dgm:t>
    </dgm:pt>
    <dgm:pt modelId="{1E9629A7-B93B-4EF5-87A1-C8919DE4EFD5}" type="sibTrans" cxnId="{386C299D-815F-489D-A796-E6B230BA4BE0}">
      <dgm:prSet/>
      <dgm:spPr/>
      <dgm:t>
        <a:bodyPr/>
        <a:lstStyle/>
        <a:p>
          <a:endParaRPr lang="zh-TW" altLang="en-US"/>
        </a:p>
      </dgm:t>
    </dgm:pt>
    <dgm:pt modelId="{D912E34F-360B-444D-A365-BD80B75DD9CB}" type="pres">
      <dgm:prSet presAssocID="{070BE162-D6C9-48B7-A034-D080397E214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736A684-3178-46B0-9264-2AEBFC12B3C4}" type="pres">
      <dgm:prSet presAssocID="{5DDAA133-F154-4938-9BFC-99B6182E335C}" presName="composite" presStyleCnt="0"/>
      <dgm:spPr/>
    </dgm:pt>
    <dgm:pt modelId="{2472FED8-75E5-4C4E-9E25-4DCC154E8D23}" type="pres">
      <dgm:prSet presAssocID="{5DDAA133-F154-4938-9BFC-99B6182E335C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C8FE86-4CC0-44D1-BC20-992BBF640C0D}" type="pres">
      <dgm:prSet presAssocID="{5DDAA133-F154-4938-9BFC-99B6182E335C}" presName="descendantText" presStyleLbl="alignAcc1" presStyleIdx="0" presStyleCnt="2" custScaleY="100000" custLinFactNeighborX="7" custLinFactNeighborY="-237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20FD99-17FF-4200-A414-B634EA6C1D74}" type="pres">
      <dgm:prSet presAssocID="{7F626B04-BD7C-41CE-AC8C-D9A4E6E886AB}" presName="sp" presStyleCnt="0"/>
      <dgm:spPr/>
    </dgm:pt>
    <dgm:pt modelId="{1FC623AD-1AF3-4212-83E9-F2D25D7100E0}" type="pres">
      <dgm:prSet presAssocID="{E092C995-A483-4357-B239-6954496D2BD2}" presName="composite" presStyleCnt="0"/>
      <dgm:spPr/>
    </dgm:pt>
    <dgm:pt modelId="{8C5E5251-CA4A-4F90-A8AB-B68E41DFFA34}" type="pres">
      <dgm:prSet presAssocID="{E092C995-A483-4357-B239-6954496D2BD2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CDBEBF-85DE-4D9C-8AF1-A8290E72B907}" type="pres">
      <dgm:prSet presAssocID="{E092C995-A483-4357-B239-6954496D2BD2}" presName="descendantText" presStyleLbl="alignAcc1" presStyleIdx="1" presStyleCnt="2" custScaleY="18983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73A2822-59FF-4DF3-A1C0-C11BA6C0A1BF}" srcId="{E092C995-A483-4357-B239-6954496D2BD2}" destId="{5A389E77-C33F-4CDC-83AC-C14099E87D89}" srcOrd="2" destOrd="0" parTransId="{279EF219-007F-4C83-AE99-2CFA9163B893}" sibTransId="{CC43733F-1B76-4A63-B666-1234D00F1948}"/>
    <dgm:cxn modelId="{00E45B2F-FCA9-440E-B28A-46F032C6F848}" type="presOf" srcId="{12198CC4-EF13-45DA-B9A0-786AC662F4C9}" destId="{CFCDBEBF-85DE-4D9C-8AF1-A8290E72B907}" srcOrd="0" destOrd="0" presId="urn:microsoft.com/office/officeart/2005/8/layout/chevron2"/>
    <dgm:cxn modelId="{7C160A47-F680-40DA-93D6-B6FA154DE620}" srcId="{E092C995-A483-4357-B239-6954496D2BD2}" destId="{CE0E1E8F-879B-4BC1-BB77-8A93BC3EE5DF}" srcOrd="1" destOrd="0" parTransId="{C4AE248F-4658-4C68-944F-F70C9BD3EF9F}" sibTransId="{122DEE54-8102-4A08-859B-EC852584D35B}"/>
    <dgm:cxn modelId="{A5B45CBF-F2D9-4F81-882A-EB375AE8B718}" srcId="{5DDAA133-F154-4938-9BFC-99B6182E335C}" destId="{4656F9BB-81F7-43F9-AF87-75C8C2C4F141}" srcOrd="0" destOrd="0" parTransId="{4A095DC5-382C-403E-8C7A-4DFB626FF527}" sibTransId="{9E436B38-F9B1-4337-853D-A134CF81058D}"/>
    <dgm:cxn modelId="{A073FE5E-7228-4F79-B17C-66B0874B49FF}" type="presOf" srcId="{CE0E1E8F-879B-4BC1-BB77-8A93BC3EE5DF}" destId="{CFCDBEBF-85DE-4D9C-8AF1-A8290E72B907}" srcOrd="0" destOrd="1" presId="urn:microsoft.com/office/officeart/2005/8/layout/chevron2"/>
    <dgm:cxn modelId="{765C676D-96C8-4CB5-82AE-33A1649D6C78}" srcId="{070BE162-D6C9-48B7-A034-D080397E2143}" destId="{E092C995-A483-4357-B239-6954496D2BD2}" srcOrd="1" destOrd="0" parTransId="{0B49A857-FE60-45B5-8348-6AB58D96A9C8}" sibTransId="{FDB7A52C-B2ED-4030-ABE4-812AFDA678A6}"/>
    <dgm:cxn modelId="{386C299D-815F-489D-A796-E6B230BA4BE0}" srcId="{E092C995-A483-4357-B239-6954496D2BD2}" destId="{12198CC4-EF13-45DA-B9A0-786AC662F4C9}" srcOrd="0" destOrd="0" parTransId="{3AD2A77F-4E6E-4A21-8B43-5F1143EDE4ED}" sibTransId="{1E9629A7-B93B-4EF5-87A1-C8919DE4EFD5}"/>
    <dgm:cxn modelId="{34DC6ECC-18B5-4744-B548-A1D6791C92AF}" type="presOf" srcId="{E092C995-A483-4357-B239-6954496D2BD2}" destId="{8C5E5251-CA4A-4F90-A8AB-B68E41DFFA34}" srcOrd="0" destOrd="0" presId="urn:microsoft.com/office/officeart/2005/8/layout/chevron2"/>
    <dgm:cxn modelId="{AFAE4E9A-6D61-4AAB-B3A9-20CD8B8D1ED4}" srcId="{070BE162-D6C9-48B7-A034-D080397E2143}" destId="{5DDAA133-F154-4938-9BFC-99B6182E335C}" srcOrd="0" destOrd="0" parTransId="{CDC11B40-ABD0-44F0-8A05-A63C572BF0F8}" sibTransId="{7F626B04-BD7C-41CE-AC8C-D9A4E6E886AB}"/>
    <dgm:cxn modelId="{2ED3BDE8-F3C1-493E-A772-48806FAA4FAB}" type="presOf" srcId="{5DDAA133-F154-4938-9BFC-99B6182E335C}" destId="{2472FED8-75E5-4C4E-9E25-4DCC154E8D23}" srcOrd="0" destOrd="0" presId="urn:microsoft.com/office/officeart/2005/8/layout/chevron2"/>
    <dgm:cxn modelId="{D854CBC2-CFDA-471A-B17C-70E7ED2B1F65}" type="presOf" srcId="{5A389E77-C33F-4CDC-83AC-C14099E87D89}" destId="{CFCDBEBF-85DE-4D9C-8AF1-A8290E72B907}" srcOrd="0" destOrd="2" presId="urn:microsoft.com/office/officeart/2005/8/layout/chevron2"/>
    <dgm:cxn modelId="{EEC3909E-E384-4519-8D93-140446ADBCCE}" type="presOf" srcId="{070BE162-D6C9-48B7-A034-D080397E2143}" destId="{D912E34F-360B-444D-A365-BD80B75DD9CB}" srcOrd="0" destOrd="0" presId="urn:microsoft.com/office/officeart/2005/8/layout/chevron2"/>
    <dgm:cxn modelId="{E52DECE2-44D6-4F44-966E-73AFF057E736}" type="presOf" srcId="{4656F9BB-81F7-43F9-AF87-75C8C2C4F141}" destId="{1CC8FE86-4CC0-44D1-BC20-992BBF640C0D}" srcOrd="0" destOrd="0" presId="urn:microsoft.com/office/officeart/2005/8/layout/chevron2"/>
    <dgm:cxn modelId="{A7179C2C-DF4F-4B48-836B-3615B6B88752}" type="presParOf" srcId="{D912E34F-360B-444D-A365-BD80B75DD9CB}" destId="{A736A684-3178-46B0-9264-2AEBFC12B3C4}" srcOrd="0" destOrd="0" presId="urn:microsoft.com/office/officeart/2005/8/layout/chevron2"/>
    <dgm:cxn modelId="{92FB665B-6846-4D52-997D-CAEBF696B6C6}" type="presParOf" srcId="{A736A684-3178-46B0-9264-2AEBFC12B3C4}" destId="{2472FED8-75E5-4C4E-9E25-4DCC154E8D23}" srcOrd="0" destOrd="0" presId="urn:microsoft.com/office/officeart/2005/8/layout/chevron2"/>
    <dgm:cxn modelId="{F3C73BC8-EFA8-4689-A516-9578E833AB92}" type="presParOf" srcId="{A736A684-3178-46B0-9264-2AEBFC12B3C4}" destId="{1CC8FE86-4CC0-44D1-BC20-992BBF640C0D}" srcOrd="1" destOrd="0" presId="urn:microsoft.com/office/officeart/2005/8/layout/chevron2"/>
    <dgm:cxn modelId="{84CC839A-74EA-4789-8C4D-67939BB81765}" type="presParOf" srcId="{D912E34F-360B-444D-A365-BD80B75DD9CB}" destId="{EC20FD99-17FF-4200-A414-B634EA6C1D74}" srcOrd="1" destOrd="0" presId="urn:microsoft.com/office/officeart/2005/8/layout/chevron2"/>
    <dgm:cxn modelId="{C2007EE2-4809-4699-BD1E-EA813687226C}" type="presParOf" srcId="{D912E34F-360B-444D-A365-BD80B75DD9CB}" destId="{1FC623AD-1AF3-4212-83E9-F2D25D7100E0}" srcOrd="2" destOrd="0" presId="urn:microsoft.com/office/officeart/2005/8/layout/chevron2"/>
    <dgm:cxn modelId="{A9C1A53B-AD58-4CBD-9BF0-453F23AB14B0}" type="presParOf" srcId="{1FC623AD-1AF3-4212-83E9-F2D25D7100E0}" destId="{8C5E5251-CA4A-4F90-A8AB-B68E41DFFA34}" srcOrd="0" destOrd="0" presId="urn:microsoft.com/office/officeart/2005/8/layout/chevron2"/>
    <dgm:cxn modelId="{106B4F7E-B0EE-4893-81C8-C797AF421272}" type="presParOf" srcId="{1FC623AD-1AF3-4212-83E9-F2D25D7100E0}" destId="{CFCDBEBF-85DE-4D9C-8AF1-A8290E72B90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49CED-455E-4149-9DB4-11F4E4F47A76}">
      <dsp:nvSpPr>
        <dsp:cNvPr id="0" name=""/>
        <dsp:cNvSpPr/>
      </dsp:nvSpPr>
      <dsp:spPr>
        <a:xfrm>
          <a:off x="2757488" y="0"/>
          <a:ext cx="4848223" cy="4848223"/>
        </a:xfrm>
        <a:prstGeom prst="ellipse">
          <a:avLst/>
        </a:prstGeom>
        <a:solidFill>
          <a:srgbClr val="FFFF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000" kern="1200" dirty="0">
            <a:solidFill>
              <a:schemeClr val="bg1"/>
            </a:solidFill>
            <a:latin typeface="文悦古体仿宋 (非商业用途)" pitchFamily="50" charset="-122"/>
            <a:ea typeface="文悦古体仿宋 (非商业用途)" pitchFamily="50" charset="-122"/>
          </a:endParaRPr>
        </a:p>
      </dsp:txBody>
      <dsp:txXfrm>
        <a:off x="4503818" y="242411"/>
        <a:ext cx="1355563" cy="727233"/>
      </dsp:txXfrm>
    </dsp:sp>
    <dsp:sp modelId="{65E99DCD-A6A2-4E6F-BC5F-334988E2BECF}">
      <dsp:nvSpPr>
        <dsp:cNvPr id="0" name=""/>
        <dsp:cNvSpPr/>
      </dsp:nvSpPr>
      <dsp:spPr>
        <a:xfrm>
          <a:off x="3242310" y="969644"/>
          <a:ext cx="3878578" cy="3878578"/>
        </a:xfrm>
        <a:prstGeom prst="ellipse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 dirty="0">
            <a:latin typeface="文悦古体仿宋 (非商业用途)" pitchFamily="50" charset="-122"/>
            <a:ea typeface="文悦古体仿宋 (非商业用途)" pitchFamily="50" charset="-122"/>
          </a:endParaRPr>
        </a:p>
      </dsp:txBody>
      <dsp:txXfrm>
        <a:off x="4503818" y="1202359"/>
        <a:ext cx="1355563" cy="698144"/>
      </dsp:txXfrm>
    </dsp:sp>
    <dsp:sp modelId="{8CF7231D-DFBE-4AA0-90CB-48C5A913E443}">
      <dsp:nvSpPr>
        <dsp:cNvPr id="0" name=""/>
        <dsp:cNvSpPr/>
      </dsp:nvSpPr>
      <dsp:spPr>
        <a:xfrm>
          <a:off x="3727133" y="1939289"/>
          <a:ext cx="2908933" cy="2908933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300" kern="1200" dirty="0"/>
        </a:p>
      </dsp:txBody>
      <dsp:txXfrm>
        <a:off x="4503818" y="2157459"/>
        <a:ext cx="1355563" cy="654510"/>
      </dsp:txXfrm>
    </dsp:sp>
    <dsp:sp modelId="{FBADC1DF-7152-4554-ACB0-393585B46811}">
      <dsp:nvSpPr>
        <dsp:cNvPr id="0" name=""/>
        <dsp:cNvSpPr/>
      </dsp:nvSpPr>
      <dsp:spPr>
        <a:xfrm>
          <a:off x="4211955" y="2908933"/>
          <a:ext cx="1939289" cy="1939289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500" kern="1200" dirty="0"/>
        </a:p>
      </dsp:txBody>
      <dsp:txXfrm>
        <a:off x="4495957" y="3393756"/>
        <a:ext cx="1371284" cy="9696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7F21A-0944-46C7-B763-8E52F16FD31B}">
      <dsp:nvSpPr>
        <dsp:cNvPr id="0" name=""/>
        <dsp:cNvSpPr/>
      </dsp:nvSpPr>
      <dsp:spPr>
        <a:xfrm>
          <a:off x="2517499" y="143"/>
          <a:ext cx="2489749" cy="1032448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000" kern="1200" dirty="0">
              <a:latin typeface="TypeLand 康熙字典體" pitchFamily="50" charset="-120"/>
              <a:ea typeface="TypeLand 康熙字典體" pitchFamily="50" charset="-120"/>
            </a:rPr>
            <a:t>家長會</a:t>
          </a:r>
        </a:p>
      </dsp:txBody>
      <dsp:txXfrm>
        <a:off x="2547738" y="30382"/>
        <a:ext cx="2429271" cy="971970"/>
      </dsp:txXfrm>
    </dsp:sp>
    <dsp:sp modelId="{847C25DA-6420-4458-9DBB-271849AC6135}">
      <dsp:nvSpPr>
        <dsp:cNvPr id="0" name=""/>
        <dsp:cNvSpPr/>
      </dsp:nvSpPr>
      <dsp:spPr>
        <a:xfrm rot="3600000">
          <a:off x="4075951" y="1814808"/>
          <a:ext cx="1080786" cy="3613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>
        <a:off x="4184358" y="1887079"/>
        <a:ext cx="863972" cy="216814"/>
      </dsp:txXfrm>
    </dsp:sp>
    <dsp:sp modelId="{B91D0C1A-048C-46B5-B818-F698C3D908DB}">
      <dsp:nvSpPr>
        <dsp:cNvPr id="0" name=""/>
        <dsp:cNvSpPr/>
      </dsp:nvSpPr>
      <dsp:spPr>
        <a:xfrm>
          <a:off x="4437866" y="2958382"/>
          <a:ext cx="2064896" cy="1032448"/>
        </a:xfrm>
        <a:prstGeom prst="roundRect">
          <a:avLst>
            <a:gd name="adj" fmla="val 10000"/>
          </a:avLst>
        </a:prstGeom>
        <a:solidFill>
          <a:srgbClr val="00206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000" kern="1200" dirty="0">
              <a:latin typeface="TypeLand 康熙字典體" pitchFamily="50" charset="-120"/>
              <a:ea typeface="TypeLand 康熙字典體" pitchFamily="50" charset="-120"/>
            </a:rPr>
            <a:t>學校</a:t>
          </a:r>
        </a:p>
      </dsp:txBody>
      <dsp:txXfrm>
        <a:off x="4468105" y="2988621"/>
        <a:ext cx="2004418" cy="971970"/>
      </dsp:txXfrm>
    </dsp:sp>
    <dsp:sp modelId="{E961EC20-0149-42E4-BEA7-7532B2B1C054}">
      <dsp:nvSpPr>
        <dsp:cNvPr id="0" name=""/>
        <dsp:cNvSpPr/>
      </dsp:nvSpPr>
      <dsp:spPr>
        <a:xfrm rot="10800000">
          <a:off x="3221981" y="3293928"/>
          <a:ext cx="1080786" cy="3613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 rot="10800000">
        <a:off x="3330388" y="3366199"/>
        <a:ext cx="863972" cy="216814"/>
      </dsp:txXfrm>
    </dsp:sp>
    <dsp:sp modelId="{498CC02A-D051-4162-A133-D2692C571E55}">
      <dsp:nvSpPr>
        <dsp:cNvPr id="0" name=""/>
        <dsp:cNvSpPr/>
      </dsp:nvSpPr>
      <dsp:spPr>
        <a:xfrm>
          <a:off x="1021985" y="2958382"/>
          <a:ext cx="2064896" cy="1032448"/>
        </a:xfrm>
        <a:prstGeom prst="roundRect">
          <a:avLst>
            <a:gd name="adj" fmla="val 10000"/>
          </a:avLst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5000" kern="1200" dirty="0">
              <a:latin typeface="TypeLand 康熙字典體" pitchFamily="50" charset="-120"/>
              <a:ea typeface="TypeLand 康熙字典體" pitchFamily="50" charset="-120"/>
            </a:rPr>
            <a:t>學生</a:t>
          </a:r>
        </a:p>
      </dsp:txBody>
      <dsp:txXfrm>
        <a:off x="1052224" y="2988621"/>
        <a:ext cx="2004418" cy="971970"/>
      </dsp:txXfrm>
    </dsp:sp>
    <dsp:sp modelId="{ECFFD075-D658-461A-8A21-7ACD4BDE4DD5}">
      <dsp:nvSpPr>
        <dsp:cNvPr id="0" name=""/>
        <dsp:cNvSpPr/>
      </dsp:nvSpPr>
      <dsp:spPr>
        <a:xfrm rot="18000000">
          <a:off x="2368011" y="1814808"/>
          <a:ext cx="1080786" cy="3613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>
        <a:off x="2476418" y="1887079"/>
        <a:ext cx="863972" cy="2168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F66B6-7053-4E16-95B2-A15CB297645D}">
      <dsp:nvSpPr>
        <dsp:cNvPr id="0" name=""/>
        <dsp:cNvSpPr/>
      </dsp:nvSpPr>
      <dsp:spPr>
        <a:xfrm rot="5400000">
          <a:off x="3188229" y="102583"/>
          <a:ext cx="1537518" cy="133764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投影機</a:t>
          </a:r>
        </a:p>
      </dsp:txBody>
      <dsp:txXfrm rot="-5400000">
        <a:off x="3496617" y="242242"/>
        <a:ext cx="920742" cy="1058325"/>
      </dsp:txXfrm>
    </dsp:sp>
    <dsp:sp modelId="{9CF6F2A7-29C5-4D3C-8B0B-7CA1612FE98D}">
      <dsp:nvSpPr>
        <dsp:cNvPr id="0" name=""/>
        <dsp:cNvSpPr/>
      </dsp:nvSpPr>
      <dsp:spPr>
        <a:xfrm>
          <a:off x="4666399" y="310148"/>
          <a:ext cx="1715870" cy="9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音樂團隊</a:t>
          </a:r>
        </a:p>
      </dsp:txBody>
      <dsp:txXfrm>
        <a:off x="4666399" y="310148"/>
        <a:ext cx="1715870" cy="922511"/>
      </dsp:txXfrm>
    </dsp:sp>
    <dsp:sp modelId="{4670BC4D-B35C-40F6-B674-8EA9E0C54904}">
      <dsp:nvSpPr>
        <dsp:cNvPr id="0" name=""/>
        <dsp:cNvSpPr/>
      </dsp:nvSpPr>
      <dsp:spPr>
        <a:xfrm rot="5400000">
          <a:off x="1743577" y="102583"/>
          <a:ext cx="1537518" cy="133764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布告欄</a:t>
          </a:r>
        </a:p>
      </dsp:txBody>
      <dsp:txXfrm rot="-5400000">
        <a:off x="2051965" y="242242"/>
        <a:ext cx="920742" cy="1058325"/>
      </dsp:txXfrm>
    </dsp:sp>
    <dsp:sp modelId="{956B04D6-17FE-4FE4-8282-787B2F0A3E46}">
      <dsp:nvSpPr>
        <dsp:cNvPr id="0" name=""/>
        <dsp:cNvSpPr/>
      </dsp:nvSpPr>
      <dsp:spPr>
        <a:xfrm rot="5400000">
          <a:off x="2465290" y="1407629"/>
          <a:ext cx="1537518" cy="1337640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飲水機</a:t>
          </a:r>
        </a:p>
      </dsp:txBody>
      <dsp:txXfrm rot="-5400000">
        <a:off x="2773678" y="1547288"/>
        <a:ext cx="920742" cy="1058325"/>
      </dsp:txXfrm>
    </dsp:sp>
    <dsp:sp modelId="{763DF710-40AA-44A0-84CD-D4903B6BB444}">
      <dsp:nvSpPr>
        <dsp:cNvPr id="0" name=""/>
        <dsp:cNvSpPr/>
      </dsp:nvSpPr>
      <dsp:spPr>
        <a:xfrm>
          <a:off x="845049" y="1615193"/>
          <a:ext cx="1669137" cy="9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體育競賽</a:t>
          </a:r>
        </a:p>
      </dsp:txBody>
      <dsp:txXfrm>
        <a:off x="845049" y="1615193"/>
        <a:ext cx="1669137" cy="922511"/>
      </dsp:txXfrm>
    </dsp:sp>
    <dsp:sp modelId="{A5CEEC2D-FCAE-402A-A950-C6E15559AA70}">
      <dsp:nvSpPr>
        <dsp:cNvPr id="0" name=""/>
        <dsp:cNvSpPr/>
      </dsp:nvSpPr>
      <dsp:spPr>
        <a:xfrm rot="5400000">
          <a:off x="3909942" y="1407629"/>
          <a:ext cx="1537518" cy="133764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塑鋼櫃</a:t>
          </a:r>
        </a:p>
      </dsp:txBody>
      <dsp:txXfrm rot="-5400000">
        <a:off x="4218330" y="1547288"/>
        <a:ext cx="920742" cy="1058325"/>
      </dsp:txXfrm>
    </dsp:sp>
    <dsp:sp modelId="{B5739348-2A99-46C3-9764-FF6232E7EB75}">
      <dsp:nvSpPr>
        <dsp:cNvPr id="0" name=""/>
        <dsp:cNvSpPr/>
      </dsp:nvSpPr>
      <dsp:spPr>
        <a:xfrm rot="5400000">
          <a:off x="3188229" y="2712674"/>
          <a:ext cx="1537518" cy="1337640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新輔導室</a:t>
          </a:r>
          <a:endParaRPr lang="zh-TW" altLang="en-US" sz="2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496617" y="2852333"/>
        <a:ext cx="920742" cy="1058325"/>
      </dsp:txXfrm>
    </dsp:sp>
    <dsp:sp modelId="{4E11666E-038A-41B8-BF1B-0415FB15A1EC}">
      <dsp:nvSpPr>
        <dsp:cNvPr id="0" name=""/>
        <dsp:cNvSpPr/>
      </dsp:nvSpPr>
      <dsp:spPr>
        <a:xfrm>
          <a:off x="4666399" y="2920239"/>
          <a:ext cx="1715870" cy="922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廁所清掃</a:t>
          </a:r>
        </a:p>
      </dsp:txBody>
      <dsp:txXfrm>
        <a:off x="4666399" y="2920239"/>
        <a:ext cx="1715870" cy="922511"/>
      </dsp:txXfrm>
    </dsp:sp>
    <dsp:sp modelId="{1BAB55E4-9251-49FD-9297-D3331AF46176}">
      <dsp:nvSpPr>
        <dsp:cNvPr id="0" name=""/>
        <dsp:cNvSpPr/>
      </dsp:nvSpPr>
      <dsp:spPr>
        <a:xfrm rot="5400000">
          <a:off x="1743577" y="2712674"/>
          <a:ext cx="1537518" cy="1337640"/>
        </a:xfrm>
        <a:prstGeom prst="hexagon">
          <a:avLst>
            <a:gd name="adj" fmla="val 25000"/>
            <a:gd name="vf" fmla="val 115470"/>
          </a:avLst>
        </a:prstGeom>
        <a:solidFill>
          <a:srgbClr val="7030A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大電視</a:t>
          </a:r>
          <a:endParaRPr lang="zh-TW" altLang="en-US" sz="26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51965" y="2852333"/>
        <a:ext cx="920742" cy="10583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72FED8-75E5-4C4E-9E25-4DCC154E8D23}">
      <dsp:nvSpPr>
        <dsp:cNvPr id="0" name=""/>
        <dsp:cNvSpPr/>
      </dsp:nvSpPr>
      <dsp:spPr>
        <a:xfrm rot="5400000">
          <a:off x="-285785" y="288314"/>
          <a:ext cx="1905234" cy="1333664"/>
        </a:xfrm>
        <a:prstGeom prst="chevron">
          <a:avLst/>
        </a:prstGeom>
        <a:solidFill>
          <a:srgbClr val="002060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kern="1200" dirty="0" smtClean="0">
              <a:solidFill>
                <a:srgbClr val="FFFF00"/>
              </a:solidFill>
              <a:latin typeface="TypeLand 康熙字典體" pitchFamily="50" charset="-120"/>
              <a:ea typeface="TypeLand 康熙字典體" pitchFamily="50" charset="-120"/>
            </a:rPr>
            <a:t>現金</a:t>
          </a:r>
          <a:endParaRPr lang="en-US" altLang="zh-TW" sz="3600" kern="1200" dirty="0" smtClean="0">
            <a:solidFill>
              <a:srgbClr val="FFFF00"/>
            </a:solidFill>
            <a:latin typeface="TypeLand 康熙字典體" pitchFamily="50" charset="-120"/>
            <a:ea typeface="TypeLand 康熙字典體" pitchFamily="50" charset="-120"/>
          </a:endParaRPr>
        </a:p>
        <a:p>
          <a:pPr lvl="0" algn="ctr" defTabSz="16002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kern="1200" dirty="0" smtClean="0">
              <a:solidFill>
                <a:srgbClr val="FFFF00"/>
              </a:solidFill>
              <a:latin typeface="TypeLand 康熙字典體" pitchFamily="50" charset="-120"/>
              <a:ea typeface="TypeLand 康熙字典體" pitchFamily="50" charset="-120"/>
            </a:rPr>
            <a:t>支票</a:t>
          </a:r>
          <a:endParaRPr lang="zh-TW" altLang="en-US" sz="3600" kern="1200" dirty="0">
            <a:solidFill>
              <a:srgbClr val="FFFF00"/>
            </a:solidFill>
            <a:latin typeface="TypeLand 康熙字典體" pitchFamily="50" charset="-120"/>
            <a:ea typeface="TypeLand 康熙字典體" pitchFamily="50" charset="-120"/>
          </a:endParaRPr>
        </a:p>
      </dsp:txBody>
      <dsp:txXfrm rot="-5400000">
        <a:off x="0" y="669361"/>
        <a:ext cx="1333664" cy="571570"/>
      </dsp:txXfrm>
    </dsp:sp>
    <dsp:sp modelId="{1CC8FE86-4CC0-44D1-BC20-992BBF640C0D}">
      <dsp:nvSpPr>
        <dsp:cNvPr id="0" name=""/>
        <dsp:cNvSpPr/>
      </dsp:nvSpPr>
      <dsp:spPr>
        <a:xfrm rot="5400000">
          <a:off x="5228905" y="-3895240"/>
          <a:ext cx="1239053" cy="90295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4130" rIns="24130" bIns="2413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請導師轉交或親自拿至總務處</a:t>
          </a:r>
        </a:p>
      </dsp:txBody>
      <dsp:txXfrm rot="-5400000">
        <a:off x="1333664" y="60487"/>
        <a:ext cx="8969049" cy="1118081"/>
      </dsp:txXfrm>
    </dsp:sp>
    <dsp:sp modelId="{8C5E5251-CA4A-4F90-A8AB-B68E41DFFA34}">
      <dsp:nvSpPr>
        <dsp:cNvPr id="0" name=""/>
        <dsp:cNvSpPr/>
      </dsp:nvSpPr>
      <dsp:spPr>
        <a:xfrm rot="5400000">
          <a:off x="-285785" y="2502344"/>
          <a:ext cx="1905234" cy="1333664"/>
        </a:xfrm>
        <a:prstGeom prst="chevron">
          <a:avLst/>
        </a:prstGeom>
        <a:solidFill>
          <a:srgbClr val="C00000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kern="1200" dirty="0" smtClean="0">
              <a:solidFill>
                <a:srgbClr val="FFFF00"/>
              </a:solidFill>
              <a:latin typeface="TypeLand 康熙字典體" pitchFamily="50" charset="-120"/>
              <a:ea typeface="TypeLand 康熙字典體" pitchFamily="50" charset="-120"/>
            </a:rPr>
            <a:t>匯款</a:t>
          </a:r>
          <a:endParaRPr lang="en-US" altLang="zh-TW" sz="3600" kern="1200" dirty="0" smtClean="0">
            <a:solidFill>
              <a:srgbClr val="FFFF00"/>
            </a:solidFill>
            <a:latin typeface="TypeLand 康熙字典體" pitchFamily="50" charset="-120"/>
            <a:ea typeface="TypeLand 康熙字典體" pitchFamily="50" charset="-120"/>
          </a:endParaRPr>
        </a:p>
        <a:p>
          <a:pPr lvl="0" algn="ctr" defTabSz="16002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kern="1200" dirty="0" smtClean="0">
              <a:solidFill>
                <a:srgbClr val="FFFF00"/>
              </a:solidFill>
              <a:latin typeface="TypeLand 康熙字典體" pitchFamily="50" charset="-120"/>
              <a:ea typeface="TypeLand 康熙字典體" pitchFamily="50" charset="-120"/>
            </a:rPr>
            <a:t>轉帳</a:t>
          </a:r>
          <a:endParaRPr lang="zh-TW" altLang="en-US" sz="3600" kern="1200" dirty="0">
            <a:solidFill>
              <a:srgbClr val="FFFF00"/>
            </a:solidFill>
            <a:latin typeface="TypeLand 康熙字典體" pitchFamily="50" charset="-120"/>
            <a:ea typeface="TypeLand 康熙字典體" pitchFamily="50" charset="-120"/>
          </a:endParaRPr>
        </a:p>
      </dsp:txBody>
      <dsp:txXfrm rot="-5400000">
        <a:off x="0" y="2883391"/>
        <a:ext cx="1333664" cy="571570"/>
      </dsp:txXfrm>
    </dsp:sp>
    <dsp:sp modelId="{CFCDBEBF-85DE-4D9C-8AF1-A8290E72B907}">
      <dsp:nvSpPr>
        <dsp:cNvPr id="0" name=""/>
        <dsp:cNvSpPr/>
      </dsp:nvSpPr>
      <dsp:spPr>
        <a:xfrm rot="5400000">
          <a:off x="4672977" y="-1679006"/>
          <a:ext cx="2350909" cy="902953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臺南市永康區農會本會（代碼：</a:t>
          </a:r>
          <a:r>
            <a:rPr lang="en-US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6180324</a:t>
          </a: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）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戶名：臺南市永康區永康國民小學學生家長會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帳號：</a:t>
          </a:r>
          <a:r>
            <a:rPr lang="en-US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00324213487220</a:t>
          </a:r>
          <a:endParaRPr lang="zh-TW" alt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333664" y="1775069"/>
        <a:ext cx="8914773" cy="2121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4048A6E5-6F36-4C64-9A1C-B37D23760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B2232F6-7425-4537-B2D1-004435F843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E17BEFB-F6C4-4444-A19F-25E270FD7FBB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2022/9/14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6B5F3D6-0768-4BB4-8BC9-78A1F98422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08104143-4606-4C14-B7F7-2EDEFF40AD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1D4E255-5998-4D2A-90B0-7420F77CD319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9929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7DB0DE6-E203-4944-A294-2C337D556C89}" type="datetime1">
              <a:rPr lang="zh-TW" altLang="en-US" noProof="0" smtClean="0"/>
              <a:t>2022/9/14</a:t>
            </a:fld>
            <a:endParaRPr lang="zh-TW" altLang="en-US" noProof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3DCE8F5-1341-475C-BF40-2E24D91E8058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5838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9688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147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7637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2531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1523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0430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17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0822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3565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19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117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3796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7930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2857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9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8635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4207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9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0172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019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圖片版面配置區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15708" y="213496"/>
            <a:ext cx="7432898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zh-TW" noProof="0"/>
              <a:t>插入或拖放影像</a:t>
            </a:r>
          </a:p>
        </p:txBody>
      </p:sp>
      <p:sp>
        <p:nvSpPr>
          <p:cNvPr id="7" name="手繪多邊形：圖案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手繪多邊形：圖案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641" y="4586626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noProof="0"/>
              <a:t>按一下以編輯副標題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42" y="3323857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lnSpc>
                <a:spcPct val="100000"/>
              </a:lnSpc>
              <a:defRPr lang="en-ZA" sz="6600" b="1" spc="-3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zh-TW" altLang="en-US" noProof="0" smtClean="0"/>
              <a:t>按一下以編輯母片標題樣式</a:t>
            </a:r>
            <a:endParaRPr lang="zh-TW" noProof="0" dirty="0"/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：圓角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zh-TW" altLang="en-US" sz="1200" b="1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63525" lvl="0" indent="-263525"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插入頁尾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604848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>
              <a:lnSpc>
                <a:spcPts val="5000"/>
              </a:lnSpc>
            </a:pPr>
            <a:r>
              <a:rPr lang="zh-TW" altLang="en-US" noProof="0"/>
              <a:t>按一下以編輯標題</a:t>
            </a:r>
          </a:p>
        </p:txBody>
      </p:sp>
    </p:spTree>
    <p:extLst>
      <p:ext uri="{BB962C8B-B14F-4D97-AF65-F5344CB8AC3E}">
        <p14:creationId xmlns:p14="http://schemas.microsoft.com/office/powerpoint/2010/main" val="409333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75" y="559677"/>
            <a:ext cx="10862677" cy="446281"/>
          </a:xfrm>
        </p:spPr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zh-TW" noProof="0"/>
              <a:t>插入頁尾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文字預留位置 4">
            <a:extLst>
              <a:ext uri="{FF2B5EF4-FFF2-40B4-BE49-F238E27FC236}">
                <a16:creationId xmlns:a16="http://schemas.microsoft.com/office/drawing/2014/main" id="{04DE22DC-BFBD-44E8-ACA3-2FFC79B33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8664" y="1620001"/>
            <a:ext cx="5183188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 rtl="0"/>
            <a:r>
              <a:rPr lang="zh-TW" altLang="en-US" noProof="0" smtClean="0"/>
              <a:t>按一下以編輯母片文字樣式</a:t>
            </a:r>
          </a:p>
        </p:txBody>
      </p:sp>
      <p:sp>
        <p:nvSpPr>
          <p:cNvPr id="16" name="內容預留位置 5">
            <a:extLst>
              <a:ext uri="{FF2B5EF4-FFF2-40B4-BE49-F238E27FC236}">
                <a16:creationId xmlns:a16="http://schemas.microsoft.com/office/drawing/2014/main" id="{8B78DF41-83C0-402D-A6FA-65C0A1340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8664" y="1980001"/>
            <a:ext cx="5183188" cy="3996000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按一下以編輯母片文字樣式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noProof="0"/>
          </a:p>
        </p:txBody>
      </p:sp>
      <p:sp>
        <p:nvSpPr>
          <p:cNvPr id="17" name="文字預留位置 2">
            <a:extLst>
              <a:ext uri="{FF2B5EF4-FFF2-40B4-BE49-F238E27FC236}">
                <a16:creationId xmlns:a16="http://schemas.microsoft.com/office/drawing/2014/main" id="{D24CA47E-E93D-4B88-8ED8-479E179E2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175" y="1681163"/>
            <a:ext cx="5157787" cy="29883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 rtl="0"/>
            <a:r>
              <a:rPr lang="zh-TW" altLang="en-US" noProof="0" smtClean="0"/>
              <a:t>按一下以編輯母片文字樣式</a:t>
            </a:r>
          </a:p>
        </p:txBody>
      </p:sp>
      <p:sp>
        <p:nvSpPr>
          <p:cNvPr id="18" name="內容預留位置 3">
            <a:extLst>
              <a:ext uri="{FF2B5EF4-FFF2-40B4-BE49-F238E27FC236}">
                <a16:creationId xmlns:a16="http://schemas.microsoft.com/office/drawing/2014/main" id="{82BAE2D3-BC98-4332-89BD-DAF0A9B0C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175" y="1980001"/>
            <a:ext cx="5157787" cy="3996000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按一下以編輯母片文字樣式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13880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預留位置 2">
            <a:extLst>
              <a:ext uri="{FF2B5EF4-FFF2-40B4-BE49-F238E27FC236}">
                <a16:creationId xmlns:a16="http://schemas.microsoft.com/office/drawing/2014/main" id="{D69A7081-42C5-4F4E-8A26-E7788CCF4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75" y="1620000"/>
            <a:ext cx="10862678" cy="3932388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按一下以編輯母片文字樣式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noProof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F222ADA-F642-4B0C-8E82-2232F9AAA0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zh-TW" noProof="0"/>
              <a:t>插入頁尾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C66BB82-F0DB-4692-B243-3FF97C328C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449250B9-5CE4-410F-BED3-0E76DFB8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左欄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620000"/>
            <a:ext cx="5148000" cy="4500000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按一下以編輯母片文字樣式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noProof="0"/>
          </a:p>
        </p:txBody>
      </p:sp>
      <p:sp>
        <p:nvSpPr>
          <p:cNvPr id="4" name="右欄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620000"/>
            <a:ext cx="5148000" cy="4500000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按一下以編輯母片文字樣式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noProof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D1F0ACB5-CFFF-46E7-91B8-955BE6D0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2059544-E6F5-48F9-AF27-3F98FCD506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zh-TW" noProof="0"/>
              <a:t>插入頁尾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870565E-B437-4A85-BDF7-2D484A3222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插入頁尾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87BFD01D-1D5A-46C6-890D-6A982C95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9" name="文字預留位置 3">
            <a:extLst>
              <a:ext uri="{FF2B5EF4-FFF2-40B4-BE49-F238E27FC236}">
                <a16:creationId xmlns:a16="http://schemas.microsoft.com/office/drawing/2014/main" id="{4D7A7B44-0EE9-425C-A921-47E3D0C477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15" name="內容預留位置 2">
            <a:extLst>
              <a:ext uri="{FF2B5EF4-FFF2-40B4-BE49-F238E27FC236}">
                <a16:creationId xmlns:a16="http://schemas.microsoft.com/office/drawing/2014/main" id="{3726228B-0CE6-4F89-8C5B-9F5C26D6F6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1"/>
            <a:ext cx="6172200" cy="5408612"/>
          </a:xfrm>
          <a:prstGeom prst="roundRect">
            <a:avLst>
              <a:gd name="adj" fmla="val 2093"/>
            </a:avLst>
          </a:prstGeom>
          <a:solidFill>
            <a:schemeClr val="bg1">
              <a:lumMod val="95000"/>
            </a:schemeClr>
          </a:solidFill>
          <a:ln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2880" tIns="182880" rIns="182880" bIns="182880" rtlCol="0">
            <a:noAutofit/>
          </a:bodyPr>
          <a:lstStyle>
            <a:lvl1pPr>
              <a:defRPr lang="en-US" sz="2800"/>
            </a:lvl1pPr>
            <a:lvl2pPr>
              <a:defRPr lang="en-US" sz="2400"/>
            </a:lvl2pPr>
            <a:lvl3pPr>
              <a:defRPr lang="en-US" sz="2000"/>
            </a:lvl3pPr>
            <a:lvl4pPr>
              <a:defRPr lang="en-US" sz="1800"/>
            </a:lvl4pPr>
            <a:lvl5pPr>
              <a:defRPr lang="en-US" sz="1800"/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82332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圖片預留位置 2">
            <a:extLst>
              <a:ext uri="{FF2B5EF4-FFF2-40B4-BE49-F238E27FC236}">
                <a16:creationId xmlns:a16="http://schemas.microsoft.com/office/drawing/2014/main" id="{6A500BA0-B4DD-4EC6-9AD5-27213FD28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40000">
            <a:off x="5183188" y="987425"/>
            <a:ext cx="6172200" cy="4873625"/>
          </a:xfrm>
          <a:prstGeom prst="roundRect">
            <a:avLst>
              <a:gd name="adj" fmla="val 2434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  <a:buNone/>
            </a:pPr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插入頁尾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BECFB433-19A9-401B-B96F-E5C603D00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7" name="文字預留位置 3">
            <a:extLst>
              <a:ext uri="{FF2B5EF4-FFF2-40B4-BE49-F238E27FC236}">
                <a16:creationId xmlns:a16="http://schemas.microsoft.com/office/drawing/2014/main" id="{208A626A-72C6-4FFB-BD49-57B32894302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32622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342C0C6-4CB5-4665-8690-7C84074CD8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插入頁尾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5F2B27-F531-4FBF-A3BD-CFDF42639B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7D13AF2-9CA2-4C53-80E8-FAB678700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zh-TW" noProof="0"/>
              <a:t>插入頁尾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3B5FD8C-1D0F-41BE-9B9C-587153A50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803405"/>
            <a:ext cx="97536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632201"/>
            <a:ext cx="9753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23846"/>
            <a:ext cx="3063239" cy="365125"/>
          </a:xfr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4323847"/>
            <a:ext cx="650748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8"/>
            <a:ext cx="2895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220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469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隔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：圓角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zh-TW" altLang="en-US" sz="1200" b="1" noProof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63525" lvl="0" indent="-263525"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9" name="圖片版面配置區 9">
            <a:extLst>
              <a:ext uri="{FF2B5EF4-FFF2-40B4-BE49-F238E27FC236}">
                <a16:creationId xmlns:a16="http://schemas.microsoft.com/office/drawing/2014/main" id="{3F41E444-1F38-4D21-BAE3-53F28EBD4D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225446">
            <a:off x="6604396" y="788178"/>
            <a:ext cx="4607127" cy="482036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zh-TW" altLang="en-US" noProof="0"/>
              <a:t>插入或拖放影像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插入頁尾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198117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lnSpc>
                <a:spcPct val="100000"/>
              </a:lnSpc>
              <a:defRPr lang="en-ZA" sz="6600" b="1" spc="-3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>
              <a:lnSpc>
                <a:spcPts val="5000"/>
              </a:lnSpc>
            </a:pPr>
            <a:r>
              <a:rPr lang="zh-TW" altLang="en-US" noProof="0" dirty="0"/>
              <a:t>按一下以編輯標題</a:t>
            </a:r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753535"/>
            <a:ext cx="1060704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81" y="3641726"/>
            <a:ext cx="1060704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16235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80" y="381002"/>
            <a:ext cx="6440875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4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95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481" y="2194560"/>
            <a:ext cx="5214105" cy="40690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466" y="2194560"/>
            <a:ext cx="5210053" cy="40690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26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50392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5039" y="2183802"/>
            <a:ext cx="491154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0" y="3132668"/>
            <a:ext cx="5214105" cy="31309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2025" y="2183802"/>
            <a:ext cx="490749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465" y="3132668"/>
            <a:ext cx="5210055" cy="31309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11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00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008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746760"/>
            <a:ext cx="6217920" cy="551688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3124200"/>
            <a:ext cx="41148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5918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524000"/>
            <a:ext cx="5434307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03365" y="751242"/>
            <a:ext cx="4898979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3124200"/>
            <a:ext cx="5434307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823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3" y="4697362"/>
            <a:ext cx="10608643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2473" y="977035"/>
            <a:ext cx="10600347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" y="5516716"/>
            <a:ext cx="1060704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28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753534"/>
            <a:ext cx="1060704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649134"/>
            <a:ext cx="103632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16235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2480" y="381002"/>
            <a:ext cx="6440875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5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004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509768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174598"/>
            <a:ext cx="10371669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16235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2480" y="379439"/>
            <a:ext cx="6440875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5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308611" y="80772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62311" y="302133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129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版面配置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左欄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9175" y="1620000"/>
            <a:ext cx="5148000" cy="435600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插入頁尾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D903EF97-5A7B-4D21-A014-2B8E53B4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11" name="副標題">
            <a:extLst>
              <a:ext uri="{FF2B5EF4-FFF2-40B4-BE49-F238E27FC236}">
                <a16:creationId xmlns:a16="http://schemas.microsoft.com/office/drawing/2014/main" id="{406CF60C-B2FF-4A38-8FB8-CDC6580370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zh-TW" altLang="en-US" noProof="0"/>
              <a:t>副標題</a:t>
            </a:r>
          </a:p>
        </p:txBody>
      </p:sp>
      <p:sp>
        <p:nvSpPr>
          <p:cNvPr id="12" name="圖片版面配置區 9">
            <a:extLst>
              <a:ext uri="{FF2B5EF4-FFF2-40B4-BE49-F238E27FC236}">
                <a16:creationId xmlns:a16="http://schemas.microsoft.com/office/drawing/2014/main" id="{F9A1A82E-C455-4D62-87AD-072BAD71D3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25446">
            <a:off x="6642497" y="1447602"/>
            <a:ext cx="4607127" cy="4382149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zh-TW" altLang="en-US" noProof="0"/>
              <a:t>插入或拖放影像</a:t>
            </a:r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24703"/>
            <a:ext cx="1036637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89" y="3648317"/>
            <a:ext cx="10364811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416235" y="378885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92480" y="378885"/>
            <a:ext cx="6440875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5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07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2" y="762001"/>
            <a:ext cx="8503919" cy="13038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92481" y="2202080"/>
            <a:ext cx="341376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792480" y="2904565"/>
            <a:ext cx="341376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2983" y="2201333"/>
            <a:ext cx="341376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01041" y="2904068"/>
            <a:ext cx="341376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5759" y="2192866"/>
            <a:ext cx="341376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85760" y="2904565"/>
            <a:ext cx="341376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955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3" y="762000"/>
            <a:ext cx="8509312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792480" y="4113341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92480" y="2331720"/>
            <a:ext cx="341376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792480" y="4796104"/>
            <a:ext cx="341376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89164" y="4113341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89163" y="2331720"/>
            <a:ext cx="341376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87811" y="4796103"/>
            <a:ext cx="341376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91153" y="4113341"/>
            <a:ext cx="341376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91152" y="2331722"/>
            <a:ext cx="341376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91029" y="4796101"/>
            <a:ext cx="341376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184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480" y="2194560"/>
            <a:ext cx="10607040" cy="406908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992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12192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42120" y="747184"/>
            <a:ext cx="205740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481" y="746126"/>
            <a:ext cx="8370713" cy="424973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16235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92480" y="381002"/>
            <a:ext cx="6440875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09955" y="381002"/>
            <a:ext cx="889565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150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983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7059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612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037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2590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版面配置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左欄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73852" y="1620000"/>
            <a:ext cx="5148000" cy="435600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3DB24F2-8611-4CED-82E6-B39DDE5F31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插入頁尾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F44960E-2D2E-4839-BD7C-0F8AD25C39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07B594B1-88C5-456F-90A0-0086239D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11" name="副標題">
            <a:extLst>
              <a:ext uri="{FF2B5EF4-FFF2-40B4-BE49-F238E27FC236}">
                <a16:creationId xmlns:a16="http://schemas.microsoft.com/office/drawing/2014/main" id="{78289026-6917-4978-A472-F15BCDEC8F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zh-TW" altLang="en-US" noProof="0"/>
              <a:t>副標題</a:t>
            </a:r>
          </a:p>
        </p:txBody>
      </p:sp>
      <p:sp>
        <p:nvSpPr>
          <p:cNvPr id="12" name="圖片版面配置區 9">
            <a:extLst>
              <a:ext uri="{FF2B5EF4-FFF2-40B4-BE49-F238E27FC236}">
                <a16:creationId xmlns:a16="http://schemas.microsoft.com/office/drawing/2014/main" id="{5A196955-8F7D-4C32-97DE-AEF0368A4F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-240000">
            <a:off x="815176" y="1653000"/>
            <a:ext cx="4188297" cy="3983772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zh-TW" altLang="en-US" noProof="0"/>
              <a:t>插入或拖放影像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457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55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539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897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234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682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37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902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503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573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左欄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9175" y="1980000"/>
            <a:ext cx="5148000" cy="3996000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按一下以編輯母片文字樣式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noProof="0"/>
          </a:p>
        </p:txBody>
      </p:sp>
      <p:sp>
        <p:nvSpPr>
          <p:cNvPr id="13" name="左標頭">
            <a:extLst>
              <a:ext uri="{FF2B5EF4-FFF2-40B4-BE49-F238E27FC236}">
                <a16:creationId xmlns:a16="http://schemas.microsoft.com/office/drawing/2014/main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620000"/>
            <a:ext cx="5148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zh-TW" noProof="0"/>
              <a:t>比較 A</a:t>
            </a:r>
          </a:p>
        </p:txBody>
      </p:sp>
      <p:sp>
        <p:nvSpPr>
          <p:cNvPr id="4" name="右欄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2" y="1980000"/>
            <a:ext cx="5148000" cy="3996000"/>
          </a:xfrm>
        </p:spPr>
        <p:txBody>
          <a:bodyPr rtlCol="0"/>
          <a:lstStyle/>
          <a:p>
            <a:pPr lvl="0" rtl="0"/>
            <a:r>
              <a:rPr lang="zh-TW" altLang="en-US" noProof="0" smtClean="0"/>
              <a:t>按一下以編輯母片文字樣式</a:t>
            </a:r>
          </a:p>
          <a:p>
            <a:pPr lvl="1" rtl="0"/>
            <a:r>
              <a:rPr lang="zh-TW" altLang="en-US" noProof="0" smtClean="0"/>
              <a:t>第二層</a:t>
            </a:r>
          </a:p>
          <a:p>
            <a:pPr lvl="2" rtl="0"/>
            <a:r>
              <a:rPr lang="zh-TW" altLang="en-US" noProof="0" smtClean="0"/>
              <a:t>第三層</a:t>
            </a:r>
          </a:p>
          <a:p>
            <a:pPr lvl="3" rtl="0"/>
            <a:r>
              <a:rPr lang="zh-TW" altLang="en-US" noProof="0" smtClean="0"/>
              <a:t>第四層</a:t>
            </a:r>
          </a:p>
          <a:p>
            <a:pPr lvl="4" rtl="0"/>
            <a:r>
              <a:rPr lang="zh-TW" altLang="en-US" noProof="0" smtClean="0"/>
              <a:t>第五層</a:t>
            </a:r>
            <a:endParaRPr lang="zh-TW" noProof="0"/>
          </a:p>
        </p:txBody>
      </p:sp>
      <p:sp>
        <p:nvSpPr>
          <p:cNvPr id="15" name="右標頭">
            <a:extLst>
              <a:ext uri="{FF2B5EF4-FFF2-40B4-BE49-F238E27FC236}">
                <a16:creationId xmlns:a16="http://schemas.microsoft.com/office/drawing/2014/main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852" y="1620000"/>
            <a:ext cx="5148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zh-TW" noProof="0"/>
              <a:t>比較 B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noProof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zh-TW" noProof="0"/>
              <a:t>插入頁尾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副標題">
            <a:extLst>
              <a:ext uri="{FF2B5EF4-FFF2-40B4-BE49-F238E27FC236}">
                <a16:creationId xmlns:a16="http://schemas.microsoft.com/office/drawing/2014/main" id="{562C7CD9-CB55-4F70-A744-4CE7E989B7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zh-TW" noProof="0"/>
              <a:t>副標題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60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12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46F-CA53-40F7-A7C2-6DD59B53D67B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928F-0737-44B0-8337-4A6628252C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774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46F-CA53-40F7-A7C2-6DD59B53D67B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928F-0737-44B0-8337-4A6628252C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447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46F-CA53-40F7-A7C2-6DD59B53D67B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928F-0737-44B0-8337-4A6628252C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651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46F-CA53-40F7-A7C2-6DD59B53D67B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928F-0737-44B0-8337-4A6628252C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450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46F-CA53-40F7-A7C2-6DD59B53D67B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928F-0737-44B0-8337-4A6628252C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865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46F-CA53-40F7-A7C2-6DD59B53D67B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928F-0737-44B0-8337-4A6628252C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655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46F-CA53-40F7-A7C2-6DD59B53D67B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928F-0737-44B0-8337-4A6628252C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879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46F-CA53-40F7-A7C2-6DD59B53D67B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928F-0737-44B0-8337-4A6628252C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90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型相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版面配置區 9">
            <a:extLst>
              <a:ext uri="{FF2B5EF4-FFF2-40B4-BE49-F238E27FC236}">
                <a16:creationId xmlns:a16="http://schemas.microsoft.com/office/drawing/2014/main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945" y="272371"/>
            <a:ext cx="11587723" cy="5858250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zh-TW" noProof="0"/>
              <a:t>插入或拖放影像</a:t>
            </a:r>
          </a:p>
        </p:txBody>
      </p:sp>
      <p:sp>
        <p:nvSpPr>
          <p:cNvPr id="10" name="標題">
            <a:extLst>
              <a:ext uri="{FF2B5EF4-FFF2-40B4-BE49-F238E27FC236}">
                <a16:creationId xmlns:a16="http://schemas.microsoft.com/office/drawing/2014/main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zh-TW" noProof="0"/>
              <a:t>在此放入您的影像標題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zh-TW" noProof="0"/>
              <a:t>插入頁尾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0618DE12-A339-47CE-B9C6-FC45309B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46F-CA53-40F7-A7C2-6DD59B53D67B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928F-0737-44B0-8337-4A6628252C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118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46F-CA53-40F7-A7C2-6DD59B53D67B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928F-0737-44B0-8337-4A6628252C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69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7C46F-CA53-40F7-A7C2-6DD59B53D67B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D928F-0737-44B0-8337-4A6628252C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174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媒體版面配置區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302400" y="273600"/>
            <a:ext cx="11588400" cy="58572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zh-TW" altLang="en-US" noProof="0"/>
              <a:t>插入您的影片</a:t>
            </a:r>
          </a:p>
        </p:txBody>
      </p:sp>
      <p:sp>
        <p:nvSpPr>
          <p:cNvPr id="5" name="標題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zh-TW" altLang="en-US" noProof="0"/>
              <a:t>在此放入您的影像標題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B2CB348-8257-4D28-BE24-32B39A1B7D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插入頁尾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AE8A99D-8979-4FE1-BF8C-295F11174C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77C18D6B-CE70-4DA0-9030-0A2B9A3B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感謝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圖片版面配置區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006" y="213496"/>
            <a:ext cx="11703600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zh-TW" noProof="0"/>
              <a:t>插入或拖放影像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1731" y="3817743"/>
            <a:ext cx="3253153" cy="1543717"/>
          </a:xfrm>
          <a:prstGeom prst="roundRect">
            <a:avLst>
              <a:gd name="adj" fmla="val 4701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63525" lvl="0" indent="-263525" rtl="0"/>
            <a:r>
              <a:rPr lang="zh-TW" noProof="0"/>
              <a:t>姓名</a:t>
            </a:r>
          </a:p>
        </p:txBody>
      </p:sp>
      <p:sp>
        <p:nvSpPr>
          <p:cNvPr id="6" name="手繪多邊形：圖案 5">
            <a:extLst>
              <a:ext uri="{FF2B5EF4-FFF2-40B4-BE49-F238E27FC236}">
                <a16:creationId xmlns:a16="http://schemas.microsoft.com/office/drawing/2014/main" id="{F4B21DA0-507D-4272-B364-60352FA5AE0D}"/>
              </a:ext>
            </a:extLst>
          </p:cNvPr>
          <p:cNvSpPr/>
          <p:nvPr userDrawn="1"/>
        </p:nvSpPr>
        <p:spPr>
          <a:xfrm>
            <a:off x="571500" y="6286500"/>
            <a:ext cx="1562100" cy="572206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手繪多邊形：圖案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手繪多邊形：圖案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739FA77-7C02-48DF-9C68-79BA2D1A1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2097" y="4371921"/>
            <a:ext cx="3252787" cy="782252"/>
          </a:xfrm>
          <a:noFill/>
          <a:scene3d>
            <a:camera prst="isometricOffAxis1Right"/>
            <a:lightRig rig="flat" dir="t"/>
          </a:scene3d>
          <a:sp3d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1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63525" lvl="0" indent="-263525" rtl="0"/>
            <a:r>
              <a:rPr lang="zh-TW" noProof="0"/>
              <a:t>電話號碼或電子郵件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659773"/>
            <a:ext cx="3717377" cy="1543717"/>
          </a:xfrm>
          <a:prstGeom prst="roundRect">
            <a:avLst>
              <a:gd name="adj" fmla="val 1885"/>
            </a:avLst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zh-TW" noProof="0"/>
              <a:t>感謝您</a:t>
            </a:r>
          </a:p>
        </p:txBody>
      </p:sp>
    </p:spTree>
    <p:extLst>
      <p:ext uri="{BB962C8B-B14F-4D97-AF65-F5344CB8AC3E}">
        <p14:creationId xmlns:p14="http://schemas.microsoft.com/office/powerpoint/2010/main" val="35679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：圖案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1078539" y="6474397"/>
            <a:ext cx="1113461" cy="384309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手繪多邊形：圖案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606" y="2140284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noProof="0"/>
              <a:t>按一下以編輯副標題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07" y="877515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zh-TW" altLang="en-US" noProof="0" smtClean="0"/>
              <a:t>按一下以編輯母片標題樣式</a:t>
            </a:r>
            <a:endParaRPr lang="zh-TW" noProof="0"/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0B15AB5F-4F50-4427-AD6F-D870D575D303}"/>
              </a:ext>
            </a:extLst>
          </p:cNvPr>
          <p:cNvGrpSpPr/>
          <p:nvPr userDrawn="1"/>
        </p:nvGrpSpPr>
        <p:grpSpPr>
          <a:xfrm>
            <a:off x="6888809" y="4628501"/>
            <a:ext cx="5061352" cy="1759505"/>
            <a:chOff x="8728670" y="6273383"/>
            <a:chExt cx="1239937" cy="431046"/>
          </a:xfrm>
        </p:grpSpPr>
        <p:sp>
          <p:nvSpPr>
            <p:cNvPr id="29" name="手繪多邊形：圖案 28">
              <a:extLst>
                <a:ext uri="{FF2B5EF4-FFF2-40B4-BE49-F238E27FC236}">
                  <a16:creationId xmlns:a16="http://schemas.microsoft.com/office/drawing/2014/main" id="{2597A289-B414-421D-BD3A-05652611BC93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：圖案 29">
              <a:extLst>
                <a:ext uri="{FF2B5EF4-FFF2-40B4-BE49-F238E27FC236}">
                  <a16:creationId xmlns:a16="http://schemas.microsoft.com/office/drawing/2014/main" id="{8AD8FE81-CB3D-4D42-8E26-D7AF691788C3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1" name="手繪多邊形：圖案 30">
              <a:extLst>
                <a:ext uri="{FF2B5EF4-FFF2-40B4-BE49-F238E27FC236}">
                  <a16:creationId xmlns:a16="http://schemas.microsoft.com/office/drawing/2014/main" id="{2E46A888-4674-484D-A97F-58AB03263F01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C029A39E-2FCE-4AC1-B6BF-3F17214A82E8}"/>
              </a:ext>
            </a:extLst>
          </p:cNvPr>
          <p:cNvGrpSpPr/>
          <p:nvPr userDrawn="1"/>
        </p:nvGrpSpPr>
        <p:grpSpPr>
          <a:xfrm>
            <a:off x="6802319" y="4782072"/>
            <a:ext cx="5061352" cy="1759505"/>
            <a:chOff x="8642180" y="6426954"/>
            <a:chExt cx="1239937" cy="431046"/>
          </a:xfrm>
        </p:grpSpPr>
        <p:sp>
          <p:nvSpPr>
            <p:cNvPr id="33" name="手繪多邊形：圖案 32">
              <a:extLst>
                <a:ext uri="{FF2B5EF4-FFF2-40B4-BE49-F238E27FC236}">
                  <a16:creationId xmlns:a16="http://schemas.microsoft.com/office/drawing/2014/main" id="{E8D1DAD7-3F8B-49E7-84AB-D4C11FE93AB1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4" name="手繪多邊形：圖案 33">
              <a:extLst>
                <a:ext uri="{FF2B5EF4-FFF2-40B4-BE49-F238E27FC236}">
                  <a16:creationId xmlns:a16="http://schemas.microsoft.com/office/drawing/2014/main" id="{AC2B2A9C-E88E-45A9-B34C-EB1FF1122DA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5" name="手繪多邊形：圖案 34">
              <a:extLst>
                <a:ext uri="{FF2B5EF4-FFF2-40B4-BE49-F238E27FC236}">
                  <a16:creationId xmlns:a16="http://schemas.microsoft.com/office/drawing/2014/main" id="{C5826EAE-8715-4A15-A3B8-C1EC170BBCD2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71C13A3B-158A-4034-8CFE-21E36AAF029D}"/>
              </a:ext>
            </a:extLst>
          </p:cNvPr>
          <p:cNvGrpSpPr/>
          <p:nvPr userDrawn="1"/>
        </p:nvGrpSpPr>
        <p:grpSpPr>
          <a:xfrm flipH="1">
            <a:off x="6447933" y="4224476"/>
            <a:ext cx="5615658" cy="2493711"/>
            <a:chOff x="9383123" y="5395138"/>
            <a:chExt cx="1033607" cy="458987"/>
          </a:xfrm>
        </p:grpSpPr>
        <p:sp>
          <p:nvSpPr>
            <p:cNvPr id="37" name="星星：4 點 36">
              <a:extLst>
                <a:ext uri="{FF2B5EF4-FFF2-40B4-BE49-F238E27FC236}">
                  <a16:creationId xmlns:a16="http://schemas.microsoft.com/office/drawing/2014/main" id="{769320C8-8F90-42EE-A2A9-8E01D8079922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8" name="橢圓​​ 37">
              <a:extLst>
                <a:ext uri="{FF2B5EF4-FFF2-40B4-BE49-F238E27FC236}">
                  <a16:creationId xmlns:a16="http://schemas.microsoft.com/office/drawing/2014/main" id="{BAEC5EDA-C3E8-49E4-A0B4-B01B44B8EFE5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9" name="星星：4 點 38">
              <a:extLst>
                <a:ext uri="{FF2B5EF4-FFF2-40B4-BE49-F238E27FC236}">
                  <a16:creationId xmlns:a16="http://schemas.microsoft.com/office/drawing/2014/main" id="{1B328F5D-47A9-41D3-8E16-FF8AF36B9CB4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0" name="橢圓​​ 39">
              <a:extLst>
                <a:ext uri="{FF2B5EF4-FFF2-40B4-BE49-F238E27FC236}">
                  <a16:creationId xmlns:a16="http://schemas.microsoft.com/office/drawing/2014/main" id="{E99630BE-B4B4-4A70-9B0C-37FCB15AF160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1" name="橢圓​​ 40">
              <a:extLst>
                <a:ext uri="{FF2B5EF4-FFF2-40B4-BE49-F238E27FC236}">
                  <a16:creationId xmlns:a16="http://schemas.microsoft.com/office/drawing/2014/main" id="{A6E5D1C0-27CB-47A0-B30F-63E54596729A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2" name="橢圓​​ 41">
              <a:extLst>
                <a:ext uri="{FF2B5EF4-FFF2-40B4-BE49-F238E27FC236}">
                  <a16:creationId xmlns:a16="http://schemas.microsoft.com/office/drawing/2014/main" id="{9DA80EBF-B597-4747-988B-A32BD4AC8723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3" name="橢圓​​ 42">
              <a:extLst>
                <a:ext uri="{FF2B5EF4-FFF2-40B4-BE49-F238E27FC236}">
                  <a16:creationId xmlns:a16="http://schemas.microsoft.com/office/drawing/2014/main" id="{0FD17105-35E3-4EF9-992F-0670DCB76D83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4" name="星星：4 點 43">
              <a:extLst>
                <a:ext uri="{FF2B5EF4-FFF2-40B4-BE49-F238E27FC236}">
                  <a16:creationId xmlns:a16="http://schemas.microsoft.com/office/drawing/2014/main" id="{DE363C40-0EFB-49A3-9021-ABE62BF01B3D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5" name="橢圓​​ 44">
              <a:extLst>
                <a:ext uri="{FF2B5EF4-FFF2-40B4-BE49-F238E27FC236}">
                  <a16:creationId xmlns:a16="http://schemas.microsoft.com/office/drawing/2014/main" id="{E259F1B0-7C60-4369-A792-90619BC323BB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en-US" sz="1200" b="1" noProof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82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：圓角 7">
            <a:extLst>
              <a:ext uri="{FF2B5EF4-FFF2-40B4-BE49-F238E27FC236}">
                <a16:creationId xmlns:a16="http://schemas.microsoft.com/office/drawing/2014/main" id="{100CBD56-9D84-49AF-8EB1-7EFF2ED45ABA}"/>
              </a:ext>
            </a:extLst>
          </p:cNvPr>
          <p:cNvSpPr/>
          <p:nvPr userDrawn="1"/>
        </p:nvSpPr>
        <p:spPr>
          <a:xfrm>
            <a:off x="37727" y="126803"/>
            <a:ext cx="12116546" cy="6143119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0" tIns="0" rIns="0" bIns="0" rtlCol="0" anchor="ctr"/>
          <a:lstStyle/>
          <a:p>
            <a:pPr algn="ctr" rtl="0"/>
            <a:endParaRPr lang="zh-TW" altLang="en-US" sz="1200" b="1" dirty="0">
              <a:solidFill>
                <a:srgbClr val="093C7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矩形：圓角 8">
            <a:extLst>
              <a:ext uri="{FF2B5EF4-FFF2-40B4-BE49-F238E27FC236}">
                <a16:creationId xmlns:a16="http://schemas.microsoft.com/office/drawing/2014/main" id="{0BB4A583-1249-4DF2-9D72-19A0338D9084}"/>
              </a:ext>
            </a:extLst>
          </p:cNvPr>
          <p:cNvSpPr/>
          <p:nvPr userDrawn="1"/>
        </p:nvSpPr>
        <p:spPr>
          <a:xfrm>
            <a:off x="245006" y="213496"/>
            <a:ext cx="11701988" cy="5969731"/>
          </a:xfrm>
          <a:prstGeom prst="roundRect">
            <a:avLst>
              <a:gd name="adj" fmla="val 1137"/>
            </a:avLst>
          </a:prstGeom>
          <a:solidFill>
            <a:schemeClr val="bg1"/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zh-TW" altLang="en-US" sz="1200" b="1" dirty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8D25D23A-F185-4BD8-99E6-565B0BBFE9F3}"/>
              </a:ext>
            </a:extLst>
          </p:cNvPr>
          <p:cNvGrpSpPr/>
          <p:nvPr userDrawn="1"/>
        </p:nvGrpSpPr>
        <p:grpSpPr>
          <a:xfrm>
            <a:off x="8728670" y="6273383"/>
            <a:ext cx="1239937" cy="431046"/>
            <a:chOff x="8728670" y="6273383"/>
            <a:chExt cx="1239937" cy="431046"/>
          </a:xfrm>
        </p:grpSpPr>
        <p:sp>
          <p:nvSpPr>
            <p:cNvPr id="15" name="手繪多邊形：圖案 14">
              <a:extLst>
                <a:ext uri="{FF2B5EF4-FFF2-40B4-BE49-F238E27FC236}">
                  <a16:creationId xmlns:a16="http://schemas.microsoft.com/office/drawing/2014/main" id="{3C45A64A-9BCB-443A-9AB8-94DC2A544ADB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6" name="手繪多邊形：圖案 15">
              <a:extLst>
                <a:ext uri="{FF2B5EF4-FFF2-40B4-BE49-F238E27FC236}">
                  <a16:creationId xmlns:a16="http://schemas.microsoft.com/office/drawing/2014/main" id="{D28F136C-E09B-4382-8492-A8B05C90A242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7" name="手繪多邊形：圖案 16">
              <a:extLst>
                <a:ext uri="{FF2B5EF4-FFF2-40B4-BE49-F238E27FC236}">
                  <a16:creationId xmlns:a16="http://schemas.microsoft.com/office/drawing/2014/main" id="{E0B4077F-335A-45BC-9937-9FCD6E16B0A6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984CF1B0-F369-4CEE-87D9-7AE6395110ED}"/>
              </a:ext>
            </a:extLst>
          </p:cNvPr>
          <p:cNvGrpSpPr/>
          <p:nvPr userDrawn="1"/>
        </p:nvGrpSpPr>
        <p:grpSpPr>
          <a:xfrm>
            <a:off x="8642180" y="6426954"/>
            <a:ext cx="1239937" cy="431046"/>
            <a:chOff x="8642180" y="6426954"/>
            <a:chExt cx="1239937" cy="431046"/>
          </a:xfrm>
        </p:grpSpPr>
        <p:sp>
          <p:nvSpPr>
            <p:cNvPr id="19" name="手繪多邊形：圖案 18">
              <a:extLst>
                <a:ext uri="{FF2B5EF4-FFF2-40B4-BE49-F238E27FC236}">
                  <a16:creationId xmlns:a16="http://schemas.microsoft.com/office/drawing/2014/main" id="{8FF8C544-8C01-4214-A6D5-78B036DDB783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0" name="手繪多邊形：圖案 19">
              <a:extLst>
                <a:ext uri="{FF2B5EF4-FFF2-40B4-BE49-F238E27FC236}">
                  <a16:creationId xmlns:a16="http://schemas.microsoft.com/office/drawing/2014/main" id="{931249C5-9BDE-4C6D-836B-F1D2A843114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1" name="手繪多邊形：圖案 20">
              <a:extLst>
                <a:ext uri="{FF2B5EF4-FFF2-40B4-BE49-F238E27FC236}">
                  <a16:creationId xmlns:a16="http://schemas.microsoft.com/office/drawing/2014/main" id="{BF30E73C-163D-4954-9B40-8B9B5957D8C7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12" name="手繪多邊形：圖案 11">
            <a:extLst>
              <a:ext uri="{FF2B5EF4-FFF2-40B4-BE49-F238E27FC236}">
                <a16:creationId xmlns:a16="http://schemas.microsoft.com/office/drawing/2014/main" id="{9B5A1FE4-8465-4C23-8CC2-35C962CC4A91}"/>
              </a:ext>
            </a:extLst>
          </p:cNvPr>
          <p:cNvSpPr/>
          <p:nvPr userDrawn="1"/>
        </p:nvSpPr>
        <p:spPr>
          <a:xfrm>
            <a:off x="0" y="5767565"/>
            <a:ext cx="1704148" cy="1091142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2" name="手繪多邊形：圖案 21">
            <a:extLst>
              <a:ext uri="{FF2B5EF4-FFF2-40B4-BE49-F238E27FC236}">
                <a16:creationId xmlns:a16="http://schemas.microsoft.com/office/drawing/2014/main" id="{6E716283-43D3-4AD8-AE49-2F849EA75420}"/>
              </a:ext>
            </a:extLst>
          </p:cNvPr>
          <p:cNvSpPr/>
          <p:nvPr userDrawn="1"/>
        </p:nvSpPr>
        <p:spPr>
          <a:xfrm>
            <a:off x="8418120" y="5962136"/>
            <a:ext cx="2597641" cy="896571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590071" y="6366107"/>
            <a:ext cx="464400" cy="414000"/>
          </a:xfrm>
          <a:prstGeom prst="round2Diag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lIns="0" tIns="0" rIns="0" bIns="0" rtlCol="0" anchor="ctr"/>
          <a:lstStyle>
            <a:lvl1pPr>
              <a:defRPr lang="en-ZA" b="1" smtClean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algn="ctr"/>
            <a:fld id="{058DB212-BFA2-403F-85EF-DFD3FF6D973A}" type="slidenum">
              <a:rPr lang="en-US" altLang="zh-TW" smtClean="0"/>
              <a:pPr algn="ctr"/>
              <a:t>‹#›</a:t>
            </a:fld>
            <a:endParaRPr lang="zh-TW" altLang="en-US" dirty="0"/>
          </a:p>
        </p:txBody>
      </p:sp>
      <p:sp>
        <p:nvSpPr>
          <p:cNvPr id="11" name="手繪多邊形：圖案 10">
            <a:extLst>
              <a:ext uri="{FF2B5EF4-FFF2-40B4-BE49-F238E27FC236}">
                <a16:creationId xmlns:a16="http://schemas.microsoft.com/office/drawing/2014/main" id="{B17F4A1C-7391-4BD8-BD3D-CBF939D7D8BC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89A440CA-01DA-4BC0-A847-A34BF3424846}"/>
              </a:ext>
            </a:extLst>
          </p:cNvPr>
          <p:cNvGrpSpPr/>
          <p:nvPr userDrawn="1"/>
        </p:nvGrpSpPr>
        <p:grpSpPr>
          <a:xfrm flipH="1">
            <a:off x="8411956" y="6094197"/>
            <a:ext cx="1375732" cy="610913"/>
            <a:chOff x="9383123" y="5395138"/>
            <a:chExt cx="1033607" cy="458987"/>
          </a:xfrm>
        </p:grpSpPr>
        <p:sp>
          <p:nvSpPr>
            <p:cNvPr id="24" name="星星：4 點 23">
              <a:extLst>
                <a:ext uri="{FF2B5EF4-FFF2-40B4-BE49-F238E27FC236}">
                  <a16:creationId xmlns:a16="http://schemas.microsoft.com/office/drawing/2014/main" id="{D3431C64-7776-45DB-83ED-15BC9C659E19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5" name="橢圓​​ 24">
              <a:extLst>
                <a:ext uri="{FF2B5EF4-FFF2-40B4-BE49-F238E27FC236}">
                  <a16:creationId xmlns:a16="http://schemas.microsoft.com/office/drawing/2014/main" id="{15FAEDD7-76AD-4708-8E7A-2C997302FA03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6" name="星星：4 點 25">
              <a:extLst>
                <a:ext uri="{FF2B5EF4-FFF2-40B4-BE49-F238E27FC236}">
                  <a16:creationId xmlns:a16="http://schemas.microsoft.com/office/drawing/2014/main" id="{46D34953-6EC1-42DA-8FD4-32F3F34E6445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7" name="橢圓​​ 26">
              <a:extLst>
                <a:ext uri="{FF2B5EF4-FFF2-40B4-BE49-F238E27FC236}">
                  <a16:creationId xmlns:a16="http://schemas.microsoft.com/office/drawing/2014/main" id="{7F9E5C4E-3AE1-4820-83D7-6B70A6EFE348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橢圓​​ 27">
              <a:extLst>
                <a:ext uri="{FF2B5EF4-FFF2-40B4-BE49-F238E27FC236}">
                  <a16:creationId xmlns:a16="http://schemas.microsoft.com/office/drawing/2014/main" id="{1D50A98D-CC10-4A93-8540-D05875C47CB8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橢圓​​ 28">
              <a:extLst>
                <a:ext uri="{FF2B5EF4-FFF2-40B4-BE49-F238E27FC236}">
                  <a16:creationId xmlns:a16="http://schemas.microsoft.com/office/drawing/2014/main" id="{C022A217-8256-4458-A53F-5C84E6AC4937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橢圓​​ 29">
              <a:extLst>
                <a:ext uri="{FF2B5EF4-FFF2-40B4-BE49-F238E27FC236}">
                  <a16:creationId xmlns:a16="http://schemas.microsoft.com/office/drawing/2014/main" id="{DA6D9DA0-F1F0-4A4D-ABD0-B3A494AFCDD0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1" name="星星：4 點 30">
              <a:extLst>
                <a:ext uri="{FF2B5EF4-FFF2-40B4-BE49-F238E27FC236}">
                  <a16:creationId xmlns:a16="http://schemas.microsoft.com/office/drawing/2014/main" id="{B15996FA-B4C4-4701-9999-672BEDEDC313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2" name="橢圓​​ 31">
              <a:extLst>
                <a:ext uri="{FF2B5EF4-FFF2-40B4-BE49-F238E27FC236}">
                  <a16:creationId xmlns:a16="http://schemas.microsoft.com/office/drawing/2014/main" id="{6D211178-F62A-49D4-A271-4287AD4FFC85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altLang="en-US" sz="1200" b="1" dirty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509AB21E-1779-462B-85E3-931F25C14054}"/>
              </a:ext>
            </a:extLst>
          </p:cNvPr>
          <p:cNvSpPr txBox="1"/>
          <p:nvPr userDrawn="1"/>
        </p:nvSpPr>
        <p:spPr>
          <a:xfrm>
            <a:off x="9805171" y="6392005"/>
            <a:ext cx="1716681" cy="343154"/>
          </a:xfrm>
          <a:custGeom>
            <a:avLst/>
            <a:gdLst>
              <a:gd name="connsiteX0" fmla="*/ 0 w 1528648"/>
              <a:gd name="connsiteY0" fmla="*/ 0 h 311958"/>
              <a:gd name="connsiteX1" fmla="*/ 1528648 w 1528648"/>
              <a:gd name="connsiteY1" fmla="*/ 0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0 w 1528648"/>
              <a:gd name="connsiteY0" fmla="*/ 0 h 311958"/>
              <a:gd name="connsiteX1" fmla="*/ 1526744 w 1528648"/>
              <a:gd name="connsiteY1" fmla="*/ 25328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31971 w 1560619"/>
              <a:gd name="connsiteY0" fmla="*/ 0 h 311958"/>
              <a:gd name="connsiteX1" fmla="*/ 1558715 w 1560619"/>
              <a:gd name="connsiteY1" fmla="*/ 25328 h 311958"/>
              <a:gd name="connsiteX2" fmla="*/ 1560619 w 1560619"/>
              <a:gd name="connsiteY2" fmla="*/ 311958 h 311958"/>
              <a:gd name="connsiteX3" fmla="*/ 0 w 1560619"/>
              <a:gd name="connsiteY3" fmla="*/ 271347 h 311958"/>
              <a:gd name="connsiteX4" fmla="*/ 31971 w 1560619"/>
              <a:gd name="connsiteY4" fmla="*/ 0 h 31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619" h="311958">
                <a:moveTo>
                  <a:pt x="31971" y="0"/>
                </a:moveTo>
                <a:lnTo>
                  <a:pt x="1558715" y="25328"/>
                </a:lnTo>
                <a:cubicBezTo>
                  <a:pt x="1559350" y="120871"/>
                  <a:pt x="1559984" y="216415"/>
                  <a:pt x="1560619" y="311958"/>
                </a:cubicBezTo>
                <a:lnTo>
                  <a:pt x="0" y="271347"/>
                </a:lnTo>
                <a:lnTo>
                  <a:pt x="31971" y="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dist="25400" dir="2700000" algn="tl" rotWithShape="0">
              <a:schemeClr val="tx1"/>
            </a:outerShdw>
          </a:effectLst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rgbClr val="093C71"/>
                </a:solidFill>
              </a:defRPr>
            </a:lvl1pPr>
          </a:lstStyle>
          <a:p>
            <a:pPr rtl="0"/>
            <a:r>
              <a:rPr lang="zh-TW" altLang="en-US" noProof="1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Courier New" panose="02070309020205020404" pitchFamily="49" charset="0"/>
              </a:rPr>
              <a:t>翁捷生</a:t>
            </a:r>
          </a:p>
        </p:txBody>
      </p:sp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59175" y="559677"/>
            <a:ext cx="10862677" cy="4462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59174" y="1260000"/>
            <a:ext cx="10862677" cy="4476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2483" y="6414220"/>
            <a:ext cx="4114800" cy="249385"/>
          </a:xfrm>
          <a:prstGeom prst="roundRect">
            <a:avLst>
              <a:gd name="adj" fmla="val 1666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72000" tIns="0" rIns="0" bIns="0" rtlCol="0" anchor="ctr"/>
          <a:lstStyle>
            <a:lvl1pPr>
              <a:defRPr lang="en-ZA" sz="900" b="0" smtClean="0">
                <a:solidFill>
                  <a:srgbClr val="093C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插入頁尾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50" r:id="rId12"/>
    <p:sldLayoutId id="2147483652" r:id="rId13"/>
    <p:sldLayoutId id="2147483667" r:id="rId14"/>
    <p:sldLayoutId id="2147483668" r:id="rId15"/>
    <p:sldLayoutId id="2147483654" r:id="rId16"/>
    <p:sldLayoutId id="2147483655" r:id="rId17"/>
  </p:sldLayoutIdLst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50392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480" y="2194560"/>
            <a:ext cx="1060704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49640" y="6356352"/>
            <a:ext cx="2849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2022/9/14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55847"/>
            <a:ext cx="757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2"/>
            <a:ext cx="2636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9691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2CE78FF-80F6-4B6B-B9D9-7D367A00CEEA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AEB46B0-391E-42EB-8A24-223B1BA77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707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7C46F-CA53-40F7-A7C2-6DD59B53D67B}" type="datetimeFigureOut">
              <a:rPr lang="zh-TW" altLang="en-US" smtClean="0"/>
              <a:t>2022/9/14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D928F-0737-44B0-8337-4A6628252C8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507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>
    <mc:Choice xmlns:p14="http://schemas.microsoft.com/office/powerpoint/2010/main" Requires="p14">
      <p:transition spd="slow" p14:dur="3000">
        <p:randomBar dir="vert"/>
      </p:transition>
    </mc:Choice>
    <mc:Fallback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yUtR3CV4So&amp;t=12s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5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954092" y="1685557"/>
            <a:ext cx="8123483" cy="3362693"/>
          </a:xfrm>
        </p:spPr>
        <p:txBody>
          <a:bodyPr/>
          <a:lstStyle/>
          <a:p>
            <a:r>
              <a:rPr lang="zh-TW" altLang="en-US" sz="12000" dirty="0" smtClean="0"/>
              <a:t>教務處</a:t>
            </a:r>
            <a:r>
              <a:rPr lang="en-US" altLang="zh-TW" sz="12000" dirty="0" smtClean="0"/>
              <a:t/>
            </a:r>
            <a:br>
              <a:rPr lang="en-US" altLang="zh-TW" sz="12000" dirty="0" smtClean="0"/>
            </a:br>
            <a:r>
              <a:rPr lang="zh-TW" altLang="en-US" sz="12000" dirty="0" smtClean="0"/>
              <a:t>宣導</a:t>
            </a:r>
            <a:r>
              <a:rPr lang="zh-TW" altLang="en-US" sz="12000" dirty="0"/>
              <a:t>事項</a:t>
            </a:r>
          </a:p>
        </p:txBody>
      </p:sp>
      <p:pic>
        <p:nvPicPr>
          <p:cNvPr id="5" name="吉他清音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786" y="379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5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337" b="5346"/>
          <a:stretch/>
        </p:blipFill>
        <p:spPr>
          <a:xfrm>
            <a:off x="0" y="189471"/>
            <a:ext cx="12150811" cy="649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608" b="4624"/>
          <a:stretch/>
        </p:blipFill>
        <p:spPr>
          <a:xfrm>
            <a:off x="0" y="172994"/>
            <a:ext cx="12117859" cy="65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0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541" b="4985"/>
          <a:stretch/>
        </p:blipFill>
        <p:spPr>
          <a:xfrm>
            <a:off x="0" y="172995"/>
            <a:ext cx="12126097" cy="65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5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7230" t="9610" r="5676" b="7627"/>
          <a:stretch/>
        </p:blipFill>
        <p:spPr>
          <a:xfrm>
            <a:off x="0" y="189469"/>
            <a:ext cx="12021027" cy="642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87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1486" t="17658" r="8851" b="8348"/>
          <a:stretch/>
        </p:blipFill>
        <p:spPr>
          <a:xfrm>
            <a:off x="0" y="255373"/>
            <a:ext cx="12014381" cy="627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8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7635" t="9489" r="7163" b="7748"/>
          <a:stretch/>
        </p:blipFill>
        <p:spPr>
          <a:xfrm>
            <a:off x="131806" y="205945"/>
            <a:ext cx="12001131" cy="655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3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7365" t="9729" r="6284" b="7027"/>
          <a:stretch/>
        </p:blipFill>
        <p:spPr>
          <a:xfrm>
            <a:off x="131806" y="115328"/>
            <a:ext cx="12001568" cy="65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6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6756" t="9610" r="5337" b="6907"/>
          <a:stretch/>
        </p:blipFill>
        <p:spPr>
          <a:xfrm>
            <a:off x="164757" y="238896"/>
            <a:ext cx="11920245" cy="63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8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6487" t="9729" r="5743" b="8709"/>
          <a:stretch/>
        </p:blipFill>
        <p:spPr>
          <a:xfrm>
            <a:off x="140043" y="230658"/>
            <a:ext cx="11993261" cy="626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5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2365" t="8649" r="8784" b="6307"/>
          <a:stretch/>
        </p:blipFill>
        <p:spPr>
          <a:xfrm>
            <a:off x="659175" y="140043"/>
            <a:ext cx="11073241" cy="671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布可星球– 臺南市政府教育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20" y="193704"/>
            <a:ext cx="9747535" cy="55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標題 112">
            <a:extLst>
              <a:ext uri="{FF2B5EF4-FFF2-40B4-BE49-F238E27FC236}">
                <a16:creationId xmlns:a16="http://schemas.microsoft.com/office/drawing/2014/main" id="{319822C1-B07D-4679-BE81-9319A6CF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988" y="5533609"/>
            <a:ext cx="8608788" cy="2213604"/>
          </a:xfrm>
        </p:spPr>
        <p:txBody>
          <a:bodyPr rtlCol="0"/>
          <a:lstStyle/>
          <a:p>
            <a:pPr rtl="0">
              <a:lnSpc>
                <a:spcPts val="5000"/>
              </a:lnSpc>
            </a:pPr>
            <a:r>
              <a:rPr lang="zh-TW" altLang="en-US" sz="7400" dirty="0" smtClean="0"/>
              <a:t>布可星球使用方法</a:t>
            </a:r>
            <a:endParaRPr lang="zh-TW" altLang="en-US" sz="7400" dirty="0"/>
          </a:p>
        </p:txBody>
      </p:sp>
      <p:sp>
        <p:nvSpPr>
          <p:cNvPr id="97" name="手繪多邊形：圖案 96">
            <a:extLst>
              <a:ext uri="{FF2B5EF4-FFF2-40B4-BE49-F238E27FC236}">
                <a16:creationId xmlns:a16="http://schemas.microsoft.com/office/drawing/2014/main" id="{2D6BFB37-1A25-451E-AF96-E1702E296F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2620124" y="6137627"/>
            <a:ext cx="3906498" cy="720372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351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954092" y="1685557"/>
            <a:ext cx="8123483" cy="3362693"/>
          </a:xfrm>
        </p:spPr>
        <p:txBody>
          <a:bodyPr/>
          <a:lstStyle/>
          <a:p>
            <a:r>
              <a:rPr lang="zh-TW" altLang="en-US" sz="12000" dirty="0" smtClean="0"/>
              <a:t>學</a:t>
            </a:r>
            <a:r>
              <a:rPr lang="zh-TW" altLang="en-US" sz="12000" dirty="0"/>
              <a:t>務</a:t>
            </a:r>
            <a:r>
              <a:rPr lang="zh-TW" altLang="en-US" sz="12000" dirty="0" smtClean="0"/>
              <a:t>處</a:t>
            </a:r>
            <a:r>
              <a:rPr lang="en-US" altLang="zh-TW" sz="12000" dirty="0" smtClean="0"/>
              <a:t/>
            </a:r>
            <a:br>
              <a:rPr lang="en-US" altLang="zh-TW" sz="12000" dirty="0" smtClean="0"/>
            </a:br>
            <a:r>
              <a:rPr lang="zh-TW" altLang="en-US" sz="12000" dirty="0" smtClean="0"/>
              <a:t>宣導</a:t>
            </a:r>
            <a:r>
              <a:rPr lang="zh-TW" altLang="en-US" sz="12000" dirty="0"/>
              <a:t>事項</a:t>
            </a:r>
          </a:p>
        </p:txBody>
      </p:sp>
    </p:spTree>
    <p:extLst>
      <p:ext uri="{BB962C8B-B14F-4D97-AF65-F5344CB8AC3E}">
        <p14:creationId xmlns:p14="http://schemas.microsoft.com/office/powerpoint/2010/main" val="340626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367808" y="836713"/>
            <a:ext cx="5907594" cy="258532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A9BDC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111</a:t>
            </a:r>
            <a:r>
              <a:rPr lang="zh-TW" altLang="en-US" sz="54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A9BDC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學年度第</a:t>
            </a:r>
            <a:r>
              <a:rPr lang="en-US" altLang="zh-TW" sz="54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A9BDC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1</a:t>
            </a:r>
            <a:r>
              <a:rPr lang="zh-TW" altLang="en-US" sz="54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A9BDC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學期</a:t>
            </a:r>
            <a:endParaRPr lang="en-US" altLang="zh-TW" sz="5400" b="1" dirty="0">
              <a:ln w="9525">
                <a:solidFill>
                  <a:prstClr val="black"/>
                </a:solidFill>
                <a:prstDash val="solid"/>
              </a:ln>
              <a:solidFill>
                <a:srgbClr val="4A9BDC">
                  <a:lumMod val="40000"/>
                  <a:lumOff val="60000"/>
                </a:srgbClr>
              </a:solidFill>
              <a:effectLst>
                <a:outerShdw blurRad="12700" dist="38100" dir="2700000" algn="tl" rotWithShape="0">
                  <a:prstClr val="black">
                    <a:lumMod val="50000"/>
                  </a:prstClr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 algn="ctr"/>
            <a:r>
              <a:rPr lang="zh-TW" altLang="en-US" sz="54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A9BDC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學務處班親會</a:t>
            </a:r>
            <a:endParaRPr lang="en-US" altLang="zh-TW" sz="5400" b="1" dirty="0">
              <a:ln w="9525">
                <a:solidFill>
                  <a:prstClr val="black"/>
                </a:solidFill>
                <a:prstDash val="solid"/>
              </a:ln>
              <a:solidFill>
                <a:srgbClr val="4A9BDC">
                  <a:lumMod val="40000"/>
                  <a:lumOff val="60000"/>
                </a:srgbClr>
              </a:solidFill>
              <a:effectLst>
                <a:outerShdw blurRad="12700" dist="38100" dir="2700000" algn="tl" rotWithShape="0">
                  <a:prstClr val="black">
                    <a:lumMod val="50000"/>
                  </a:prstClr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 algn="ctr"/>
            <a:r>
              <a:rPr lang="zh-TW" altLang="en-US" sz="54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A9BDC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友善校園週宣導</a:t>
            </a:r>
            <a:endParaRPr lang="zh-TW" altLang="en-US" sz="5400" b="1" dirty="0">
              <a:ln w="9525">
                <a:solidFill>
                  <a:prstClr val="black"/>
                </a:solidFill>
                <a:prstDash val="solid"/>
              </a:ln>
              <a:solidFill>
                <a:srgbClr val="4A9BDC">
                  <a:lumMod val="40000"/>
                  <a:lumOff val="60000"/>
                </a:srgbClr>
              </a:solidFill>
              <a:effectLst>
                <a:outerShdw blurRad="12700" dist="38100" dir="2700000" algn="tl" rotWithShape="0">
                  <a:prstClr val="black">
                    <a:lumMod val="50000"/>
                  </a:prstClr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104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 rot="21411232">
            <a:off x="1651003" y="5310007"/>
            <a:ext cx="2987824" cy="156966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454545">
                    <a:lumMod val="75000"/>
                  </a:srgb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年度宣導主題</a:t>
            </a:r>
            <a:endParaRPr lang="zh-TW" altLang="en-US" sz="4800" b="1" dirty="0">
              <a:solidFill>
                <a:srgbClr val="454545">
                  <a:lumMod val="75000"/>
                </a:srgbClr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567608" y="332657"/>
            <a:ext cx="1415772" cy="48002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dirty="0">
                <a:solidFill>
                  <a:prstClr val="white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「</a:t>
            </a:r>
            <a:r>
              <a:rPr lang="zh-TW" altLang="en-US" sz="4000" dirty="0">
                <a:solidFill>
                  <a:prstClr val="white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友善</a:t>
            </a:r>
            <a:r>
              <a:rPr lang="zh-TW" altLang="en-US" sz="4000" dirty="0">
                <a:solidFill>
                  <a:prstClr val="white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校園無界限 </a:t>
            </a:r>
            <a:endParaRPr lang="en-US" altLang="zh-TW" sz="4000" dirty="0">
              <a:solidFill>
                <a:prstClr val="white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r>
              <a:rPr lang="zh-TW" altLang="en-US" sz="4000" dirty="0">
                <a:solidFill>
                  <a:prstClr val="white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陪你勇敢，不再旁</a:t>
            </a:r>
            <a:r>
              <a:rPr lang="zh-TW" altLang="en-US" sz="4000" dirty="0">
                <a:solidFill>
                  <a:prstClr val="white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觀</a:t>
            </a:r>
            <a:r>
              <a:rPr lang="zh-TW" altLang="en-US" sz="4000" dirty="0">
                <a:solidFill>
                  <a:prstClr val="white"/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」</a:t>
            </a:r>
            <a:endParaRPr lang="zh-TW" altLang="en-US" sz="4000" dirty="0">
              <a:solidFill>
                <a:prstClr val="white"/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0" y="260648"/>
            <a:ext cx="459535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2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93591" y="6208885"/>
            <a:ext cx="278881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防治</a:t>
            </a:r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校園霸凌</a:t>
            </a:r>
            <a:endParaRPr lang="en-US" altLang="zh-TW" sz="3200" b="1" dirty="0">
              <a:solidFill>
                <a:srgbClr val="FE801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188640"/>
            <a:ext cx="4517003" cy="6020244"/>
          </a:xfrm>
          <a:prstGeom prst="rect">
            <a:avLst/>
          </a:prstGeom>
        </p:spPr>
      </p:pic>
      <p:pic>
        <p:nvPicPr>
          <p:cNvPr id="8" name="圖片 7" descr="臺南市性平專線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733803"/>
            <a:ext cx="3240360" cy="51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14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93591" y="6208885"/>
            <a:ext cx="278881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防治</a:t>
            </a:r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校園霸凌</a:t>
            </a:r>
            <a:endParaRPr lang="en-US" altLang="zh-TW" sz="3200" b="1" dirty="0">
              <a:solidFill>
                <a:srgbClr val="FE801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511824" y="4707643"/>
            <a:ext cx="33057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0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教育部反霸凌</a:t>
            </a:r>
            <a:r>
              <a:rPr lang="zh-TW" altLang="en-US" sz="20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專線</a:t>
            </a:r>
            <a:endParaRPr lang="en-US" altLang="zh-TW" sz="2000" b="1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b="1" dirty="0">
                <a:solidFill>
                  <a:prstClr val="white"/>
                </a:solidFill>
                <a:latin typeface="Century Gothic" panose="020B0502020202020204"/>
                <a:ea typeface="新細明體" panose="02020500000000000000" pitchFamily="18" charset="-120"/>
              </a:rPr>
              <a:t>1953</a:t>
            </a:r>
            <a:r>
              <a:rPr lang="zh-TW" altLang="en-US" sz="2000" dirty="0">
                <a:solidFill>
                  <a:prstClr val="white"/>
                </a:solidFill>
                <a:latin typeface="Century Gothic" panose="020B0502020202020204"/>
                <a:ea typeface="新細明體" panose="02020500000000000000" pitchFamily="18" charset="-120"/>
              </a:rPr>
              <a:t> </a:t>
            </a:r>
            <a:r>
              <a:rPr lang="zh-TW" altLang="en-US" sz="2000" dirty="0">
                <a:solidFill>
                  <a:prstClr val="white"/>
                </a:solidFill>
                <a:latin typeface="Century Gothic" panose="020B0502020202020204"/>
                <a:ea typeface="新細明體" panose="02020500000000000000" pitchFamily="18" charset="-120"/>
              </a:rPr>
              <a:t/>
            </a:r>
            <a:br>
              <a:rPr lang="zh-TW" altLang="en-US" sz="2000" dirty="0">
                <a:solidFill>
                  <a:prstClr val="white"/>
                </a:solidFill>
                <a:latin typeface="Century Gothic" panose="020B0502020202020204"/>
                <a:ea typeface="新細明體" panose="02020500000000000000" pitchFamily="18" charset="-120"/>
              </a:rPr>
            </a:br>
            <a:r>
              <a:rPr lang="zh-TW" altLang="en-US" sz="20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永康國小防制霸凌專線</a:t>
            </a:r>
            <a:endParaRPr lang="en-US" altLang="zh-TW" sz="2000" b="1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2324462#922</a:t>
            </a:r>
            <a:endParaRPr lang="zh-TW" altLang="en-US" sz="2000" b="1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260648"/>
            <a:ext cx="6696744" cy="43348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727849" y="6031082"/>
            <a:ext cx="63855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prstClr val="white"/>
                </a:solidFill>
                <a:latin typeface="Century Gothic" panose="020B0502020202020204"/>
                <a:ea typeface="新細明體" panose="02020500000000000000" pitchFamily="18" charset="-120"/>
                <a:hlinkClick r:id="rId3"/>
              </a:rPr>
              <a:t>https://</a:t>
            </a:r>
            <a:r>
              <a:rPr lang="en-US" altLang="zh-TW" sz="1600" dirty="0" err="1">
                <a:solidFill>
                  <a:prstClr val="white"/>
                </a:solidFill>
                <a:latin typeface="Century Gothic" panose="020B0502020202020204"/>
                <a:ea typeface="新細明體" panose="02020500000000000000" pitchFamily="18" charset="-120"/>
                <a:hlinkClick r:id="rId3"/>
              </a:rPr>
              <a:t>www.youtube.com</a:t>
            </a:r>
            <a:r>
              <a:rPr lang="en-US" altLang="zh-TW" sz="1600" dirty="0">
                <a:solidFill>
                  <a:prstClr val="white"/>
                </a:solidFill>
                <a:latin typeface="Century Gothic" panose="020B0502020202020204"/>
                <a:ea typeface="新細明體" panose="02020500000000000000" pitchFamily="18" charset="-120"/>
                <a:hlinkClick r:id="rId3"/>
              </a:rPr>
              <a:t>/</a:t>
            </a:r>
            <a:r>
              <a:rPr lang="en-US" altLang="zh-TW" sz="1600" dirty="0" err="1">
                <a:solidFill>
                  <a:prstClr val="white"/>
                </a:solidFill>
                <a:latin typeface="Century Gothic" panose="020B0502020202020204"/>
                <a:ea typeface="新細明體" panose="02020500000000000000" pitchFamily="18" charset="-120"/>
                <a:hlinkClick r:id="rId3"/>
              </a:rPr>
              <a:t>watch?v</a:t>
            </a:r>
            <a:r>
              <a:rPr lang="en-US" altLang="zh-TW" sz="1600" dirty="0">
                <a:solidFill>
                  <a:prstClr val="white"/>
                </a:solidFill>
                <a:latin typeface="Century Gothic" panose="020B0502020202020204"/>
                <a:ea typeface="新細明體" panose="02020500000000000000" pitchFamily="18" charset="-120"/>
                <a:hlinkClick r:id="rId3"/>
              </a:rPr>
              <a:t>=</a:t>
            </a:r>
            <a:r>
              <a:rPr lang="en-US" altLang="zh-TW" sz="1600" dirty="0" err="1">
                <a:solidFill>
                  <a:prstClr val="white"/>
                </a:solidFill>
                <a:latin typeface="Century Gothic" panose="020B0502020202020204"/>
                <a:ea typeface="新細明體" panose="02020500000000000000" pitchFamily="18" charset="-120"/>
                <a:hlinkClick r:id="rId3"/>
              </a:rPr>
              <a:t>tyUtR3CV4So&amp;t</a:t>
            </a:r>
            <a:r>
              <a:rPr lang="en-US" altLang="zh-TW" sz="1600" dirty="0">
                <a:solidFill>
                  <a:prstClr val="white"/>
                </a:solidFill>
                <a:latin typeface="Century Gothic" panose="020B0502020202020204"/>
                <a:ea typeface="新細明體" panose="02020500000000000000" pitchFamily="18" charset="-120"/>
                <a:hlinkClick r:id="rId3"/>
              </a:rPr>
              <a:t>=</a:t>
            </a:r>
            <a:r>
              <a:rPr lang="en-US" altLang="zh-TW" sz="1600" dirty="0" err="1">
                <a:solidFill>
                  <a:prstClr val="white"/>
                </a:solidFill>
                <a:latin typeface="Century Gothic" panose="020B0502020202020204"/>
                <a:ea typeface="新細明體" panose="02020500000000000000" pitchFamily="18" charset="-120"/>
                <a:hlinkClick r:id="rId3"/>
              </a:rPr>
              <a:t>12s</a:t>
            </a:r>
            <a:endParaRPr lang="en-US" altLang="zh-TW" sz="1600" dirty="0">
              <a:solidFill>
                <a:prstClr val="white"/>
              </a:solidFill>
              <a:latin typeface="Century Gothic" panose="020B0502020202020204"/>
              <a:ea typeface="新細明體" panose="02020500000000000000" pitchFamily="18" charset="-120"/>
            </a:endParaRPr>
          </a:p>
          <a:p>
            <a:endParaRPr lang="zh-TW" altLang="en-US" dirty="0">
              <a:solidFill>
                <a:prstClr val="white"/>
              </a:solidFill>
              <a:latin typeface="Century Gothic" panose="020B050202020202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5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847528" y="836713"/>
            <a:ext cx="3960440" cy="83099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rgbClr val="454545">
                    <a:lumMod val="75000"/>
                  </a:srgb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其他宣導主題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495600" y="1916833"/>
            <a:ext cx="72728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一、強化校園安全防護措施</a:t>
            </a:r>
            <a:endParaRPr lang="en-US" altLang="zh-TW" sz="3200" b="1" dirty="0">
              <a:solidFill>
                <a:prstClr val="white"/>
              </a:solidFill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二、</a:t>
            </a:r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落實「</a:t>
            </a:r>
            <a:r>
              <a:rPr lang="en-US" altLang="zh-TW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COVID-19</a:t>
            </a:r>
            <a:r>
              <a:rPr lang="en-US" altLang="zh-TW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(</a:t>
            </a:r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因應」</a:t>
            </a:r>
            <a:endParaRPr lang="en-US" altLang="zh-TW" sz="3200" b="1" dirty="0">
              <a:solidFill>
                <a:prstClr val="white"/>
              </a:solidFill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三、強化學生身心健康與輔導</a:t>
            </a:r>
            <a:endParaRPr lang="en-US" altLang="zh-TW" sz="3200" b="1" dirty="0">
              <a:solidFill>
                <a:prstClr val="white"/>
              </a:solidFill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四、強化校園自殺防治工作</a:t>
            </a:r>
            <a:endParaRPr lang="en-US" altLang="zh-TW" sz="3200" b="1" dirty="0">
              <a:solidFill>
                <a:prstClr val="white"/>
              </a:solidFill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五、防制學生藥物濫用</a:t>
            </a:r>
            <a:endParaRPr lang="en-US" altLang="zh-TW" sz="3200" b="1" dirty="0">
              <a:solidFill>
                <a:prstClr val="white"/>
              </a:solidFill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六</a:t>
            </a:r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、</a:t>
            </a:r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瞭解與尊重身心障礙</a:t>
            </a:r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者</a:t>
            </a:r>
            <a:endParaRPr lang="en-US" altLang="zh-TW" sz="3200" b="1" dirty="0">
              <a:solidFill>
                <a:prstClr val="white"/>
              </a:solidFill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七、防治數位</a:t>
            </a:r>
            <a:r>
              <a:rPr lang="en-US" altLang="zh-TW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/</a:t>
            </a:r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網路性別</a:t>
            </a:r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暴力</a:t>
            </a:r>
            <a:endParaRPr lang="en-US" altLang="zh-TW" sz="3200" b="1" dirty="0">
              <a:solidFill>
                <a:prstClr val="white"/>
              </a:solidFill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八</a:t>
            </a:r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、防</a:t>
            </a:r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制</a:t>
            </a:r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校園詐</a:t>
            </a:r>
            <a:r>
              <a:rPr lang="zh-TW" altLang="en-US" sz="3200" b="1" dirty="0">
                <a:solidFill>
                  <a:prstClr val="white"/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騙</a:t>
            </a:r>
          </a:p>
        </p:txBody>
      </p:sp>
    </p:spTree>
    <p:extLst>
      <p:ext uri="{BB962C8B-B14F-4D97-AF65-F5344CB8AC3E}">
        <p14:creationId xmlns:p14="http://schemas.microsoft.com/office/powerpoint/2010/main" val="334904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980729"/>
            <a:ext cx="6076950" cy="45624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24000" y="6093297"/>
            <a:ext cx="431437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強化校園安全防護措施</a:t>
            </a:r>
          </a:p>
        </p:txBody>
      </p:sp>
    </p:spTree>
    <p:extLst>
      <p:ext uri="{BB962C8B-B14F-4D97-AF65-F5344CB8AC3E}">
        <p14:creationId xmlns:p14="http://schemas.microsoft.com/office/powerpoint/2010/main" val="205467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07568" y="5949281"/>
            <a:ext cx="77768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400" b="1" dirty="0">
                <a:ln w="12700">
                  <a:solidFill>
                    <a:srgbClr val="E9BF3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9BF35"/>
                  </a:fgClr>
                  <a:bgClr>
                    <a:srgbClr val="E9BF3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9BF35">
                      <a:lumMod val="50000"/>
                    </a:srgbClr>
                  </a:innerShdw>
                </a:effectLst>
                <a:latin typeface="Century Gothic" panose="020B0502020202020204"/>
                <a:ea typeface="新細明體" panose="02020500000000000000" pitchFamily="18" charset="-120"/>
              </a:rPr>
              <a:t>遵交通規則，不穿越機車</a:t>
            </a:r>
            <a:r>
              <a:rPr lang="zh-TW" altLang="en-US" sz="4400" b="1" dirty="0">
                <a:ln w="12700">
                  <a:solidFill>
                    <a:srgbClr val="E9BF3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9BF35"/>
                  </a:fgClr>
                  <a:bgClr>
                    <a:srgbClr val="E9BF3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9BF35">
                      <a:lumMod val="50000"/>
                    </a:srgbClr>
                  </a:innerShdw>
                </a:effectLst>
                <a:latin typeface="Century Gothic" panose="020B0502020202020204"/>
                <a:ea typeface="新細明體" panose="02020500000000000000" pitchFamily="18" charset="-120"/>
              </a:rPr>
              <a:t>道</a:t>
            </a:r>
            <a:endParaRPr lang="en-US" altLang="zh-TW" sz="4400" b="1" dirty="0">
              <a:ln w="12700">
                <a:solidFill>
                  <a:srgbClr val="E9BF35">
                    <a:lumMod val="50000"/>
                  </a:srgbClr>
                </a:solidFill>
                <a:prstDash val="solid"/>
              </a:ln>
              <a:pattFill prst="narHorz">
                <a:fgClr>
                  <a:srgbClr val="E9BF35"/>
                </a:fgClr>
                <a:bgClr>
                  <a:srgbClr val="E9BF35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E9BF35">
                    <a:lumMod val="50000"/>
                  </a:srgbClr>
                </a:innerShdw>
              </a:effectLst>
              <a:latin typeface="Century Gothic" panose="020B0502020202020204"/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239742"/>
            <a:ext cx="7488832" cy="57264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521603" y="239743"/>
            <a:ext cx="431437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強化校園安全防護措施</a:t>
            </a:r>
          </a:p>
        </p:txBody>
      </p:sp>
      <p:sp>
        <p:nvSpPr>
          <p:cNvPr id="3" name="橢圓 2"/>
          <p:cNvSpPr/>
          <p:nvPr/>
        </p:nvSpPr>
        <p:spPr>
          <a:xfrm>
            <a:off x="3719736" y="980729"/>
            <a:ext cx="1656184" cy="660267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  <a:latin typeface="Century Gothic" panose="020B0502020202020204"/>
              <a:ea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971764" y="1080029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prstClr val="white"/>
                </a:solidFill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三年級</a:t>
            </a:r>
            <a:endParaRPr lang="zh-TW" altLang="en-US" sz="2400" b="1" dirty="0">
              <a:solidFill>
                <a:prstClr val="white"/>
              </a:solidFill>
              <a:latin typeface="華康新綜藝體W9(P)" panose="040B0900000000000000" pitchFamily="82" charset="-120"/>
              <a:ea typeface="華康新綜藝體W9(P)" panose="040B0900000000000000" pitchFamily="82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519936" y="1249623"/>
            <a:ext cx="11521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  <a:latin typeface="Century Gothic" panose="020B0502020202020204"/>
                <a:ea typeface="新細明體" panose="02020500000000000000" pitchFamily="18" charset="-120"/>
              </a:rPr>
              <a:t>行人通道</a:t>
            </a:r>
            <a:endParaRPr lang="zh-TW" altLang="en-US" dirty="0">
              <a:solidFill>
                <a:prstClr val="black"/>
              </a:solidFill>
              <a:latin typeface="Century Gothic" panose="020B050202020202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807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push dir="u"/>
      </p:transition>
    </mc:Choice>
    <mc:Fallback>
      <p:transition spd="slow" advClick="0" advTm="6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47528" y="332656"/>
            <a:ext cx="849694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>
                <a:ln w="12700">
                  <a:solidFill>
                    <a:srgbClr val="E9BF3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9BF35"/>
                  </a:fgClr>
                  <a:bgClr>
                    <a:srgbClr val="E9BF3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9BF35">
                      <a:lumMod val="50000"/>
                    </a:srgbClr>
                  </a:innerShdw>
                </a:effectLst>
                <a:latin typeface="Century Gothic" panose="020B0502020202020204"/>
                <a:ea typeface="新細明體" panose="02020500000000000000" pitchFamily="18" charset="-120"/>
              </a:rPr>
              <a:t>入校機車慢行 維護學童安全</a:t>
            </a:r>
            <a:endParaRPr lang="en-US" altLang="zh-TW" sz="4400" b="1" dirty="0">
              <a:ln w="12700">
                <a:solidFill>
                  <a:srgbClr val="E9BF35">
                    <a:lumMod val="50000"/>
                  </a:srgbClr>
                </a:solidFill>
                <a:prstDash val="solid"/>
              </a:ln>
              <a:pattFill prst="narHorz">
                <a:fgClr>
                  <a:srgbClr val="E9BF35"/>
                </a:fgClr>
                <a:bgClr>
                  <a:srgbClr val="E9BF35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E9BF35">
                    <a:lumMod val="50000"/>
                  </a:srgbClr>
                </a:innerShdw>
              </a:effectLst>
              <a:latin typeface="Century Gothic" panose="020B0502020202020204"/>
              <a:ea typeface="新細明體" panose="02020500000000000000" pitchFamily="18" charset="-120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>
                <a:ln w="12700">
                  <a:solidFill>
                    <a:srgbClr val="E9BF3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9BF35"/>
                  </a:fgClr>
                  <a:bgClr>
                    <a:srgbClr val="E9BF3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9BF35">
                      <a:lumMod val="50000"/>
                    </a:srgbClr>
                  </a:innerShdw>
                </a:effectLst>
                <a:latin typeface="Century Gothic" panose="020B0502020202020204"/>
                <a:ea typeface="新細明體" panose="02020500000000000000" pitchFamily="18" charset="-120"/>
              </a:rPr>
              <a:t>騎機車請配戴安全帽</a:t>
            </a:r>
            <a:endParaRPr lang="en-US" altLang="zh-TW" sz="4400" b="1" dirty="0">
              <a:ln w="12700">
                <a:solidFill>
                  <a:srgbClr val="E9BF35">
                    <a:lumMod val="50000"/>
                  </a:srgbClr>
                </a:solidFill>
                <a:prstDash val="solid"/>
              </a:ln>
              <a:pattFill prst="narHorz">
                <a:fgClr>
                  <a:srgbClr val="E9BF35"/>
                </a:fgClr>
                <a:bgClr>
                  <a:srgbClr val="E9BF35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E9BF35">
                    <a:lumMod val="50000"/>
                  </a:srgbClr>
                </a:innerShdw>
              </a:effectLst>
              <a:latin typeface="Century Gothic" panose="020B0502020202020204"/>
              <a:ea typeface="新細明體" panose="02020500000000000000" pitchFamily="18" charset="-120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>
                <a:ln w="12700">
                  <a:solidFill>
                    <a:srgbClr val="E9BF3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9BF35"/>
                  </a:fgClr>
                  <a:bgClr>
                    <a:srgbClr val="E9BF3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9BF35">
                      <a:lumMod val="50000"/>
                    </a:srgbClr>
                  </a:innerShdw>
                </a:effectLst>
                <a:latin typeface="Century Gothic" panose="020B0502020202020204"/>
                <a:ea typeface="新細明體" panose="02020500000000000000" pitchFamily="18" charset="-120"/>
              </a:rPr>
              <a:t>避免人車爭道，</a:t>
            </a:r>
            <a:r>
              <a:rPr lang="zh-TW" altLang="en-US" sz="4400" b="1" dirty="0">
                <a:ln w="12700">
                  <a:solidFill>
                    <a:srgbClr val="E9BF3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E9BF35">
                      <a:lumMod val="50000"/>
                    </a:srgbClr>
                  </a:innerShdw>
                </a:effectLst>
                <a:latin typeface="Century Gothic" panose="020B0502020202020204"/>
                <a:ea typeface="新細明體" panose="02020500000000000000" pitchFamily="18" charset="-120"/>
              </a:rPr>
              <a:t>校門口人行步道完工後</a:t>
            </a:r>
            <a:r>
              <a:rPr lang="zh-TW" altLang="en-US" sz="4400" b="1" dirty="0">
                <a:ln w="12700">
                  <a:solidFill>
                    <a:srgbClr val="E9BF3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9BF35"/>
                  </a:fgClr>
                  <a:bgClr>
                    <a:srgbClr val="E9BF3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9BF35">
                      <a:lumMod val="50000"/>
                    </a:srgbClr>
                  </a:innerShdw>
                </a:effectLst>
                <a:latin typeface="Century Gothic" panose="020B0502020202020204"/>
                <a:ea typeface="新細明體" panose="02020500000000000000" pitchFamily="18" charset="-120"/>
              </a:rPr>
              <a:t>，</a:t>
            </a:r>
            <a:r>
              <a:rPr lang="zh-TW" altLang="en-US" sz="4400" b="1" dirty="0">
                <a:ln w="12700">
                  <a:solidFill>
                    <a:srgbClr val="E9BF3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E9BF35">
                      <a:lumMod val="50000"/>
                    </a:srgbClr>
                  </a:innerShdw>
                </a:effectLst>
                <a:latin typeface="Century Gothic" panose="020B0502020202020204"/>
                <a:ea typeface="新細明體" panose="02020500000000000000" pitchFamily="18" charset="-120"/>
              </a:rPr>
              <a:t>恢復機車不入校</a:t>
            </a:r>
            <a:endParaRPr lang="en-US" altLang="zh-TW" sz="4400" b="1" dirty="0">
              <a:ln w="12700">
                <a:solidFill>
                  <a:srgbClr val="E9BF3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E9BF35">
                    <a:lumMod val="50000"/>
                  </a:srgbClr>
                </a:innerShdw>
              </a:effectLst>
              <a:latin typeface="Century Gothic" panose="020B0502020202020204"/>
              <a:ea typeface="新細明體" panose="02020500000000000000" pitchFamily="18" charset="-120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>
                <a:ln w="12700">
                  <a:solidFill>
                    <a:srgbClr val="E9BF3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E9BF35">
                      <a:lumMod val="50000"/>
                    </a:srgbClr>
                  </a:innerShdw>
                </a:effectLst>
                <a:latin typeface="Century Gothic" panose="020B0502020202020204"/>
                <a:ea typeface="新細明體" panose="02020500000000000000" pitchFamily="18" charset="-120"/>
              </a:rPr>
              <a:t>機車停靠，車頭朝外</a:t>
            </a:r>
            <a:endParaRPr lang="en-US" altLang="zh-TW" sz="4400" b="1" dirty="0">
              <a:ln w="12700">
                <a:solidFill>
                  <a:srgbClr val="E9BF3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E9BF35">
                    <a:lumMod val="50000"/>
                  </a:srgbClr>
                </a:innerShdw>
              </a:effectLst>
              <a:latin typeface="Century Gothic" panose="020B0502020202020204"/>
              <a:ea typeface="新細明體" panose="02020500000000000000" pitchFamily="18" charset="-120"/>
            </a:endParaRPr>
          </a:p>
          <a:p>
            <a:r>
              <a:rPr lang="en-US" altLang="zh-TW" sz="4400" b="1" dirty="0">
                <a:ln w="12700">
                  <a:solidFill>
                    <a:srgbClr val="E9BF3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E9BF35">
                      <a:lumMod val="50000"/>
                    </a:srgbClr>
                  </a:innerShdw>
                </a:effectLst>
                <a:latin typeface="Century Gothic" panose="020B0502020202020204"/>
                <a:ea typeface="新細明體" panose="02020500000000000000" pitchFamily="18" charset="-120"/>
              </a:rPr>
              <a:t> </a:t>
            </a:r>
            <a:r>
              <a:rPr lang="en-US" altLang="zh-TW" sz="4400" b="1" dirty="0">
                <a:ln w="12700">
                  <a:solidFill>
                    <a:srgbClr val="E9BF3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E9BF35">
                      <a:lumMod val="50000"/>
                    </a:srgbClr>
                  </a:innerShdw>
                </a:effectLst>
                <a:latin typeface="Century Gothic" panose="020B0502020202020204"/>
                <a:ea typeface="新細明體" panose="02020500000000000000" pitchFamily="18" charset="-120"/>
              </a:rPr>
              <a:t>    </a:t>
            </a:r>
            <a:r>
              <a:rPr lang="zh-TW" altLang="en-US" sz="4400" b="1" dirty="0">
                <a:ln w="12700">
                  <a:solidFill>
                    <a:srgbClr val="E9BF3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E9BF35">
                      <a:lumMod val="50000"/>
                    </a:srgbClr>
                  </a:innerShdw>
                </a:effectLst>
                <a:latin typeface="Century Gothic" panose="020B0502020202020204"/>
                <a:ea typeface="新細明體" panose="02020500000000000000" pitchFamily="18" charset="-120"/>
              </a:rPr>
              <a:t>安全看得見</a:t>
            </a:r>
            <a:endParaRPr lang="en-US" altLang="zh-TW" sz="4400" b="1" dirty="0">
              <a:ln w="12700">
                <a:solidFill>
                  <a:srgbClr val="E9BF35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rgbClr val="E9BF35">
                    <a:lumMod val="50000"/>
                  </a:srgbClr>
                </a:innerShdw>
              </a:effectLst>
              <a:latin typeface="Century Gothic" panose="020B0502020202020204"/>
              <a:ea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044">
            <a:off x="5819958" y="3872943"/>
            <a:ext cx="4523793" cy="2548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285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push dir="u"/>
      </p:transition>
    </mc:Choice>
    <mc:Fallback>
      <p:transition spd="slow" advClick="0" advTm="6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124745"/>
            <a:ext cx="5715000" cy="42386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24000" y="6093297"/>
            <a:ext cx="608416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落實「</a:t>
            </a:r>
            <a:r>
              <a:rPr lang="en-US" altLang="zh-TW" sz="3200" b="1" dirty="0" err="1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COVID</a:t>
            </a:r>
            <a:r>
              <a:rPr lang="en-US" altLang="zh-TW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-19(</a:t>
            </a:r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新冠肺炎</a:t>
            </a:r>
            <a:r>
              <a:rPr lang="en-US" altLang="zh-TW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因應</a:t>
            </a:r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249690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-1" r="406" b="5586"/>
          <a:stretch/>
        </p:blipFill>
        <p:spPr>
          <a:xfrm>
            <a:off x="0" y="164757"/>
            <a:ext cx="12142572" cy="647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7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476673"/>
            <a:ext cx="8064896" cy="56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19536" y="908721"/>
            <a:ext cx="828092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針對</a:t>
            </a:r>
            <a:r>
              <a:rPr lang="zh-TW" altLang="en-US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確診或快篩陽性個案，</a:t>
            </a:r>
            <a:r>
              <a:rPr lang="zh-TW" altLang="en-US" sz="3600" b="1" u="sng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實施 </a:t>
            </a:r>
            <a:r>
              <a:rPr lang="en-US" altLang="zh-TW" sz="3600" b="1" u="sng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7 </a:t>
            </a:r>
            <a:r>
              <a:rPr lang="zh-TW" altLang="en-US" sz="3600" b="1" u="sng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天居家照護</a:t>
            </a:r>
            <a:r>
              <a:rPr lang="zh-TW" altLang="en-US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，期滿無症狀可入校上課</a:t>
            </a:r>
            <a:r>
              <a:rPr lang="zh-TW" altLang="en-US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。</a:t>
            </a:r>
            <a:endParaRPr lang="en-US" altLang="zh-TW" sz="3600" b="1" dirty="0">
              <a:ln/>
              <a:solidFill>
                <a:srgbClr val="E9BF35"/>
              </a:solidFill>
              <a:latin typeface="Century Gothic" panose="020B0502020202020204"/>
              <a:ea typeface="新細明體" panose="02020500000000000000" pitchFamily="18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確診者</a:t>
            </a:r>
            <a:r>
              <a:rPr lang="en-US" altLang="zh-TW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(</a:t>
            </a:r>
            <a:r>
              <a:rPr lang="zh-TW" altLang="en-US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或快篩陽性個案</a:t>
            </a:r>
            <a:r>
              <a:rPr lang="en-US" altLang="zh-TW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)</a:t>
            </a:r>
            <a:r>
              <a:rPr lang="zh-TW" altLang="en-US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的同班同學及教師，學校提供 </a:t>
            </a:r>
            <a:r>
              <a:rPr lang="en-US" altLang="zh-TW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1 </a:t>
            </a:r>
            <a:r>
              <a:rPr lang="zh-TW" altLang="en-US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劑快篩試劑，快篩陰性無症狀者可上課，如有症狀應儘速</a:t>
            </a:r>
            <a:r>
              <a:rPr lang="zh-TW" altLang="en-US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就醫</a:t>
            </a:r>
            <a:endParaRPr lang="en-US" altLang="zh-TW" sz="3600" b="1" dirty="0">
              <a:ln/>
              <a:solidFill>
                <a:srgbClr val="E9BF35"/>
              </a:solidFill>
              <a:latin typeface="Century Gothic" panose="020B0502020202020204"/>
              <a:ea typeface="新細明體" panose="02020500000000000000" pitchFamily="18" charset="-120"/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600" b="1" u="sng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同住家人確診列密切接觸者</a:t>
            </a:r>
            <a:r>
              <a:rPr lang="zh-TW" altLang="en-US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，實施自主防疫，自主防疫期間（ </a:t>
            </a:r>
            <a:r>
              <a:rPr lang="en-US" altLang="zh-TW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7 </a:t>
            </a:r>
            <a:r>
              <a:rPr lang="zh-TW" altLang="en-US" sz="3600" b="1" dirty="0">
                <a:ln/>
                <a:solidFill>
                  <a:srgbClr val="E9BF35"/>
                </a:solidFill>
                <a:latin typeface="Century Gothic" panose="020B0502020202020204"/>
                <a:ea typeface="新細明體" panose="02020500000000000000" pitchFamily="18" charset="-120"/>
              </a:rPr>
              <a:t>日）不到校（學校無提供快篩）</a:t>
            </a:r>
          </a:p>
          <a:p>
            <a:endParaRPr lang="zh-TW" altLang="en-US" sz="3600" b="1" dirty="0">
              <a:ln/>
              <a:solidFill>
                <a:srgbClr val="E9BF35"/>
              </a:solidFill>
              <a:latin typeface="Century Gothic" panose="020B050202020202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545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push dir="u"/>
      </p:transition>
    </mc:Choice>
    <mc:Fallback>
      <p:transition spd="slow" advClick="0" advTm="6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84" y="83905"/>
            <a:ext cx="4225664" cy="59740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60649"/>
            <a:ext cx="4241184" cy="59888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24000" y="6093297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強化校園自殺防治工作</a:t>
            </a:r>
          </a:p>
        </p:txBody>
      </p:sp>
    </p:spTree>
    <p:extLst>
      <p:ext uri="{BB962C8B-B14F-4D97-AF65-F5344CB8AC3E}">
        <p14:creationId xmlns:p14="http://schemas.microsoft.com/office/powerpoint/2010/main" val="10508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820" y="222958"/>
            <a:ext cx="8172400" cy="577752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24000" y="6093297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防制學生藥物濫用</a:t>
            </a:r>
          </a:p>
        </p:txBody>
      </p:sp>
    </p:spTree>
    <p:extLst>
      <p:ext uri="{BB962C8B-B14F-4D97-AF65-F5344CB8AC3E}">
        <p14:creationId xmlns:p14="http://schemas.microsoft.com/office/powerpoint/2010/main" val="121160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:push dir="u"/>
      </p:transition>
    </mc:Choice>
    <mc:Fallback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0"/>
            <a:ext cx="6264696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24000" y="6093297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防制學生藥物濫用</a:t>
            </a:r>
          </a:p>
        </p:txBody>
      </p:sp>
    </p:spTree>
    <p:extLst>
      <p:ext uri="{BB962C8B-B14F-4D97-AF65-F5344CB8AC3E}">
        <p14:creationId xmlns:p14="http://schemas.microsoft.com/office/powerpoint/2010/main" val="254530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1"/>
          <a:stretch/>
        </p:blipFill>
        <p:spPr>
          <a:xfrm>
            <a:off x="1860383" y="238897"/>
            <a:ext cx="4187267" cy="571843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8"/>
          <a:stretch/>
        </p:blipFill>
        <p:spPr>
          <a:xfrm>
            <a:off x="6101722" y="240411"/>
            <a:ext cx="4381204" cy="571843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24000" y="6093297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瞭解與尊重身心障礙者</a:t>
            </a:r>
          </a:p>
        </p:txBody>
      </p:sp>
    </p:spTree>
    <p:extLst>
      <p:ext uri="{BB962C8B-B14F-4D97-AF65-F5344CB8AC3E}">
        <p14:creationId xmlns:p14="http://schemas.microsoft.com/office/powerpoint/2010/main" val="155080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14456" y="222957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800" dirty="0">
              <a:solidFill>
                <a:prstClr val="white"/>
              </a:solidFill>
              <a:latin typeface="Century Gothic" panose="020B0502020202020204"/>
              <a:ea typeface="新細明體" panose="02020500000000000000" pitchFamily="18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816" y="260649"/>
            <a:ext cx="4358528" cy="617126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524000" y="6093297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防治數位</a:t>
            </a:r>
            <a:r>
              <a:rPr lang="en-US" altLang="zh-TW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網路性別暴力</a:t>
            </a:r>
          </a:p>
        </p:txBody>
      </p:sp>
    </p:spTree>
    <p:extLst>
      <p:ext uri="{BB962C8B-B14F-4D97-AF65-F5344CB8AC3E}">
        <p14:creationId xmlns:p14="http://schemas.microsoft.com/office/powerpoint/2010/main" val="114259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8"/>
            <a:ext cx="8460432" cy="601777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24000" y="6093297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防制校園詐騙</a:t>
            </a:r>
          </a:p>
        </p:txBody>
      </p:sp>
    </p:spTree>
    <p:extLst>
      <p:ext uri="{BB962C8B-B14F-4D97-AF65-F5344CB8AC3E}">
        <p14:creationId xmlns:p14="http://schemas.microsoft.com/office/powerpoint/2010/main" val="86161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16632"/>
            <a:ext cx="8460432" cy="601777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24000" y="6093297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防制校園詐騙</a:t>
            </a:r>
          </a:p>
        </p:txBody>
      </p:sp>
    </p:spTree>
    <p:extLst>
      <p:ext uri="{BB962C8B-B14F-4D97-AF65-F5344CB8AC3E}">
        <p14:creationId xmlns:p14="http://schemas.microsoft.com/office/powerpoint/2010/main" val="174748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1736550" y="2060848"/>
            <a:ext cx="8931451" cy="30963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F2E28"/>
              </a:buClr>
            </a:pPr>
            <a:r>
              <a:rPr lang="zh-TW" altLang="en-US" dirty="0">
                <a:solidFill>
                  <a:prstClr val="white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勿太早到校，放學不逗留</a:t>
            </a:r>
            <a:endParaRPr lang="en-US" altLang="zh-TW" dirty="0">
              <a:solidFill>
                <a:prstClr val="white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Clr>
                <a:srgbClr val="DF2E28"/>
              </a:buClr>
            </a:pPr>
            <a:r>
              <a:rPr lang="zh-TW" altLang="en-US" dirty="0">
                <a:solidFill>
                  <a:prstClr val="white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不獨自留教室、不至偏僻角落</a:t>
            </a:r>
            <a:endParaRPr lang="en-US" altLang="zh-TW" b="1" dirty="0">
              <a:solidFill>
                <a:prstClr val="white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Clr>
                <a:srgbClr val="DF2E28"/>
              </a:buClr>
            </a:pPr>
            <a:r>
              <a:rPr lang="zh-TW" altLang="en-US" dirty="0">
                <a:solidFill>
                  <a:prstClr val="white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陌生人問路，可告知 ，不跟隨前往</a:t>
            </a:r>
            <a:endParaRPr lang="en-US" altLang="zh-TW" dirty="0">
              <a:solidFill>
                <a:prstClr val="white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pPr>
              <a:buClr>
                <a:srgbClr val="DF2E28"/>
              </a:buClr>
            </a:pPr>
            <a:r>
              <a:rPr lang="zh-TW" altLang="en-US" dirty="0">
                <a:solidFill>
                  <a:prstClr val="white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陌生人跟隨：大叫  跑到人多處</a:t>
            </a:r>
            <a:endParaRPr lang="zh-TW" altLang="en-US" dirty="0">
              <a:solidFill>
                <a:prstClr val="white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24000" y="6093297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安全守則  自我保護</a:t>
            </a:r>
            <a:endParaRPr lang="zh-TW" altLang="en-US" sz="3200" b="1" dirty="0">
              <a:solidFill>
                <a:srgbClr val="FE801A">
                  <a:lumMod val="5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 rot="937876">
            <a:off x="5996129" y="97224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0"/>
                <a:solidFill>
                  <a:srgbClr val="DF2E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/>
                <a:ea typeface="新細明體" panose="02020500000000000000" pitchFamily="18" charset="-120"/>
              </a:rPr>
              <a:t>協助提醒學生</a:t>
            </a:r>
            <a:endParaRPr lang="zh-TW" altLang="en-US" sz="5400" b="1" dirty="0">
              <a:ln w="0"/>
              <a:solidFill>
                <a:srgbClr val="DF2E2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entury Gothic" panose="020B050202020202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111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t="6967" r="9865" b="5946"/>
          <a:stretch/>
        </p:blipFill>
        <p:spPr>
          <a:xfrm>
            <a:off x="123567" y="189470"/>
            <a:ext cx="12004836" cy="65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5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防溺十招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476672"/>
            <a:ext cx="7664036" cy="504056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24000" y="6093297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安全守則  自我保護</a:t>
            </a:r>
          </a:p>
        </p:txBody>
      </p:sp>
    </p:spTree>
    <p:extLst>
      <p:ext uri="{BB962C8B-B14F-4D97-AF65-F5344CB8AC3E}">
        <p14:creationId xmlns:p14="http://schemas.microsoft.com/office/powerpoint/2010/main" val="254286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49" y="669718"/>
            <a:ext cx="9134851" cy="5135546"/>
          </a:xfrm>
        </p:spPr>
      </p:pic>
    </p:spTree>
    <p:extLst>
      <p:ext uri="{BB962C8B-B14F-4D97-AF65-F5344CB8AC3E}">
        <p14:creationId xmlns:p14="http://schemas.microsoft.com/office/powerpoint/2010/main" val="363688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32265"/>
            <a:ext cx="4528622" cy="452596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232266"/>
            <a:ext cx="4575687" cy="457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2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-29527"/>
            <a:ext cx="7200800" cy="691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8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-8817"/>
            <a:ext cx="7200800" cy="687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2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走廊禁止奔跑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1544" y="916903"/>
            <a:ext cx="3733800" cy="4968552"/>
          </a:xfrm>
          <a:prstGeom prst="rect">
            <a:avLst/>
          </a:prstGeom>
        </p:spPr>
      </p:pic>
      <p:pic>
        <p:nvPicPr>
          <p:cNvPr id="6" name="圖片 5" descr="R1798614-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917159"/>
            <a:ext cx="3888432" cy="490472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207568" y="5949281"/>
            <a:ext cx="77768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4400" b="1" dirty="0">
                <a:ln w="12700">
                  <a:solidFill>
                    <a:srgbClr val="E9BF35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E9BF35"/>
                  </a:fgClr>
                  <a:bgClr>
                    <a:srgbClr val="E9BF35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E9BF35">
                      <a:lumMod val="50000"/>
                    </a:srgbClr>
                  </a:innerShdw>
                </a:effectLst>
                <a:latin typeface="Century Gothic" panose="020B0502020202020204"/>
                <a:ea typeface="新細明體" panose="02020500000000000000" pitchFamily="18" charset="-120"/>
              </a:rPr>
              <a:t>遵守校園規定，不做危險動作</a:t>
            </a:r>
            <a:endParaRPr lang="en-US" altLang="zh-TW" sz="4400" b="1" dirty="0">
              <a:ln w="12700">
                <a:solidFill>
                  <a:srgbClr val="E9BF35">
                    <a:lumMod val="50000"/>
                  </a:srgbClr>
                </a:solidFill>
                <a:prstDash val="solid"/>
              </a:ln>
              <a:pattFill prst="narHorz">
                <a:fgClr>
                  <a:srgbClr val="E9BF35"/>
                </a:fgClr>
                <a:bgClr>
                  <a:srgbClr val="E9BF35">
                    <a:lumMod val="40000"/>
                    <a:lumOff val="60000"/>
                  </a:srgbClr>
                </a:bgClr>
              </a:pattFill>
              <a:effectLst>
                <a:innerShdw blurRad="177800">
                  <a:srgbClr val="E9BF35">
                    <a:lumMod val="50000"/>
                  </a:srgbClr>
                </a:innerShdw>
              </a:effectLst>
              <a:latin typeface="Century Gothic" panose="020B0502020202020204"/>
              <a:ea typeface="新細明體" panose="02020500000000000000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24000" y="188641"/>
            <a:ext cx="269979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801A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維護校園安全</a:t>
            </a:r>
          </a:p>
        </p:txBody>
      </p:sp>
    </p:spTree>
    <p:extLst>
      <p:ext uri="{BB962C8B-B14F-4D97-AF65-F5344CB8AC3E}">
        <p14:creationId xmlns:p14="http://schemas.microsoft.com/office/powerpoint/2010/main" val="344099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503712" y="2744365"/>
            <a:ext cx="5186036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zh-TW" altLang="en-US" sz="6000" b="1" dirty="0">
                <a:ln>
                  <a:prstDash val="solid"/>
                </a:ln>
                <a:solidFill>
                  <a:srgbClr val="FE801A">
                    <a:lumMod val="40000"/>
                    <a:lumOff val="60000"/>
                  </a:srgbClr>
                </a:solidFill>
                <a:effectLst>
                  <a:outerShdw blurRad="88000" dist="50800" dir="5040000" algn="tl">
                    <a:srgbClr val="81BB42">
                      <a:tint val="80000"/>
                      <a:satMod val="250000"/>
                      <a:alpha val="45000"/>
                    </a:srgbClr>
                  </a:outerShdw>
                </a:effectLst>
                <a:latin typeface="Century Gothic" panose="020B0502020202020204"/>
                <a:ea typeface="新細明體" panose="02020500000000000000" pitchFamily="18" charset="-120"/>
              </a:rPr>
              <a:t>健康 安全 快樂</a:t>
            </a:r>
            <a:endParaRPr lang="en-US" altLang="zh-TW" sz="6000" b="1" dirty="0">
              <a:ln>
                <a:prstDash val="solid"/>
              </a:ln>
              <a:solidFill>
                <a:srgbClr val="FE801A">
                  <a:lumMod val="40000"/>
                  <a:lumOff val="60000"/>
                </a:srgbClr>
              </a:solidFill>
              <a:effectLst>
                <a:outerShdw blurRad="88000" dist="50800" dir="5040000" algn="tl">
                  <a:srgbClr val="81BB42">
                    <a:tint val="80000"/>
                    <a:satMod val="250000"/>
                    <a:alpha val="45000"/>
                  </a:srgbClr>
                </a:outerShdw>
              </a:effectLst>
              <a:latin typeface="Century Gothic" panose="020B0502020202020204"/>
              <a:ea typeface="新細明體" panose="02020500000000000000" pitchFamily="18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17475" y="646850"/>
            <a:ext cx="6340197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zh-TW" altLang="en-US" sz="6000" b="1" dirty="0">
                <a:ln>
                  <a:prstDash val="solid"/>
                </a:ln>
                <a:solidFill>
                  <a:srgbClr val="FE801A">
                    <a:lumMod val="40000"/>
                    <a:lumOff val="60000"/>
                  </a:srgbClr>
                </a:solidFill>
                <a:effectLst>
                  <a:outerShdw blurRad="88000" dist="50800" dir="5040000" algn="tl">
                    <a:srgbClr val="81BB42">
                      <a:tint val="80000"/>
                      <a:satMod val="250000"/>
                      <a:alpha val="45000"/>
                    </a:srgbClr>
                  </a:outerShdw>
                </a:effectLst>
                <a:latin typeface="Century Gothic" panose="020B0502020202020204"/>
                <a:ea typeface="新細明體" panose="02020500000000000000" pitchFamily="18" charset="-120"/>
              </a:rPr>
              <a:t>親師合作</a:t>
            </a:r>
            <a:endParaRPr lang="en-US" altLang="zh-TW" sz="6000" b="1" dirty="0">
              <a:ln>
                <a:prstDash val="solid"/>
              </a:ln>
              <a:solidFill>
                <a:srgbClr val="FE801A">
                  <a:lumMod val="40000"/>
                  <a:lumOff val="60000"/>
                </a:srgbClr>
              </a:solidFill>
              <a:effectLst>
                <a:outerShdw blurRad="88000" dist="50800" dir="5040000" algn="tl">
                  <a:srgbClr val="81BB42">
                    <a:tint val="80000"/>
                    <a:satMod val="250000"/>
                    <a:alpha val="45000"/>
                  </a:srgbClr>
                </a:outerShdw>
              </a:effectLst>
              <a:latin typeface="Century Gothic" panose="020B0502020202020204"/>
              <a:ea typeface="新細明體" panose="02020500000000000000" pitchFamily="18" charset="-120"/>
            </a:endParaRPr>
          </a:p>
          <a:p>
            <a:pPr algn="ctr"/>
            <a:r>
              <a:rPr lang="zh-TW" altLang="en-US" sz="6000" b="1" dirty="0">
                <a:ln>
                  <a:prstDash val="solid"/>
                </a:ln>
                <a:solidFill>
                  <a:srgbClr val="FE801A">
                    <a:lumMod val="40000"/>
                    <a:lumOff val="60000"/>
                  </a:srgbClr>
                </a:solidFill>
                <a:effectLst>
                  <a:outerShdw blurRad="88000" dist="50800" dir="5040000" algn="tl">
                    <a:srgbClr val="81BB42">
                      <a:tint val="80000"/>
                      <a:satMod val="250000"/>
                      <a:alpha val="45000"/>
                    </a:srgbClr>
                  </a:outerShdw>
                </a:effectLst>
                <a:latin typeface="Century Gothic" panose="020B0502020202020204"/>
                <a:ea typeface="新細明體" panose="02020500000000000000" pitchFamily="18" charset="-120"/>
              </a:rPr>
              <a:t>共同</a:t>
            </a:r>
            <a:r>
              <a:rPr lang="zh-TW" altLang="en-US" sz="6000" b="1" dirty="0">
                <a:ln>
                  <a:prstDash val="solid"/>
                </a:ln>
                <a:solidFill>
                  <a:srgbClr val="FE801A">
                    <a:lumMod val="40000"/>
                    <a:lumOff val="60000"/>
                  </a:srgbClr>
                </a:solidFill>
                <a:effectLst>
                  <a:outerShdw blurRad="88000" dist="50800" dir="5040000" algn="tl">
                    <a:srgbClr val="81BB42">
                      <a:tint val="80000"/>
                      <a:satMod val="250000"/>
                      <a:alpha val="45000"/>
                    </a:srgbClr>
                  </a:outerShdw>
                </a:effectLst>
                <a:latin typeface="Century Gothic" panose="020B0502020202020204"/>
                <a:ea typeface="新細明體" panose="02020500000000000000" pitchFamily="18" charset="-120"/>
              </a:rPr>
              <a:t>築起</a:t>
            </a:r>
            <a:r>
              <a:rPr lang="zh-TW" altLang="en-US" sz="6000" b="1" dirty="0">
                <a:ln>
                  <a:prstDash val="solid"/>
                </a:ln>
                <a:solidFill>
                  <a:srgbClr val="FE801A">
                    <a:lumMod val="40000"/>
                    <a:lumOff val="60000"/>
                  </a:srgbClr>
                </a:solidFill>
                <a:effectLst>
                  <a:outerShdw blurRad="88000" dist="50800" dir="5040000" algn="tl">
                    <a:srgbClr val="81BB42">
                      <a:tint val="80000"/>
                      <a:satMod val="250000"/>
                      <a:alpha val="45000"/>
                    </a:srgbClr>
                  </a:outerShdw>
                </a:effectLst>
                <a:latin typeface="Century Gothic" panose="020B0502020202020204"/>
                <a:ea typeface="新細明體" panose="02020500000000000000" pitchFamily="18" charset="-120"/>
              </a:rPr>
              <a:t>永康國小</a:t>
            </a:r>
            <a:endParaRPr lang="en-US" altLang="zh-TW" sz="6000" b="1" dirty="0">
              <a:ln>
                <a:prstDash val="solid"/>
              </a:ln>
              <a:solidFill>
                <a:srgbClr val="FE801A">
                  <a:lumMod val="40000"/>
                  <a:lumOff val="60000"/>
                </a:srgbClr>
              </a:solidFill>
              <a:effectLst>
                <a:outerShdw blurRad="88000" dist="50800" dir="5040000" algn="tl">
                  <a:srgbClr val="81BB42">
                    <a:tint val="80000"/>
                    <a:satMod val="250000"/>
                    <a:alpha val="45000"/>
                  </a:srgbClr>
                </a:outerShdw>
              </a:effectLst>
              <a:latin typeface="Century Gothic" panose="020B0502020202020204"/>
              <a:ea typeface="新細明體" panose="020205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71638" y="4077073"/>
            <a:ext cx="4031873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zh-TW" altLang="en-US" sz="6000" b="1" dirty="0">
                <a:ln>
                  <a:prstDash val="solid"/>
                </a:ln>
                <a:solidFill>
                  <a:srgbClr val="FE801A">
                    <a:lumMod val="40000"/>
                    <a:lumOff val="60000"/>
                  </a:srgbClr>
                </a:solidFill>
                <a:effectLst>
                  <a:outerShdw blurRad="88000" dist="50800" dir="5040000" algn="tl">
                    <a:srgbClr val="81BB42">
                      <a:tint val="80000"/>
                      <a:satMod val="250000"/>
                      <a:alpha val="45000"/>
                    </a:srgbClr>
                  </a:outerShdw>
                </a:effectLst>
                <a:latin typeface="Century Gothic" panose="020B0502020202020204"/>
                <a:ea typeface="新細明體" panose="02020500000000000000" pitchFamily="18" charset="-120"/>
              </a:rPr>
              <a:t>的友善校園</a:t>
            </a:r>
            <a:endParaRPr lang="en-US" altLang="zh-TW" sz="6000" b="1" dirty="0">
              <a:ln>
                <a:prstDash val="solid"/>
              </a:ln>
              <a:solidFill>
                <a:srgbClr val="FE801A">
                  <a:lumMod val="40000"/>
                  <a:lumOff val="60000"/>
                </a:srgbClr>
              </a:solidFill>
              <a:effectLst>
                <a:outerShdw blurRad="88000" dist="50800" dir="5040000" algn="tl">
                  <a:srgbClr val="81BB42">
                    <a:tint val="80000"/>
                    <a:satMod val="250000"/>
                    <a:alpha val="45000"/>
                  </a:srgbClr>
                </a:outerShdw>
              </a:effectLst>
              <a:latin typeface="Century Gothic" panose="020B050202020202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99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954092" y="1685557"/>
            <a:ext cx="8123483" cy="3362693"/>
          </a:xfrm>
        </p:spPr>
        <p:txBody>
          <a:bodyPr/>
          <a:lstStyle/>
          <a:p>
            <a:r>
              <a:rPr lang="zh-TW" altLang="en-US" sz="12000" dirty="0" smtClean="0"/>
              <a:t>總務處</a:t>
            </a:r>
            <a:r>
              <a:rPr lang="en-US" altLang="zh-TW" sz="12000" dirty="0" smtClean="0"/>
              <a:t/>
            </a:r>
            <a:br>
              <a:rPr lang="en-US" altLang="zh-TW" sz="12000" dirty="0" smtClean="0"/>
            </a:br>
            <a:r>
              <a:rPr lang="zh-TW" altLang="en-US" sz="12000" dirty="0" smtClean="0"/>
              <a:t>宣導</a:t>
            </a:r>
            <a:r>
              <a:rPr lang="zh-TW" altLang="en-US" sz="12000" dirty="0"/>
              <a:t>事項</a:t>
            </a:r>
          </a:p>
        </p:txBody>
      </p:sp>
    </p:spTree>
    <p:extLst>
      <p:ext uri="{BB962C8B-B14F-4D97-AF65-F5344CB8AC3E}">
        <p14:creationId xmlns:p14="http://schemas.microsoft.com/office/powerpoint/2010/main" val="25636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5D7DBF-BFF5-4DF8-BDD5-FA4E720C3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400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5000" dirty="0">
                <a:latin typeface="文悦古体仿宋 (非商业用途)" pitchFamily="50" charset="-122"/>
                <a:ea typeface="文悦古体仿宋 (非商业用途)" pitchFamily="50" charset="-122"/>
              </a:rPr>
              <a:t>歡迎加入～</a:t>
            </a:r>
            <a:r>
              <a:rPr lang="en-US" altLang="zh-TW" sz="5000" dirty="0"/>
              <a:t/>
            </a:r>
            <a:br>
              <a:rPr lang="en-US" altLang="zh-TW" sz="5000" dirty="0"/>
            </a:br>
            <a:r>
              <a:rPr lang="zh-TW" altLang="en-US" sz="6000" dirty="0">
                <a:latin typeface="TypeLand 康熙字典體" pitchFamily="50" charset="-120"/>
                <a:ea typeface="TypeLand 康熙字典體" pitchFamily="50" charset="-120"/>
              </a:rPr>
              <a:t>永康國小</a:t>
            </a:r>
            <a:r>
              <a:rPr lang="zh-TW" altLang="en-US" sz="6000" dirty="0">
                <a:solidFill>
                  <a:srgbClr val="FFC000"/>
                </a:solidFill>
                <a:latin typeface="TypeLand 康熙字典體" pitchFamily="50" charset="-120"/>
                <a:ea typeface="TypeLand 康熙字典體" pitchFamily="50" charset="-120"/>
              </a:rPr>
              <a:t>家長委員會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7DD31B2-9D02-4A7B-9AB7-3521C466D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1974"/>
            <a:ext cx="7705725" cy="1247776"/>
          </a:xfrm>
        </p:spPr>
        <p:txBody>
          <a:bodyPr>
            <a:normAutofit/>
          </a:bodyPr>
          <a:lstStyle/>
          <a:p>
            <a:pPr algn="r"/>
            <a:r>
              <a:rPr lang="en-US" altLang="zh-TW" sz="2800" dirty="0"/>
              <a:t>By</a:t>
            </a:r>
            <a:r>
              <a:rPr lang="zh-TW" altLang="en-US" sz="2800" dirty="0"/>
              <a:t>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總務處</a:t>
            </a:r>
            <a:r>
              <a:rPr lang="zh-TW" altLang="en-US" sz="2800" dirty="0"/>
              <a:t> </a:t>
            </a:r>
            <a:endParaRPr lang="en-US" altLang="zh-TW" sz="2800" dirty="0"/>
          </a:p>
          <a:p>
            <a:pPr algn="r"/>
            <a:r>
              <a:rPr lang="en-US" altLang="zh-TW" sz="2800" dirty="0" smtClean="0"/>
              <a:t>2022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8155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AED6FC-B125-4834-9BB7-958154B7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29308"/>
          </a:xfrm>
        </p:spPr>
        <p:txBody>
          <a:bodyPr>
            <a:normAutofit/>
          </a:bodyPr>
          <a:lstStyle/>
          <a:p>
            <a:r>
              <a:rPr lang="zh-TW" altLang="en-US" sz="5000" dirty="0">
                <a:latin typeface="文悦古体仿宋 (非商业用途)" pitchFamily="50" charset="-122"/>
                <a:ea typeface="文悦古体仿宋 (非商业用途)" pitchFamily="50" charset="-122"/>
              </a:rPr>
              <a:t>學生家長會組織結構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5FCEEF6-A230-4E35-8EEF-FB6ADFE41849}"/>
              </a:ext>
            </a:extLst>
          </p:cNvPr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914400" y="1647826"/>
          <a:ext cx="10363200" cy="4848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A5CF4F74-AF6E-4945-9353-1E1B2A3FB17C}"/>
              </a:ext>
            </a:extLst>
          </p:cNvPr>
          <p:cNvSpPr txBox="1"/>
          <p:nvPr/>
        </p:nvSpPr>
        <p:spPr>
          <a:xfrm>
            <a:off x="4729162" y="2000250"/>
            <a:ext cx="273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ypeLand 康熙字典體" pitchFamily="50" charset="-120"/>
                <a:ea typeface="TypeLand 康熙字典體" pitchFamily="50" charset="-120"/>
                <a:cs typeface="+mn-cs"/>
              </a:rPr>
              <a:t>全體學生家長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4083B58-C496-4A44-B855-DA78106B7D39}"/>
              </a:ext>
            </a:extLst>
          </p:cNvPr>
          <p:cNvSpPr txBox="1"/>
          <p:nvPr/>
        </p:nvSpPr>
        <p:spPr>
          <a:xfrm>
            <a:off x="4729162" y="3029558"/>
            <a:ext cx="273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ypeLand 康熙字典體" pitchFamily="50" charset="-120"/>
                <a:ea typeface="TypeLand 康熙字典體" pitchFamily="50" charset="-120"/>
                <a:cs typeface="+mn-cs"/>
              </a:rPr>
              <a:t>家長代表大會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73353CE-69C8-40A1-8A70-55EB4532FF28}"/>
              </a:ext>
            </a:extLst>
          </p:cNvPr>
          <p:cNvSpPr txBox="1"/>
          <p:nvPr/>
        </p:nvSpPr>
        <p:spPr>
          <a:xfrm>
            <a:off x="4941092" y="3924908"/>
            <a:ext cx="2309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ypeLand 康熙字典體" pitchFamily="50" charset="-120"/>
                <a:ea typeface="TypeLand 康熙字典體" pitchFamily="50" charset="-120"/>
                <a:cs typeface="+mn-cs"/>
              </a:rPr>
              <a:t>家長委員會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34F46D2-D199-4686-870B-BF10FEF59DA0}"/>
              </a:ext>
            </a:extLst>
          </p:cNvPr>
          <p:cNvSpPr txBox="1"/>
          <p:nvPr/>
        </p:nvSpPr>
        <p:spPr>
          <a:xfrm>
            <a:off x="5102419" y="5351378"/>
            <a:ext cx="198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ypeLand 康熙字典體" pitchFamily="50" charset="-120"/>
                <a:ea typeface="TypeLand 康熙字典體" pitchFamily="50" charset="-120"/>
                <a:cs typeface="+mn-cs"/>
              </a:rPr>
              <a:t>常務委員會</a:t>
            </a:r>
          </a:p>
        </p:txBody>
      </p:sp>
    </p:spTree>
    <p:extLst>
      <p:ext uri="{BB962C8B-B14F-4D97-AF65-F5344CB8AC3E}">
        <p14:creationId xmlns:p14="http://schemas.microsoft.com/office/powerpoint/2010/main" val="3746247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r="-406" b="4985"/>
          <a:stretch/>
        </p:blipFill>
        <p:spPr>
          <a:xfrm>
            <a:off x="123566" y="189471"/>
            <a:ext cx="12241427" cy="651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0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9742EA-67FA-4821-B106-D89CD2015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67408"/>
          </a:xfrm>
        </p:spPr>
        <p:txBody>
          <a:bodyPr>
            <a:normAutofit/>
          </a:bodyPr>
          <a:lstStyle/>
          <a:p>
            <a:r>
              <a:rPr lang="zh-TW" altLang="en-US" sz="5000" dirty="0">
                <a:latin typeface="文悦古体仿宋 (非商业用途)" pitchFamily="50" charset="-122"/>
                <a:ea typeface="文悦古体仿宋 (非商业用途)" pitchFamily="50" charset="-122"/>
              </a:rPr>
              <a:t>學生家長會組織成員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ED94C6C-40B1-44F4-B3E5-AF686F03EE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43100"/>
            <a:ext cx="10363826" cy="4371975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全體家長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：就讀永康國小之學生家長即為永康國小學生家長會當然成員，每學期隨註冊費繳交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元會費。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班級家長代表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：每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1~3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名，代表班級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加入家長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代表大會。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委員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：班級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代表中推選</a:t>
            </a:r>
            <a:r>
              <a:rPr lang="zh-TW" altLang="en-US" sz="2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至少</a:t>
            </a:r>
            <a:r>
              <a:rPr lang="en-US" altLang="zh-TW" sz="2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，加入永康國小家長委員會。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常務委員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：家長委員互相推選常務委員、副會長及會長，組成永康國小學生家長會之常務委員會。</a:t>
            </a:r>
          </a:p>
        </p:txBody>
      </p:sp>
    </p:spTree>
    <p:extLst>
      <p:ext uri="{BB962C8B-B14F-4D97-AF65-F5344CB8AC3E}">
        <p14:creationId xmlns:p14="http://schemas.microsoft.com/office/powerpoint/2010/main" val="316951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D7BF3E-EEE8-49CB-86F0-F0EAECB2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86458"/>
          </a:xfrm>
        </p:spPr>
        <p:txBody>
          <a:bodyPr>
            <a:normAutofit/>
          </a:bodyPr>
          <a:lstStyle/>
          <a:p>
            <a:r>
              <a:rPr lang="zh-TW" altLang="en-US" sz="5000" dirty="0">
                <a:latin typeface="文悦古体仿宋 (非商业用途)" pitchFamily="50" charset="-122"/>
                <a:ea typeface="文悦古体仿宋 (非商业用途)" pitchFamily="50" charset="-122"/>
              </a:rPr>
              <a:t>學生家長會成員任務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0E0A29A-8213-4457-A82B-E27AFE2DCB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04976"/>
            <a:ext cx="10363826" cy="4352924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班級代表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：代表班級家長參加</a:t>
            </a:r>
            <a:r>
              <a:rPr lang="zh-TW" altLang="en-US" sz="32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家長代表大會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，每學年開會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班級委員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：代表班級家長參加</a:t>
            </a:r>
            <a:r>
              <a:rPr lang="zh-TW" altLang="en-US" sz="32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家長委員會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，每學期至少開會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次，協助導師反應班級事務，委員間跨班級互動，增進人際關係。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常務委員會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：不定期聚會討論學校重大事務，參與校務發展規劃，委員們互動頻繁，社交熱絡，鴻圖大展。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587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8C049A-BBC8-4EE3-A16D-F64AD249D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29308"/>
          </a:xfrm>
        </p:spPr>
        <p:txBody>
          <a:bodyPr>
            <a:normAutofit/>
          </a:bodyPr>
          <a:lstStyle/>
          <a:p>
            <a:r>
              <a:rPr lang="zh-TW" altLang="en-US" sz="5000" dirty="0">
                <a:latin typeface="文悦古体仿宋 (非商业用途)" pitchFamily="50" charset="-122"/>
                <a:ea typeface="文悦古体仿宋 (非商业用途)" pitchFamily="50" charset="-122"/>
              </a:rPr>
              <a:t>學生家長會經費之運用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6929C2F9-7479-4BEF-B81A-5A698A618989}"/>
              </a:ext>
            </a:extLst>
          </p:cNvPr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914401" y="1828801"/>
          <a:ext cx="7524749" cy="399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913BD8CC-B08D-408E-8FF0-ED33A4F0012B}"/>
              </a:ext>
            </a:extLst>
          </p:cNvPr>
          <p:cNvSpPr txBox="1"/>
          <p:nvPr/>
        </p:nvSpPr>
        <p:spPr>
          <a:xfrm>
            <a:off x="6353174" y="1943100"/>
            <a:ext cx="4924425" cy="2579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家長捐贈之金額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可抵所得稅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設有會計單位，經費運用依照程序，層層把關。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取之於家長，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回饋於學生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38641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802783-D9D2-4903-9FDC-F0DC1B85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72158"/>
          </a:xfrm>
        </p:spPr>
        <p:txBody>
          <a:bodyPr>
            <a:normAutofit/>
          </a:bodyPr>
          <a:lstStyle/>
          <a:p>
            <a:r>
              <a:rPr lang="zh-TW" altLang="en-US" sz="5000" dirty="0">
                <a:latin typeface="文悦古体仿宋 (非商业用途)" pitchFamily="50" charset="-122"/>
                <a:ea typeface="文悦古体仿宋 (非商业用途)" pitchFamily="50" charset="-122"/>
              </a:rPr>
              <a:t>近年</a:t>
            </a:r>
            <a:r>
              <a:rPr lang="zh-TW" altLang="en-US" sz="5000" dirty="0" smtClean="0">
                <a:latin typeface="文悦古体仿宋 (非商业用途)" pitchFamily="50" charset="-122"/>
                <a:ea typeface="文悦古体仿宋 (非商业用途)" pitchFamily="50" charset="-122"/>
              </a:rPr>
              <a:t>家長會經費</a:t>
            </a:r>
            <a:r>
              <a:rPr lang="zh-TW" altLang="en-US" sz="5000" dirty="0">
                <a:latin typeface="文悦古体仿宋 (非商业用途)" pitchFamily="50" charset="-122"/>
                <a:ea typeface="文悦古体仿宋 (非商业用途)" pitchFamily="50" charset="-122"/>
              </a:rPr>
              <a:t>協助事項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C9A8E870-1125-40FC-9CE7-B12D0514F5B7}"/>
              </a:ext>
            </a:extLst>
          </p:cNvPr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210652" y="1829396"/>
          <a:ext cx="7229474" cy="4152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FF2026AB-A1BC-4E43-92A9-8F9D8919D281}"/>
              </a:ext>
            </a:extLst>
          </p:cNvPr>
          <p:cNvSpPr txBox="1"/>
          <p:nvPr/>
        </p:nvSpPr>
        <p:spPr>
          <a:xfrm>
            <a:off x="7440126" y="2028825"/>
            <a:ext cx="3838100" cy="3220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家長會的強力支援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，讓經費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不甚充裕的學校，有能力為學生營造更好的學習環境，與增購汰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換必要的學習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設備。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FB0E6E48-B504-4E81-B5F9-492BD0825B57}"/>
              </a:ext>
            </a:extLst>
          </p:cNvPr>
          <p:cNvGrpSpPr/>
          <p:nvPr/>
        </p:nvGrpSpPr>
        <p:grpSpPr>
          <a:xfrm>
            <a:off x="5665305" y="3137086"/>
            <a:ext cx="1337640" cy="1537518"/>
            <a:chOff x="4009881" y="1307690"/>
            <a:chExt cx="1337640" cy="1537518"/>
          </a:xfrm>
          <a:solidFill>
            <a:schemeClr val="accent2">
              <a:lumMod val="50000"/>
            </a:schemeClr>
          </a:solidFill>
        </p:grpSpPr>
        <p:sp>
          <p:nvSpPr>
            <p:cNvPr id="7" name="六邊形 6">
              <a:extLst>
                <a:ext uri="{FF2B5EF4-FFF2-40B4-BE49-F238E27FC236}">
                  <a16:creationId xmlns:a16="http://schemas.microsoft.com/office/drawing/2014/main" id="{32E0E384-60CD-4B73-9273-B4538AE05E7C}"/>
                </a:ext>
              </a:extLst>
            </p:cNvPr>
            <p:cNvSpPr/>
            <p:nvPr/>
          </p:nvSpPr>
          <p:spPr>
            <a:xfrm rot="5400000">
              <a:off x="3909942" y="1407629"/>
              <a:ext cx="1537518" cy="133764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六邊形 4">
              <a:extLst>
                <a:ext uri="{FF2B5EF4-FFF2-40B4-BE49-F238E27FC236}">
                  <a16:creationId xmlns:a16="http://schemas.microsoft.com/office/drawing/2014/main" id="{531BE0E8-71B7-495F-8B8A-95F69E9AA2D5}"/>
                </a:ext>
              </a:extLst>
            </p:cNvPr>
            <p:cNvSpPr txBox="1"/>
            <p:nvPr/>
          </p:nvSpPr>
          <p:spPr>
            <a:xfrm>
              <a:off x="4218330" y="1547288"/>
              <a:ext cx="920742" cy="105832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志工團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2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365FC8-ED3F-42C8-937E-3046B61A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48358"/>
          </a:xfrm>
        </p:spPr>
        <p:txBody>
          <a:bodyPr>
            <a:normAutofit/>
          </a:bodyPr>
          <a:lstStyle/>
          <a:p>
            <a:r>
              <a:rPr lang="zh-TW" altLang="en-US" sz="5000" dirty="0">
                <a:latin typeface="文悦古体仿宋 (非商业用途)" pitchFamily="50" charset="-122"/>
                <a:ea typeface="文悦古体仿宋 (非商业用途)" pitchFamily="50" charset="-122"/>
              </a:rPr>
              <a:t>捐贈會務發展</a:t>
            </a:r>
            <a:r>
              <a:rPr lang="zh-TW" altLang="en-US" sz="5000" dirty="0" smtClean="0">
                <a:latin typeface="文悦古体仿宋 (非商业用途)" pitchFamily="50" charset="-122"/>
                <a:ea typeface="文悦古体仿宋 (非商业用途)" pitchFamily="50" charset="-122"/>
              </a:rPr>
              <a:t>經費參考額度</a:t>
            </a:r>
            <a:endParaRPr lang="zh-TW" altLang="en-US" sz="5000" dirty="0">
              <a:latin typeface="文悦古体仿宋 (非商业用途)" pitchFamily="50" charset="-122"/>
              <a:ea typeface="文悦古体仿宋 (非商业用途)" pitchFamily="50" charset="-122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C0FDD6-8E80-43C1-AF25-CD3F341485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1854448"/>
            <a:ext cx="10363826" cy="4457699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班級家長代表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：以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5,000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元為</a:t>
            </a:r>
            <a:r>
              <a:rPr lang="zh-TW" altLang="en-US" sz="32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金額。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家長委員捐贈之</a:t>
            </a:r>
            <a:r>
              <a:rPr lang="zh-TW" altLang="en-US" sz="32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金額經委員會決議如下：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委員：一萬元。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常務委員：二萬元。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副會長：三萬元。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會長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：六萬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zh-TW" altLang="en-US" sz="3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擔任代表、委員及捐贈經費皆依個人意願。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196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EFABA7-3FC8-4BEE-97B4-10E0C3B6F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48358"/>
          </a:xfrm>
        </p:spPr>
        <p:txBody>
          <a:bodyPr>
            <a:normAutofit/>
          </a:bodyPr>
          <a:lstStyle/>
          <a:p>
            <a:r>
              <a:rPr lang="zh-TW" altLang="en-US" sz="5000" dirty="0" smtClean="0">
                <a:latin typeface="文悦古体仿宋 (非商业用途)" pitchFamily="50" charset="-122"/>
                <a:ea typeface="文悦古体仿宋 (非商业用途)" pitchFamily="50" charset="-122"/>
              </a:rPr>
              <a:t>如何捐贈</a:t>
            </a:r>
            <a:r>
              <a:rPr lang="zh-TW" altLang="en-US" sz="5000" dirty="0">
                <a:latin typeface="文悦古体仿宋 (非商业用途)" pitchFamily="50" charset="-122"/>
                <a:ea typeface="文悦古体仿宋 (非商业用途)" pitchFamily="50" charset="-122"/>
              </a:rPr>
              <a:t>家長會</a:t>
            </a:r>
            <a:r>
              <a:rPr lang="zh-TW" altLang="en-US" sz="5000" dirty="0" smtClean="0">
                <a:latin typeface="文悦古体仿宋 (非商业用途)" pitchFamily="50" charset="-122"/>
                <a:ea typeface="文悦古体仿宋 (非商业用途)" pitchFamily="50" charset="-122"/>
              </a:rPr>
              <a:t>經費</a:t>
            </a:r>
            <a:endParaRPr lang="zh-TW" altLang="en-US" sz="5000" dirty="0">
              <a:latin typeface="文悦古体仿宋 (非商业用途)" pitchFamily="50" charset="-122"/>
              <a:ea typeface="文悦古体仿宋 (非商业用途)" pitchFamily="50" charset="-122"/>
            </a:endParaRP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6A31FDE9-0F2B-4F1A-BD77-0780FECF9599}"/>
              </a:ext>
            </a:extLst>
          </p:cNvPr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914400" y="1854444"/>
          <a:ext cx="10363200" cy="4124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9161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9E433D9-61E4-4892-A964-7C98289A5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752171"/>
            <a:ext cx="10364451" cy="5353658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zh-TW" altLang="en-US" sz="6600" dirty="0">
                <a:latin typeface="TypeLand 康熙字典體" pitchFamily="50" charset="-120"/>
                <a:ea typeface="TypeLand 康熙字典體" pitchFamily="50" charset="-120"/>
              </a:rPr>
              <a:t>永康國小</a:t>
            </a:r>
            <a:r>
              <a:rPr lang="zh-TW" altLang="en-US" sz="6600" dirty="0">
                <a:solidFill>
                  <a:srgbClr val="FFC000"/>
                </a:solidFill>
                <a:latin typeface="TypeLand 康熙字典體" pitchFamily="50" charset="-120"/>
                <a:ea typeface="TypeLand 康熙字典體" pitchFamily="50" charset="-120"/>
              </a:rPr>
              <a:t>家長委員會</a:t>
            </a:r>
            <a:r>
              <a:rPr lang="en-US" altLang="zh-TW" sz="6600" dirty="0">
                <a:latin typeface="TypeLand 康熙字典體" pitchFamily="50" charset="-120"/>
                <a:ea typeface="TypeLand 康熙字典體" pitchFamily="50" charset="-120"/>
              </a:rPr>
              <a:t/>
            </a:r>
            <a:br>
              <a:rPr lang="en-US" altLang="zh-TW" sz="6600" dirty="0">
                <a:latin typeface="TypeLand 康熙字典體" pitchFamily="50" charset="-120"/>
                <a:ea typeface="TypeLand 康熙字典體" pitchFamily="50" charset="-120"/>
              </a:rPr>
            </a:br>
            <a:r>
              <a:rPr lang="zh-TW" altLang="en-US" sz="6600" dirty="0">
                <a:latin typeface="TypeLand 康熙字典體" pitchFamily="50" charset="-120"/>
                <a:ea typeface="TypeLand 康熙字典體" pitchFamily="50" charset="-120"/>
              </a:rPr>
              <a:t>誠摯期待您的加入</a:t>
            </a:r>
            <a:r>
              <a:rPr lang="en-US" altLang="zh-TW" sz="6600" dirty="0">
                <a:latin typeface="TypeLand 康熙字典體" pitchFamily="50" charset="-120"/>
                <a:ea typeface="TypeLand 康熙字典體" pitchFamily="50" charset="-120"/>
              </a:rPr>
              <a:t/>
            </a:r>
            <a:br>
              <a:rPr lang="en-US" altLang="zh-TW" sz="6600" dirty="0">
                <a:latin typeface="TypeLand 康熙字典體" pitchFamily="50" charset="-120"/>
                <a:ea typeface="TypeLand 康熙字典體" pitchFamily="50" charset="-120"/>
              </a:rPr>
            </a:br>
            <a:r>
              <a:rPr lang="zh-TW" altLang="en-US" sz="6600" dirty="0">
                <a:latin typeface="TypeLand 康熙字典體" pitchFamily="50" charset="-120"/>
                <a:ea typeface="TypeLand 康熙字典體" pitchFamily="50" charset="-120"/>
              </a:rPr>
              <a:t>共同壯大自己的組織</a:t>
            </a:r>
            <a:r>
              <a:rPr lang="en-US" altLang="zh-TW" sz="6600" dirty="0">
                <a:latin typeface="TypeLand 康熙字典體" pitchFamily="50" charset="-120"/>
                <a:ea typeface="TypeLand 康熙字典體" pitchFamily="50" charset="-120"/>
              </a:rPr>
              <a:t/>
            </a:r>
            <a:br>
              <a:rPr lang="en-US" altLang="zh-TW" sz="6600" dirty="0">
                <a:latin typeface="TypeLand 康熙字典體" pitchFamily="50" charset="-120"/>
                <a:ea typeface="TypeLand 康熙字典體" pitchFamily="50" charset="-120"/>
              </a:rPr>
            </a:br>
            <a:r>
              <a:rPr lang="zh-TW" altLang="en-US" sz="6600" dirty="0">
                <a:latin typeface="TypeLand 康熙字典體" pitchFamily="50" charset="-120"/>
                <a:ea typeface="TypeLand 康熙字典體" pitchFamily="50" charset="-120"/>
              </a:rPr>
              <a:t>您的付出將嘉惠</a:t>
            </a:r>
            <a:r>
              <a:rPr lang="en-US" altLang="zh-TW" sz="6600" dirty="0">
                <a:latin typeface="TypeLand 康熙字典體" pitchFamily="50" charset="-120"/>
                <a:ea typeface="TypeLand 康熙字典體" pitchFamily="50" charset="-120"/>
              </a:rPr>
              <a:t/>
            </a:r>
            <a:br>
              <a:rPr lang="en-US" altLang="zh-TW" sz="6600" dirty="0">
                <a:latin typeface="TypeLand 康熙字典體" pitchFamily="50" charset="-120"/>
                <a:ea typeface="TypeLand 康熙字典體" pitchFamily="50" charset="-120"/>
              </a:rPr>
            </a:br>
            <a:r>
              <a:rPr lang="zh-TW" altLang="en-US" sz="6600" dirty="0">
                <a:latin typeface="TypeLand 康熙字典體" pitchFamily="50" charset="-120"/>
                <a:ea typeface="TypeLand 康熙字典體" pitchFamily="50" charset="-120"/>
              </a:rPr>
              <a:t>永康國小的全體師生</a:t>
            </a:r>
          </a:p>
        </p:txBody>
      </p:sp>
    </p:spTree>
    <p:extLst>
      <p:ext uri="{BB962C8B-B14F-4D97-AF65-F5344CB8AC3E}">
        <p14:creationId xmlns:p14="http://schemas.microsoft.com/office/powerpoint/2010/main" val="188521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13774" y="2000738"/>
            <a:ext cx="3935688" cy="983806"/>
          </a:xfrm>
        </p:spPr>
        <p:txBody>
          <a:bodyPr>
            <a:normAutofit/>
          </a:bodyPr>
          <a:lstStyle/>
          <a:p>
            <a:r>
              <a:rPr lang="zh-TW" altLang="en-US" sz="5000" dirty="0" smtClean="0">
                <a:latin typeface="TypeLand 康熙字典體" pitchFamily="50" charset="-120"/>
                <a:ea typeface="TypeLand 康熙字典體" pitchFamily="50" charset="-120"/>
              </a:rPr>
              <a:t>永康國小</a:t>
            </a:r>
            <a:endParaRPr lang="zh-TW" altLang="en-US" sz="5000" dirty="0">
              <a:latin typeface="TypeLand 康熙字典體" pitchFamily="50" charset="-120"/>
              <a:ea typeface="TypeLand 康熙字典體" pitchFamily="50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413" y="1464628"/>
            <a:ext cx="6199187" cy="3471544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61687" y="3367498"/>
            <a:ext cx="4239863" cy="1274840"/>
          </a:xfrm>
        </p:spPr>
        <p:txBody>
          <a:bodyPr>
            <a:noAutofit/>
          </a:bodyPr>
          <a:lstStyle/>
          <a:p>
            <a:r>
              <a:rPr lang="zh-TW" altLang="en-US" sz="6000" dirty="0" smtClean="0">
                <a:solidFill>
                  <a:srgbClr val="FFC000"/>
                </a:solidFill>
                <a:latin typeface="文悦古体仿宋 (非商业用途)" pitchFamily="50" charset="-122"/>
                <a:ea typeface="文悦古体仿宋 (非商业用途)" pitchFamily="50" charset="-122"/>
              </a:rPr>
              <a:t>家長委員會</a:t>
            </a:r>
            <a:endParaRPr lang="zh-TW" altLang="en-US" sz="6000" dirty="0">
              <a:solidFill>
                <a:srgbClr val="FFC000"/>
              </a:solidFill>
              <a:latin typeface="文悦古体仿宋 (非商业用途)" pitchFamily="50" charset="-122"/>
              <a:ea typeface="文悦古体仿宋 (非商业用途)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154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954092" y="1685557"/>
            <a:ext cx="8123483" cy="3362693"/>
          </a:xfrm>
        </p:spPr>
        <p:txBody>
          <a:bodyPr/>
          <a:lstStyle/>
          <a:p>
            <a:r>
              <a:rPr lang="zh-TW" altLang="en-US" sz="12000" dirty="0" smtClean="0"/>
              <a:t>輔導</a:t>
            </a:r>
            <a:r>
              <a:rPr lang="zh-TW" altLang="en-US" sz="12000" dirty="0"/>
              <a:t>室</a:t>
            </a:r>
            <a:r>
              <a:rPr lang="en-US" altLang="zh-TW" sz="12000" dirty="0" smtClean="0"/>
              <a:t/>
            </a:r>
            <a:br>
              <a:rPr lang="en-US" altLang="zh-TW" sz="12000" dirty="0" smtClean="0"/>
            </a:br>
            <a:r>
              <a:rPr lang="zh-TW" altLang="en-US" sz="12000" dirty="0" smtClean="0"/>
              <a:t>宣導</a:t>
            </a:r>
            <a:r>
              <a:rPr lang="zh-TW" altLang="en-US" sz="12000" dirty="0"/>
              <a:t>事項</a:t>
            </a:r>
          </a:p>
        </p:txBody>
      </p:sp>
    </p:spTree>
    <p:extLst>
      <p:ext uri="{BB962C8B-B14F-4D97-AF65-F5344CB8AC3E}">
        <p14:creationId xmlns:p14="http://schemas.microsoft.com/office/powerpoint/2010/main" val="252076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8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14:prism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-1" r="406" b="6427"/>
          <a:stretch/>
        </p:blipFill>
        <p:spPr>
          <a:xfrm>
            <a:off x="0" y="205946"/>
            <a:ext cx="12142573" cy="64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8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5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14:prism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954092" y="1685557"/>
            <a:ext cx="8123483" cy="3362693"/>
          </a:xfrm>
        </p:spPr>
        <p:txBody>
          <a:bodyPr/>
          <a:lstStyle/>
          <a:p>
            <a:r>
              <a:rPr lang="zh-TW" altLang="en-US" sz="12000" dirty="0" smtClean="0"/>
              <a:t>感謝您</a:t>
            </a:r>
            <a:r>
              <a:rPr lang="en-US" altLang="zh-TW" sz="12000" dirty="0" smtClean="0"/>
              <a:t/>
            </a:r>
            <a:br>
              <a:rPr lang="en-US" altLang="zh-TW" sz="12000" dirty="0" smtClean="0"/>
            </a:br>
            <a:r>
              <a:rPr lang="zh-TW" altLang="en-US" sz="12000" dirty="0" smtClean="0"/>
              <a:t>支持</a:t>
            </a:r>
            <a:r>
              <a:rPr lang="zh-TW" altLang="en-US" sz="12000" dirty="0"/>
              <a:t>與</a:t>
            </a:r>
            <a:r>
              <a:rPr lang="zh-TW" altLang="en-US" sz="12000" dirty="0" smtClean="0"/>
              <a:t>參與</a:t>
            </a:r>
            <a:r>
              <a:rPr lang="en-US" altLang="zh-TW" sz="12000" dirty="0" smtClean="0"/>
              <a:t/>
            </a:r>
            <a:br>
              <a:rPr lang="en-US" altLang="zh-TW" sz="12000" dirty="0" smtClean="0"/>
            </a:br>
            <a:endParaRPr lang="zh-TW" altLang="en-US" sz="12000" dirty="0"/>
          </a:p>
        </p:txBody>
      </p:sp>
    </p:spTree>
    <p:extLst>
      <p:ext uri="{BB962C8B-B14F-4D97-AF65-F5344CB8AC3E}">
        <p14:creationId xmlns:p14="http://schemas.microsoft.com/office/powerpoint/2010/main" val="44942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-68" b="5826"/>
          <a:stretch/>
        </p:blipFill>
        <p:spPr>
          <a:xfrm>
            <a:off x="0" y="230660"/>
            <a:ext cx="12200238" cy="645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6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541" b="5586"/>
          <a:stretch/>
        </p:blipFill>
        <p:spPr>
          <a:xfrm>
            <a:off x="0" y="131805"/>
            <a:ext cx="12126097" cy="647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r="608" b="6066"/>
          <a:stretch/>
        </p:blipFill>
        <p:spPr>
          <a:xfrm>
            <a:off x="74141" y="222422"/>
            <a:ext cx="12117859" cy="644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2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3000">
        <p:randomBar dir="vert"/>
      </p:transition>
    </mc:Choice>
    <mc:Fallback>
      <p:transition spd="slow" advClick="0" advTm="3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Custom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3C71"/>
      </a:accent1>
      <a:accent2>
        <a:srgbClr val="FF6B00"/>
      </a:accent2>
      <a:accent3>
        <a:srgbClr val="F5A71D"/>
      </a:accent3>
      <a:accent4>
        <a:srgbClr val="F7ACB6"/>
      </a:accent4>
      <a:accent5>
        <a:srgbClr val="D9222E"/>
      </a:accent5>
      <a:accent6>
        <a:srgbClr val="5AB4E5"/>
      </a:accent6>
      <a:hlink>
        <a:srgbClr val="093C71"/>
      </a:hlink>
      <a:folHlink>
        <a:srgbClr val="093C71"/>
      </a:folHlink>
    </a:clrScheme>
    <a:fontScheme name="Custom 165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465491_TF78725693.potx" id="{A0EC3E56-0D2C-410C-BF17-8711CB7119EE}" vid="{764B0E50-379B-472F-8EAE-BE4329834658}"/>
    </a:ext>
  </a:extLst>
</a:theme>
</file>

<file path=ppt/theme/theme2.xml><?xml version="1.0" encoding="utf-8"?>
<a:theme xmlns:a="http://schemas.openxmlformats.org/drawingml/2006/main" name="飛機雲">
  <a:themeElements>
    <a:clrScheme name="飛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飛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小水滴">
  <a:themeElements>
    <a:clrScheme name="小水滴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小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小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3d834e3b-db83-485e-bb7c-6018099af834" xsi:nil="true"/>
    <lcf76f155ced4ddcb4097134ff3c332f xmlns="3d834e3b-db83-485e-bb7c-6018099af834">
      <Terms xmlns="http://schemas.microsoft.com/office/infopath/2007/PartnerControls"/>
    </lcf76f155ced4ddcb4097134ff3c332f>
    <TaxCatchAll xmlns="ba89c465-4a2d-4e0d-88a8-a52b94e7d19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68BDBE8E5F1B64383E404DC5FA966F9" ma:contentTypeVersion="15" ma:contentTypeDescription="建立新的文件。" ma:contentTypeScope="" ma:versionID="5b8257a86229689189e9b2efb9a0c2f9">
  <xsd:schema xmlns:xsd="http://www.w3.org/2001/XMLSchema" xmlns:xs="http://www.w3.org/2001/XMLSchema" xmlns:p="http://schemas.microsoft.com/office/2006/metadata/properties" xmlns:ns2="3d834e3b-db83-485e-bb7c-6018099af834" xmlns:ns3="ba89c465-4a2d-4e0d-88a8-a52b94e7d19d" targetNamespace="http://schemas.microsoft.com/office/2006/metadata/properties" ma:root="true" ma:fieldsID="0010cb43ed58a883c754a4c0bee66367" ns2:_="" ns3:_="">
    <xsd:import namespace="3d834e3b-db83-485e-bb7c-6018099af834"/>
    <xsd:import namespace="ba89c465-4a2d-4e0d-88a8-a52b94e7d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834e3b-db83-485e-bb7c-6018099af8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影像標籤" ma:readOnly="false" ma:fieldId="{5cf76f15-5ced-4ddc-b409-7134ff3c332f}" ma:taxonomyMulti="true" ma:sspId="b02a5a6c-b76d-465f-8455-f24e0f4068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9c465-4a2d-4e0d-88a8-a52b94e7d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e43a5a1-62c2-476f-9124-f5ac566adb87}" ma:internalName="TaxCatchAll" ma:showField="CatchAllData" ma:web="ba89c465-4a2d-4e0d-88a8-a52b94e7d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D055DD-EB40-4970-8737-0C547D1B15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1AED34-0EA6-47AA-B839-315094397034}">
  <ds:schemaRefs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03a1d9ae-18fd-4de1-a3b9-88bfa3f7e4ed"/>
    <ds:schemaRef ds:uri="c71f3541-c86f-4ae1-b688-c746085531be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194BE4E-03AA-461B-822C-5DFEF35BBF05}"/>
</file>

<file path=docProps/app.xml><?xml version="1.0" encoding="utf-8"?>
<Properties xmlns="http://schemas.openxmlformats.org/officeDocument/2006/extended-properties" xmlns:vt="http://schemas.openxmlformats.org/officeDocument/2006/docPropsVTypes">
  <Template>高中簡報</Template>
  <TotalTime>0</TotalTime>
  <Words>858</Words>
  <Application>Microsoft Office PowerPoint</Application>
  <PresentationFormat>寬螢幕</PresentationFormat>
  <Paragraphs>135</Paragraphs>
  <Slides>61</Slides>
  <Notes>18</Notes>
  <HiddenSlides>0</HiddenSlides>
  <MMClips>1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61</vt:i4>
      </vt:variant>
    </vt:vector>
  </HeadingPairs>
  <TitlesOfParts>
    <vt:vector size="84" baseType="lpstr">
      <vt:lpstr>Courier New</vt:lpstr>
      <vt:lpstr>Times New Roman</vt:lpstr>
      <vt:lpstr>Tw Cen MT</vt:lpstr>
      <vt:lpstr>Calibri Light</vt:lpstr>
      <vt:lpstr>文悦古体仿宋 (非商业用途)</vt:lpstr>
      <vt:lpstr>Microsoft JhengHei UI</vt:lpstr>
      <vt:lpstr>TypeLand 康熙字典體</vt:lpstr>
      <vt:lpstr>華康雅風體W3</vt:lpstr>
      <vt:lpstr>新細明體</vt:lpstr>
      <vt:lpstr>標楷體</vt:lpstr>
      <vt:lpstr>Wingdings 2</vt:lpstr>
      <vt:lpstr>文鼎標楷注音</vt:lpstr>
      <vt:lpstr>Century Gothic</vt:lpstr>
      <vt:lpstr>華康POP1體W5</vt:lpstr>
      <vt:lpstr>Wingdings</vt:lpstr>
      <vt:lpstr>Arial</vt:lpstr>
      <vt:lpstr>微軟正黑體</vt:lpstr>
      <vt:lpstr>Calibri</vt:lpstr>
      <vt:lpstr>華康新綜藝體W9(P)</vt:lpstr>
      <vt:lpstr>Office 佈景主題</vt:lpstr>
      <vt:lpstr>飛機雲</vt:lpstr>
      <vt:lpstr>小水滴</vt:lpstr>
      <vt:lpstr>1_Office 佈景主題</vt:lpstr>
      <vt:lpstr>教務處 宣導事項</vt:lpstr>
      <vt:lpstr>布可星球使用方法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學務處 宣導事項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總務處 宣導事項</vt:lpstr>
      <vt:lpstr>歡迎加入～ 永康國小家長委員會</vt:lpstr>
      <vt:lpstr>學生家長會組織結構</vt:lpstr>
      <vt:lpstr>學生家長會組織成員</vt:lpstr>
      <vt:lpstr>學生家長會成員任務</vt:lpstr>
      <vt:lpstr>學生家長會經費之運用</vt:lpstr>
      <vt:lpstr>近年家長會經費協助事項</vt:lpstr>
      <vt:lpstr>捐贈會務發展經費參考額度</vt:lpstr>
      <vt:lpstr>如何捐贈家長會經費</vt:lpstr>
      <vt:lpstr>永康國小家長委員會 誠摯期待您的加入 共同壯大自己的組織 您的付出將嘉惠 永康國小的全體師生</vt:lpstr>
      <vt:lpstr>永康國小</vt:lpstr>
      <vt:lpstr>輔導室 宣導事項</vt:lpstr>
      <vt:lpstr>PowerPoint 簡報</vt:lpstr>
      <vt:lpstr>PowerPoint 簡報</vt:lpstr>
      <vt:lpstr>感謝您 支持與參與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2022-09-14T02:00:39Z</dcterms:created>
  <dcterms:modified xsi:type="dcterms:W3CDTF">2022-09-14T06:46:26Z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0x01010052A9A5BC59D61B4F9F2C7E4FFDB96C97</vt:lpwstr>
  </property>
</Properties>
</file>