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4"/>
  </p:notesMasterIdLst>
  <p:sldIdLst>
    <p:sldId id="262" r:id="rId2"/>
    <p:sldId id="308" r:id="rId3"/>
    <p:sldId id="310" r:id="rId4"/>
    <p:sldId id="311" r:id="rId5"/>
    <p:sldId id="312" r:id="rId6"/>
    <p:sldId id="313" r:id="rId7"/>
    <p:sldId id="274" r:id="rId8"/>
    <p:sldId id="314" r:id="rId9"/>
    <p:sldId id="275" r:id="rId10"/>
    <p:sldId id="276" r:id="rId11"/>
    <p:sldId id="316" r:id="rId12"/>
    <p:sldId id="277" r:id="rId13"/>
    <p:sldId id="278" r:id="rId14"/>
    <p:sldId id="317" r:id="rId15"/>
    <p:sldId id="279" r:id="rId16"/>
    <p:sldId id="280" r:id="rId17"/>
    <p:sldId id="318" r:id="rId18"/>
    <p:sldId id="281" r:id="rId19"/>
    <p:sldId id="282" r:id="rId20"/>
    <p:sldId id="319" r:id="rId21"/>
    <p:sldId id="283" r:id="rId22"/>
    <p:sldId id="284" r:id="rId23"/>
    <p:sldId id="320" r:id="rId24"/>
    <p:sldId id="285" r:id="rId25"/>
    <p:sldId id="286" r:id="rId26"/>
    <p:sldId id="321" r:id="rId27"/>
    <p:sldId id="287" r:id="rId28"/>
    <p:sldId id="288" r:id="rId29"/>
    <p:sldId id="322" r:id="rId30"/>
    <p:sldId id="289" r:id="rId31"/>
    <p:sldId id="290" r:id="rId32"/>
    <p:sldId id="323" r:id="rId33"/>
    <p:sldId id="291" r:id="rId34"/>
    <p:sldId id="292" r:id="rId35"/>
    <p:sldId id="324" r:id="rId36"/>
    <p:sldId id="293" r:id="rId37"/>
    <p:sldId id="325" r:id="rId38"/>
    <p:sldId id="299" r:id="rId39"/>
    <p:sldId id="305" r:id="rId40"/>
    <p:sldId id="296" r:id="rId41"/>
    <p:sldId id="326" r:id="rId42"/>
    <p:sldId id="307" r:id="rId43"/>
  </p:sldIdLst>
  <p:sldSz cx="9144000" cy="6858000" type="screen4x3"/>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56C664"/>
    <a:srgbClr val="FF00FF"/>
    <a:srgbClr val="A3E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26" autoAdjust="0"/>
    <p:restoredTop sz="94660"/>
  </p:normalViewPr>
  <p:slideViewPr>
    <p:cSldViewPr snapToGrid="0">
      <p:cViewPr varScale="1">
        <p:scale>
          <a:sx n="84" d="100"/>
          <a:sy n="84" d="100"/>
        </p:scale>
        <p:origin x="1421"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ea typeface="微軟正黑體" panose="020B0604030504040204" pitchFamily="34" charset="-120"/>
              </a:defRPr>
            </a:lvl1pPr>
          </a:lstStyle>
          <a:p>
            <a:endParaRPr lang="zh-TW" altLang="en-US" dirty="0"/>
          </a:p>
        </p:txBody>
      </p:sp>
      <p:sp>
        <p:nvSpPr>
          <p:cNvPr id="3" name="日期版面配置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ea typeface="微軟正黑體" panose="020B0604030504040204" pitchFamily="34" charset="-120"/>
              </a:defRPr>
            </a:lvl1pPr>
          </a:lstStyle>
          <a:p>
            <a:fld id="{5D480F52-CB3C-4201-8311-841B1A2CC156}" type="datetimeFigureOut">
              <a:rPr lang="zh-TW" altLang="en-US" smtClean="0"/>
              <a:pPr/>
              <a:t>2020/11/26</a:t>
            </a:fld>
            <a:endParaRPr lang="zh-TW" altLang="en-US" dirty="0"/>
          </a:p>
        </p:txBody>
      </p:sp>
      <p:sp>
        <p:nvSpPr>
          <p:cNvPr id="4" name="投影片圖像版面配置區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zh-TW" altLang="en-US" dirty="0"/>
          </a:p>
        </p:txBody>
      </p:sp>
      <p:sp>
        <p:nvSpPr>
          <p:cNvPr id="5" name="備忘稿版面配置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TW" altLang="en-US" dirty="0" smtClean="0"/>
              <a:t>按一下以編輯母片文字樣式</a:t>
            </a:r>
          </a:p>
          <a:p>
            <a:pPr lvl="1"/>
            <a:r>
              <a:rPr lang="zh-TW" altLang="en-US" dirty="0" smtClean="0"/>
              <a:t>第二層</a:t>
            </a:r>
          </a:p>
          <a:p>
            <a:pPr lvl="2"/>
            <a:r>
              <a:rPr lang="zh-TW" altLang="en-US" dirty="0" smtClean="0"/>
              <a:t>第三層</a:t>
            </a:r>
          </a:p>
          <a:p>
            <a:pPr lvl="3"/>
            <a:r>
              <a:rPr lang="zh-TW" altLang="en-US" dirty="0" smtClean="0"/>
              <a:t>第四層</a:t>
            </a:r>
          </a:p>
          <a:p>
            <a:pPr lvl="4"/>
            <a:r>
              <a:rPr lang="zh-TW" altLang="en-US" dirty="0" smtClean="0"/>
              <a:t>第五層</a:t>
            </a:r>
            <a:endParaRPr lang="zh-TW" altLang="en-US" dirty="0"/>
          </a:p>
        </p:txBody>
      </p:sp>
      <p:sp>
        <p:nvSpPr>
          <p:cNvPr id="6" name="頁尾版面配置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ea typeface="微軟正黑體" panose="020B0604030504040204" pitchFamily="34" charset="-120"/>
              </a:defRPr>
            </a:lvl1pPr>
          </a:lstStyle>
          <a:p>
            <a:endParaRPr lang="zh-TW" altLang="en-US" dirty="0"/>
          </a:p>
        </p:txBody>
      </p:sp>
      <p:sp>
        <p:nvSpPr>
          <p:cNvPr id="7" name="投影片編號版面配置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ea typeface="微軟正黑體" panose="020B0604030504040204" pitchFamily="34" charset="-120"/>
              </a:defRPr>
            </a:lvl1pPr>
          </a:lstStyle>
          <a:p>
            <a:fld id="{D195D1BF-EAC4-41DA-A0FE-79446082E8EF}" type="slidenum">
              <a:rPr lang="zh-TW" altLang="en-US" smtClean="0"/>
              <a:pPr/>
              <a:t>‹#›</a:t>
            </a:fld>
            <a:endParaRPr lang="zh-TW" altLang="en-US" dirty="0"/>
          </a:p>
        </p:txBody>
      </p:sp>
    </p:spTree>
    <p:extLst>
      <p:ext uri="{BB962C8B-B14F-4D97-AF65-F5344CB8AC3E}">
        <p14:creationId xmlns:p14="http://schemas.microsoft.com/office/powerpoint/2010/main" val="24517475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微軟正黑體" panose="020B0604030504040204" pitchFamily="34" charset="-120"/>
        <a:cs typeface="+mn-cs"/>
      </a:defRPr>
    </a:lvl1pPr>
    <a:lvl2pPr marL="457200" algn="l" defTabSz="914400" rtl="0" eaLnBrk="1" latinLnBrk="0" hangingPunct="1">
      <a:defRPr sz="1200" kern="1200">
        <a:solidFill>
          <a:schemeClr val="tx1"/>
        </a:solidFill>
        <a:latin typeface="+mn-lt"/>
        <a:ea typeface="微軟正黑體" panose="020B0604030504040204" pitchFamily="34" charset="-120"/>
        <a:cs typeface="+mn-cs"/>
      </a:defRPr>
    </a:lvl2pPr>
    <a:lvl3pPr marL="914400" algn="l" defTabSz="914400" rtl="0" eaLnBrk="1" latinLnBrk="0" hangingPunct="1">
      <a:defRPr sz="1200" kern="1200">
        <a:solidFill>
          <a:schemeClr val="tx1"/>
        </a:solidFill>
        <a:latin typeface="+mn-lt"/>
        <a:ea typeface="微軟正黑體" panose="020B0604030504040204" pitchFamily="34" charset="-120"/>
        <a:cs typeface="+mn-cs"/>
      </a:defRPr>
    </a:lvl3pPr>
    <a:lvl4pPr marL="1371600" algn="l" defTabSz="914400" rtl="0" eaLnBrk="1" latinLnBrk="0" hangingPunct="1">
      <a:defRPr sz="1200" kern="1200">
        <a:solidFill>
          <a:schemeClr val="tx1"/>
        </a:solidFill>
        <a:latin typeface="+mn-lt"/>
        <a:ea typeface="微軟正黑體" panose="020B0604030504040204" pitchFamily="34" charset="-120"/>
        <a:cs typeface="+mn-cs"/>
      </a:defRPr>
    </a:lvl4pPr>
    <a:lvl5pPr marL="1828800" algn="l" defTabSz="914400" rtl="0" eaLnBrk="1" latinLnBrk="0" hangingPunct="1">
      <a:defRPr sz="1200" kern="1200">
        <a:solidFill>
          <a:schemeClr val="tx1"/>
        </a:solidFill>
        <a:latin typeface="+mn-lt"/>
        <a:ea typeface="微軟正黑體" panose="020B0604030504040204" pitchFamily="34" charset="-12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投影片圖像版面配置區 1"/>
          <p:cNvSpPr>
            <a:spLocks noGrp="1" noRot="1" noChangeAspect="1"/>
          </p:cNvSpPr>
          <p:nvPr>
            <p:ph type="sldImg"/>
          </p:nvPr>
        </p:nvSpPr>
        <p:spPr bwMode="auto">
          <a:noFill/>
          <a:ln>
            <a:solidFill>
              <a:srgbClr val="000000"/>
            </a:solidFill>
            <a:miter lim="800000"/>
            <a:headEnd/>
            <a:tailEnd/>
          </a:ln>
        </p:spPr>
      </p:sp>
      <p:sp>
        <p:nvSpPr>
          <p:cNvPr id="15362" name="備忘稿版面配置區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zh-TW" altLang="en-US" smtClean="0"/>
          </a:p>
        </p:txBody>
      </p:sp>
      <p:sp>
        <p:nvSpPr>
          <p:cNvPr id="15363" name="投影片編號版面配置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BA3731A-928E-47FD-86A9-D90C7A441EB6}" type="slidenum">
              <a:rPr lang="zh-TW" altLang="en-US"/>
              <a:pPr fontAlgn="base">
                <a:spcBef>
                  <a:spcPct val="0"/>
                </a:spcBef>
                <a:spcAft>
                  <a:spcPct val="0"/>
                </a:spcAft>
              </a:pPr>
              <a:t>1</a:t>
            </a:fld>
            <a:endParaRPr lang="zh-TW" altLang="en-US"/>
          </a:p>
        </p:txBody>
      </p:sp>
    </p:spTree>
    <p:extLst>
      <p:ext uri="{BB962C8B-B14F-4D97-AF65-F5344CB8AC3E}">
        <p14:creationId xmlns:p14="http://schemas.microsoft.com/office/powerpoint/2010/main" val="6583616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D38C9C8-2F81-4A87-AA13-0CD6ADD664F9}" type="slidenum">
              <a:rPr lang="en-US" altLang="zh-TW"/>
              <a:pPr fontAlgn="base">
                <a:spcBef>
                  <a:spcPct val="0"/>
                </a:spcBef>
                <a:spcAft>
                  <a:spcPct val="0"/>
                </a:spcAft>
              </a:pPr>
              <a:t>18</a:t>
            </a:fld>
            <a:endParaRPr lang="en-US" altLang="zh-TW"/>
          </a:p>
        </p:txBody>
      </p:sp>
      <p:sp>
        <p:nvSpPr>
          <p:cNvPr id="4505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505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zh-TW" altLang="zh-TW" dirty="0" smtClean="0"/>
          </a:p>
        </p:txBody>
      </p:sp>
    </p:spTree>
    <p:extLst>
      <p:ext uri="{BB962C8B-B14F-4D97-AF65-F5344CB8AC3E}">
        <p14:creationId xmlns:p14="http://schemas.microsoft.com/office/powerpoint/2010/main" val="35934080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39A8E97-631F-4071-AB8E-1A2D99513861}" type="slidenum">
              <a:rPr lang="en-US" altLang="zh-TW">
                <a:solidFill>
                  <a:prstClr val="black"/>
                </a:solidFill>
              </a:rPr>
              <a:pPr fontAlgn="base">
                <a:spcBef>
                  <a:spcPct val="0"/>
                </a:spcBef>
                <a:spcAft>
                  <a:spcPct val="0"/>
                </a:spcAft>
              </a:pPr>
              <a:t>20</a:t>
            </a:fld>
            <a:endParaRPr lang="en-US" altLang="zh-TW">
              <a:solidFill>
                <a:prstClr val="black"/>
              </a:solidFill>
            </a:endParaRPr>
          </a:p>
        </p:txBody>
      </p:sp>
      <p:sp>
        <p:nvSpPr>
          <p:cNvPr id="2969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969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zh-TW" altLang="zh-TW" smtClean="0"/>
          </a:p>
        </p:txBody>
      </p:sp>
    </p:spTree>
    <p:extLst>
      <p:ext uri="{BB962C8B-B14F-4D97-AF65-F5344CB8AC3E}">
        <p14:creationId xmlns:p14="http://schemas.microsoft.com/office/powerpoint/2010/main" val="11235829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492C20E-BB4A-49EF-AF33-84400D51B441}" type="slidenum">
              <a:rPr lang="en-US" altLang="zh-TW"/>
              <a:pPr fontAlgn="base">
                <a:spcBef>
                  <a:spcPct val="0"/>
                </a:spcBef>
                <a:spcAft>
                  <a:spcPct val="0"/>
                </a:spcAft>
              </a:pPr>
              <a:t>21</a:t>
            </a:fld>
            <a:endParaRPr lang="en-US" altLang="zh-TW"/>
          </a:p>
        </p:txBody>
      </p:sp>
      <p:sp>
        <p:nvSpPr>
          <p:cNvPr id="4813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813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zh-TW" altLang="zh-TW" smtClean="0"/>
          </a:p>
        </p:txBody>
      </p:sp>
    </p:spTree>
    <p:extLst>
      <p:ext uri="{BB962C8B-B14F-4D97-AF65-F5344CB8AC3E}">
        <p14:creationId xmlns:p14="http://schemas.microsoft.com/office/powerpoint/2010/main" val="37143375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39A8E97-631F-4071-AB8E-1A2D99513861}" type="slidenum">
              <a:rPr lang="en-US" altLang="zh-TW">
                <a:solidFill>
                  <a:prstClr val="black"/>
                </a:solidFill>
              </a:rPr>
              <a:pPr fontAlgn="base">
                <a:spcBef>
                  <a:spcPct val="0"/>
                </a:spcBef>
                <a:spcAft>
                  <a:spcPct val="0"/>
                </a:spcAft>
              </a:pPr>
              <a:t>23</a:t>
            </a:fld>
            <a:endParaRPr lang="en-US" altLang="zh-TW">
              <a:solidFill>
                <a:prstClr val="black"/>
              </a:solidFill>
            </a:endParaRPr>
          </a:p>
        </p:txBody>
      </p:sp>
      <p:sp>
        <p:nvSpPr>
          <p:cNvPr id="2969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969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zh-TW" altLang="zh-TW" smtClean="0"/>
          </a:p>
        </p:txBody>
      </p:sp>
    </p:spTree>
    <p:extLst>
      <p:ext uri="{BB962C8B-B14F-4D97-AF65-F5344CB8AC3E}">
        <p14:creationId xmlns:p14="http://schemas.microsoft.com/office/powerpoint/2010/main" val="826984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08A2B7B-871F-4780-B55A-DF165589E359}" type="slidenum">
              <a:rPr lang="en-US" altLang="zh-TW"/>
              <a:pPr fontAlgn="base">
                <a:spcBef>
                  <a:spcPct val="0"/>
                </a:spcBef>
                <a:spcAft>
                  <a:spcPct val="0"/>
                </a:spcAft>
              </a:pPr>
              <a:t>24</a:t>
            </a:fld>
            <a:endParaRPr lang="en-US" altLang="zh-TW"/>
          </a:p>
        </p:txBody>
      </p:sp>
      <p:sp>
        <p:nvSpPr>
          <p:cNvPr id="5120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120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zh-TW" altLang="zh-TW" smtClean="0"/>
          </a:p>
        </p:txBody>
      </p:sp>
    </p:spTree>
    <p:extLst>
      <p:ext uri="{BB962C8B-B14F-4D97-AF65-F5344CB8AC3E}">
        <p14:creationId xmlns:p14="http://schemas.microsoft.com/office/powerpoint/2010/main" val="15818881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39A8E97-631F-4071-AB8E-1A2D99513861}" type="slidenum">
              <a:rPr lang="en-US" altLang="zh-TW">
                <a:solidFill>
                  <a:prstClr val="black"/>
                </a:solidFill>
              </a:rPr>
              <a:pPr fontAlgn="base">
                <a:spcBef>
                  <a:spcPct val="0"/>
                </a:spcBef>
                <a:spcAft>
                  <a:spcPct val="0"/>
                </a:spcAft>
              </a:pPr>
              <a:t>26</a:t>
            </a:fld>
            <a:endParaRPr lang="en-US" altLang="zh-TW">
              <a:solidFill>
                <a:prstClr val="black"/>
              </a:solidFill>
            </a:endParaRPr>
          </a:p>
        </p:txBody>
      </p:sp>
      <p:sp>
        <p:nvSpPr>
          <p:cNvPr id="2969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969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zh-TW" altLang="zh-TW" smtClean="0"/>
          </a:p>
        </p:txBody>
      </p:sp>
    </p:spTree>
    <p:extLst>
      <p:ext uri="{BB962C8B-B14F-4D97-AF65-F5344CB8AC3E}">
        <p14:creationId xmlns:p14="http://schemas.microsoft.com/office/powerpoint/2010/main" val="33040039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918A1BD-DF14-44D2-B6D8-2D96920B4F38}" type="slidenum">
              <a:rPr lang="en-US" altLang="zh-TW"/>
              <a:pPr fontAlgn="base">
                <a:spcBef>
                  <a:spcPct val="0"/>
                </a:spcBef>
                <a:spcAft>
                  <a:spcPct val="0"/>
                </a:spcAft>
              </a:pPr>
              <a:t>27</a:t>
            </a:fld>
            <a:endParaRPr lang="en-US" altLang="zh-TW"/>
          </a:p>
        </p:txBody>
      </p:sp>
      <p:sp>
        <p:nvSpPr>
          <p:cNvPr id="5427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427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zh-TW" altLang="zh-TW" smtClean="0"/>
          </a:p>
        </p:txBody>
      </p:sp>
    </p:spTree>
    <p:extLst>
      <p:ext uri="{BB962C8B-B14F-4D97-AF65-F5344CB8AC3E}">
        <p14:creationId xmlns:p14="http://schemas.microsoft.com/office/powerpoint/2010/main" val="8486125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39A8E97-631F-4071-AB8E-1A2D99513861}" type="slidenum">
              <a:rPr lang="en-US" altLang="zh-TW">
                <a:solidFill>
                  <a:prstClr val="black"/>
                </a:solidFill>
              </a:rPr>
              <a:pPr fontAlgn="base">
                <a:spcBef>
                  <a:spcPct val="0"/>
                </a:spcBef>
                <a:spcAft>
                  <a:spcPct val="0"/>
                </a:spcAft>
              </a:pPr>
              <a:t>29</a:t>
            </a:fld>
            <a:endParaRPr lang="en-US" altLang="zh-TW">
              <a:solidFill>
                <a:prstClr val="black"/>
              </a:solidFill>
            </a:endParaRPr>
          </a:p>
        </p:txBody>
      </p:sp>
      <p:sp>
        <p:nvSpPr>
          <p:cNvPr id="2969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969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zh-TW" altLang="zh-TW" smtClean="0"/>
          </a:p>
        </p:txBody>
      </p:sp>
    </p:spTree>
    <p:extLst>
      <p:ext uri="{BB962C8B-B14F-4D97-AF65-F5344CB8AC3E}">
        <p14:creationId xmlns:p14="http://schemas.microsoft.com/office/powerpoint/2010/main" val="6292040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CCD626D-FCB1-4E18-8CE8-60B942BAEA9B}" type="slidenum">
              <a:rPr lang="en-US" altLang="zh-TW"/>
              <a:pPr fontAlgn="base">
                <a:spcBef>
                  <a:spcPct val="0"/>
                </a:spcBef>
                <a:spcAft>
                  <a:spcPct val="0"/>
                </a:spcAft>
              </a:pPr>
              <a:t>30</a:t>
            </a:fld>
            <a:endParaRPr lang="en-US" altLang="zh-TW"/>
          </a:p>
        </p:txBody>
      </p:sp>
      <p:sp>
        <p:nvSpPr>
          <p:cNvPr id="5734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734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zh-TW" altLang="zh-TW" smtClean="0"/>
          </a:p>
        </p:txBody>
      </p:sp>
    </p:spTree>
    <p:extLst>
      <p:ext uri="{BB962C8B-B14F-4D97-AF65-F5344CB8AC3E}">
        <p14:creationId xmlns:p14="http://schemas.microsoft.com/office/powerpoint/2010/main" val="13688907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39A8E97-631F-4071-AB8E-1A2D99513861}" type="slidenum">
              <a:rPr lang="en-US" altLang="zh-TW">
                <a:solidFill>
                  <a:prstClr val="black"/>
                </a:solidFill>
              </a:rPr>
              <a:pPr fontAlgn="base">
                <a:spcBef>
                  <a:spcPct val="0"/>
                </a:spcBef>
                <a:spcAft>
                  <a:spcPct val="0"/>
                </a:spcAft>
              </a:pPr>
              <a:t>32</a:t>
            </a:fld>
            <a:endParaRPr lang="en-US" altLang="zh-TW">
              <a:solidFill>
                <a:prstClr val="black"/>
              </a:solidFill>
            </a:endParaRPr>
          </a:p>
        </p:txBody>
      </p:sp>
      <p:sp>
        <p:nvSpPr>
          <p:cNvPr id="2969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969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zh-TW" altLang="zh-TW" smtClean="0"/>
          </a:p>
        </p:txBody>
      </p:sp>
    </p:spTree>
    <p:extLst>
      <p:ext uri="{BB962C8B-B14F-4D97-AF65-F5344CB8AC3E}">
        <p14:creationId xmlns:p14="http://schemas.microsoft.com/office/powerpoint/2010/main" val="178251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39A8E97-631F-4071-AB8E-1A2D99513861}" type="slidenum">
              <a:rPr lang="en-US" altLang="zh-TW"/>
              <a:pPr fontAlgn="base">
                <a:spcBef>
                  <a:spcPct val="0"/>
                </a:spcBef>
                <a:spcAft>
                  <a:spcPct val="0"/>
                </a:spcAft>
              </a:pPr>
              <a:t>6</a:t>
            </a:fld>
            <a:endParaRPr lang="en-US" altLang="zh-TW"/>
          </a:p>
        </p:txBody>
      </p:sp>
      <p:sp>
        <p:nvSpPr>
          <p:cNvPr id="2969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969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zh-TW" altLang="zh-TW" smtClean="0"/>
          </a:p>
        </p:txBody>
      </p:sp>
    </p:spTree>
    <p:extLst>
      <p:ext uri="{BB962C8B-B14F-4D97-AF65-F5344CB8AC3E}">
        <p14:creationId xmlns:p14="http://schemas.microsoft.com/office/powerpoint/2010/main" val="33578614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BDAF317-27D3-4232-B31D-17D0948CD3F8}" type="slidenum">
              <a:rPr lang="en-US" altLang="zh-TW"/>
              <a:pPr fontAlgn="base">
                <a:spcBef>
                  <a:spcPct val="0"/>
                </a:spcBef>
                <a:spcAft>
                  <a:spcPct val="0"/>
                </a:spcAft>
              </a:pPr>
              <a:t>33</a:t>
            </a:fld>
            <a:endParaRPr lang="en-US" altLang="zh-TW"/>
          </a:p>
        </p:txBody>
      </p:sp>
      <p:sp>
        <p:nvSpPr>
          <p:cNvPr id="6041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041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zh-TW" altLang="zh-TW" smtClean="0"/>
          </a:p>
        </p:txBody>
      </p:sp>
    </p:spTree>
    <p:extLst>
      <p:ext uri="{BB962C8B-B14F-4D97-AF65-F5344CB8AC3E}">
        <p14:creationId xmlns:p14="http://schemas.microsoft.com/office/powerpoint/2010/main" val="10138473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39A8E97-631F-4071-AB8E-1A2D99513861}" type="slidenum">
              <a:rPr lang="en-US" altLang="zh-TW">
                <a:solidFill>
                  <a:prstClr val="black"/>
                </a:solidFill>
              </a:rPr>
              <a:pPr fontAlgn="base">
                <a:spcBef>
                  <a:spcPct val="0"/>
                </a:spcBef>
                <a:spcAft>
                  <a:spcPct val="0"/>
                </a:spcAft>
              </a:pPr>
              <a:t>35</a:t>
            </a:fld>
            <a:endParaRPr lang="en-US" altLang="zh-TW">
              <a:solidFill>
                <a:prstClr val="black"/>
              </a:solidFill>
            </a:endParaRPr>
          </a:p>
        </p:txBody>
      </p:sp>
      <p:sp>
        <p:nvSpPr>
          <p:cNvPr id="2969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969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zh-TW" altLang="zh-TW" smtClean="0"/>
          </a:p>
        </p:txBody>
      </p:sp>
    </p:spTree>
    <p:extLst>
      <p:ext uri="{BB962C8B-B14F-4D97-AF65-F5344CB8AC3E}">
        <p14:creationId xmlns:p14="http://schemas.microsoft.com/office/powerpoint/2010/main" val="24939619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E0A887E-3834-4BC8-AFFB-6B39FEDD1021}" type="slidenum">
              <a:rPr lang="en-US" altLang="zh-TW"/>
              <a:pPr fontAlgn="base">
                <a:spcBef>
                  <a:spcPct val="0"/>
                </a:spcBef>
                <a:spcAft>
                  <a:spcPct val="0"/>
                </a:spcAft>
              </a:pPr>
              <a:t>36</a:t>
            </a:fld>
            <a:endParaRPr lang="en-US" altLang="zh-TW"/>
          </a:p>
        </p:txBody>
      </p:sp>
      <p:sp>
        <p:nvSpPr>
          <p:cNvPr id="6349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349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zh-TW" altLang="zh-TW" smtClean="0"/>
          </a:p>
        </p:txBody>
      </p:sp>
    </p:spTree>
    <p:extLst>
      <p:ext uri="{BB962C8B-B14F-4D97-AF65-F5344CB8AC3E}">
        <p14:creationId xmlns:p14="http://schemas.microsoft.com/office/powerpoint/2010/main" val="39395591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74D2134-AC7E-4012-833F-FA84507EB679}" type="slidenum">
              <a:rPr lang="en-US" altLang="zh-TW"/>
              <a:pPr fontAlgn="base">
                <a:spcBef>
                  <a:spcPct val="0"/>
                </a:spcBef>
                <a:spcAft>
                  <a:spcPct val="0"/>
                </a:spcAft>
              </a:pPr>
              <a:t>38</a:t>
            </a:fld>
            <a:endParaRPr lang="en-US" altLang="zh-TW"/>
          </a:p>
        </p:txBody>
      </p:sp>
      <p:sp>
        <p:nvSpPr>
          <p:cNvPr id="7373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373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zh-TW" altLang="zh-TW" smtClean="0"/>
          </a:p>
        </p:txBody>
      </p:sp>
    </p:spTree>
    <p:extLst>
      <p:ext uri="{BB962C8B-B14F-4D97-AF65-F5344CB8AC3E}">
        <p14:creationId xmlns:p14="http://schemas.microsoft.com/office/powerpoint/2010/main" val="37593453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74D2134-AC7E-4012-833F-FA84507EB679}" type="slidenum">
              <a:rPr lang="en-US" altLang="zh-TW"/>
              <a:pPr fontAlgn="base">
                <a:spcBef>
                  <a:spcPct val="0"/>
                </a:spcBef>
                <a:spcAft>
                  <a:spcPct val="0"/>
                </a:spcAft>
              </a:pPr>
              <a:t>39</a:t>
            </a:fld>
            <a:endParaRPr lang="en-US" altLang="zh-TW"/>
          </a:p>
        </p:txBody>
      </p:sp>
      <p:sp>
        <p:nvSpPr>
          <p:cNvPr id="7373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373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zh-TW" altLang="zh-TW" smtClean="0"/>
          </a:p>
        </p:txBody>
      </p:sp>
    </p:spTree>
    <p:extLst>
      <p:ext uri="{BB962C8B-B14F-4D97-AF65-F5344CB8AC3E}">
        <p14:creationId xmlns:p14="http://schemas.microsoft.com/office/powerpoint/2010/main" val="29302630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DB4708D-47D5-4791-964A-6CB18A92D77F}" type="slidenum">
              <a:rPr lang="en-US" altLang="zh-TW"/>
              <a:pPr fontAlgn="base">
                <a:spcBef>
                  <a:spcPct val="0"/>
                </a:spcBef>
                <a:spcAft>
                  <a:spcPct val="0"/>
                </a:spcAft>
              </a:pPr>
              <a:t>40</a:t>
            </a:fld>
            <a:endParaRPr lang="en-US" altLang="zh-TW"/>
          </a:p>
        </p:txBody>
      </p:sp>
      <p:sp>
        <p:nvSpPr>
          <p:cNvPr id="6758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758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altLang="zh-TW" smtClean="0"/>
              <a:t>221.71—220</a:t>
            </a:r>
            <a:r>
              <a:rPr lang="zh-TW" altLang="en-US" smtClean="0"/>
              <a:t>是佛教</a:t>
            </a:r>
            <a:r>
              <a:rPr lang="en-US" altLang="zh-TW" smtClean="0"/>
              <a:t>—221</a:t>
            </a:r>
            <a:r>
              <a:rPr lang="zh-TW" altLang="en-US" smtClean="0"/>
              <a:t>經典</a:t>
            </a:r>
            <a:r>
              <a:rPr lang="en-US" altLang="zh-TW" smtClean="0"/>
              <a:t>—221.71</a:t>
            </a:r>
            <a:r>
              <a:rPr lang="zh-TW" altLang="en-US" smtClean="0"/>
              <a:t>藥師經</a:t>
            </a:r>
          </a:p>
        </p:txBody>
      </p:sp>
    </p:spTree>
    <p:extLst>
      <p:ext uri="{BB962C8B-B14F-4D97-AF65-F5344CB8AC3E}">
        <p14:creationId xmlns:p14="http://schemas.microsoft.com/office/powerpoint/2010/main" val="9184034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39A8E97-631F-4071-AB8E-1A2D99513861}" type="slidenum">
              <a:rPr lang="en-US" altLang="zh-TW"/>
              <a:pPr fontAlgn="base">
                <a:spcBef>
                  <a:spcPct val="0"/>
                </a:spcBef>
                <a:spcAft>
                  <a:spcPct val="0"/>
                </a:spcAft>
              </a:pPr>
              <a:t>8</a:t>
            </a:fld>
            <a:endParaRPr lang="en-US" altLang="zh-TW"/>
          </a:p>
        </p:txBody>
      </p:sp>
      <p:sp>
        <p:nvSpPr>
          <p:cNvPr id="2969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969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zh-TW" altLang="zh-TW" smtClean="0"/>
          </a:p>
        </p:txBody>
      </p:sp>
    </p:spTree>
    <p:extLst>
      <p:ext uri="{BB962C8B-B14F-4D97-AF65-F5344CB8AC3E}">
        <p14:creationId xmlns:p14="http://schemas.microsoft.com/office/powerpoint/2010/main" val="17828447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DDB73A6-EC88-47FE-B13D-A654EF3B4AE2}" type="slidenum">
              <a:rPr lang="en-US" altLang="zh-TW"/>
              <a:pPr fontAlgn="base">
                <a:spcBef>
                  <a:spcPct val="0"/>
                </a:spcBef>
                <a:spcAft>
                  <a:spcPct val="0"/>
                </a:spcAft>
              </a:pPr>
              <a:t>9</a:t>
            </a:fld>
            <a:endParaRPr lang="en-US" altLang="zh-TW"/>
          </a:p>
        </p:txBody>
      </p:sp>
      <p:sp>
        <p:nvSpPr>
          <p:cNvPr id="3584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584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zh-TW" altLang="zh-TW" smtClean="0"/>
          </a:p>
        </p:txBody>
      </p:sp>
    </p:spTree>
    <p:extLst>
      <p:ext uri="{BB962C8B-B14F-4D97-AF65-F5344CB8AC3E}">
        <p14:creationId xmlns:p14="http://schemas.microsoft.com/office/powerpoint/2010/main" val="7620551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39A8E97-631F-4071-AB8E-1A2D99513861}" type="slidenum">
              <a:rPr lang="en-US" altLang="zh-TW">
                <a:solidFill>
                  <a:prstClr val="black"/>
                </a:solidFill>
              </a:rPr>
              <a:pPr fontAlgn="base">
                <a:spcBef>
                  <a:spcPct val="0"/>
                </a:spcBef>
                <a:spcAft>
                  <a:spcPct val="0"/>
                </a:spcAft>
              </a:pPr>
              <a:t>11</a:t>
            </a:fld>
            <a:endParaRPr lang="en-US" altLang="zh-TW">
              <a:solidFill>
                <a:prstClr val="black"/>
              </a:solidFill>
            </a:endParaRPr>
          </a:p>
        </p:txBody>
      </p:sp>
      <p:sp>
        <p:nvSpPr>
          <p:cNvPr id="2969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969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zh-TW" altLang="zh-TW" smtClean="0"/>
          </a:p>
        </p:txBody>
      </p:sp>
    </p:spTree>
    <p:extLst>
      <p:ext uri="{BB962C8B-B14F-4D97-AF65-F5344CB8AC3E}">
        <p14:creationId xmlns:p14="http://schemas.microsoft.com/office/powerpoint/2010/main" val="20030704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6EF2540-5719-47D5-880E-0A260DE80322}" type="slidenum">
              <a:rPr lang="en-US" altLang="zh-TW"/>
              <a:pPr fontAlgn="base">
                <a:spcBef>
                  <a:spcPct val="0"/>
                </a:spcBef>
                <a:spcAft>
                  <a:spcPct val="0"/>
                </a:spcAft>
              </a:pPr>
              <a:t>12</a:t>
            </a:fld>
            <a:endParaRPr lang="en-US" altLang="zh-TW"/>
          </a:p>
        </p:txBody>
      </p:sp>
      <p:sp>
        <p:nvSpPr>
          <p:cNvPr id="3891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891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zh-TW" altLang="zh-TW" smtClean="0"/>
          </a:p>
        </p:txBody>
      </p:sp>
    </p:spTree>
    <p:extLst>
      <p:ext uri="{BB962C8B-B14F-4D97-AF65-F5344CB8AC3E}">
        <p14:creationId xmlns:p14="http://schemas.microsoft.com/office/powerpoint/2010/main" val="30115610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39A8E97-631F-4071-AB8E-1A2D99513861}" type="slidenum">
              <a:rPr lang="en-US" altLang="zh-TW">
                <a:solidFill>
                  <a:prstClr val="black"/>
                </a:solidFill>
              </a:rPr>
              <a:pPr fontAlgn="base">
                <a:spcBef>
                  <a:spcPct val="0"/>
                </a:spcBef>
                <a:spcAft>
                  <a:spcPct val="0"/>
                </a:spcAft>
              </a:pPr>
              <a:t>14</a:t>
            </a:fld>
            <a:endParaRPr lang="en-US" altLang="zh-TW">
              <a:solidFill>
                <a:prstClr val="black"/>
              </a:solidFill>
            </a:endParaRPr>
          </a:p>
        </p:txBody>
      </p:sp>
      <p:sp>
        <p:nvSpPr>
          <p:cNvPr id="2969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969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zh-TW" altLang="zh-TW" smtClean="0"/>
          </a:p>
        </p:txBody>
      </p:sp>
    </p:spTree>
    <p:extLst>
      <p:ext uri="{BB962C8B-B14F-4D97-AF65-F5344CB8AC3E}">
        <p14:creationId xmlns:p14="http://schemas.microsoft.com/office/powerpoint/2010/main" val="28858770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BB7B204-722B-48F0-A0B0-85ABD29E8081}" type="slidenum">
              <a:rPr lang="en-US" altLang="zh-TW"/>
              <a:pPr fontAlgn="base">
                <a:spcBef>
                  <a:spcPct val="0"/>
                </a:spcBef>
                <a:spcAft>
                  <a:spcPct val="0"/>
                </a:spcAft>
              </a:pPr>
              <a:t>15</a:t>
            </a:fld>
            <a:endParaRPr lang="en-US" altLang="zh-TW"/>
          </a:p>
        </p:txBody>
      </p:sp>
      <p:sp>
        <p:nvSpPr>
          <p:cNvPr id="4198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198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zh-TW" altLang="zh-TW" smtClean="0"/>
          </a:p>
        </p:txBody>
      </p:sp>
    </p:spTree>
    <p:extLst>
      <p:ext uri="{BB962C8B-B14F-4D97-AF65-F5344CB8AC3E}">
        <p14:creationId xmlns:p14="http://schemas.microsoft.com/office/powerpoint/2010/main" val="2081786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39A8E97-631F-4071-AB8E-1A2D99513861}" type="slidenum">
              <a:rPr lang="en-US" altLang="zh-TW">
                <a:solidFill>
                  <a:prstClr val="black"/>
                </a:solidFill>
              </a:rPr>
              <a:pPr fontAlgn="base">
                <a:spcBef>
                  <a:spcPct val="0"/>
                </a:spcBef>
                <a:spcAft>
                  <a:spcPct val="0"/>
                </a:spcAft>
              </a:pPr>
              <a:t>17</a:t>
            </a:fld>
            <a:endParaRPr lang="en-US" altLang="zh-TW">
              <a:solidFill>
                <a:prstClr val="black"/>
              </a:solidFill>
            </a:endParaRPr>
          </a:p>
        </p:txBody>
      </p:sp>
      <p:sp>
        <p:nvSpPr>
          <p:cNvPr id="2969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969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zh-TW" altLang="zh-TW" smtClean="0"/>
          </a:p>
        </p:txBody>
      </p:sp>
    </p:spTree>
    <p:extLst>
      <p:ext uri="{BB962C8B-B14F-4D97-AF65-F5344CB8AC3E}">
        <p14:creationId xmlns:p14="http://schemas.microsoft.com/office/powerpoint/2010/main" val="305727495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zh-TW" altLang="en-US" dirty="0" smtClean="0"/>
              <a:t>按一下以編輯母片標題樣式</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smtClean="0"/>
              <a:t>按一下以編輯母片副標題樣式</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lvl1pPr>
              <a:defRPr>
                <a:ea typeface="微軟正黑體" panose="020B0604030504040204" pitchFamily="34" charset="-120"/>
              </a:defRPr>
            </a:lvl1pPr>
          </a:lstStyle>
          <a:p>
            <a:endParaRPr lang="zh-TW" altLang="en-US" dirty="0"/>
          </a:p>
        </p:txBody>
      </p:sp>
      <p:sp>
        <p:nvSpPr>
          <p:cNvPr id="5" name="Footer Placeholder 4"/>
          <p:cNvSpPr>
            <a:spLocks noGrp="1"/>
          </p:cNvSpPr>
          <p:nvPr>
            <p:ph type="ftr" sz="quarter" idx="11"/>
          </p:nvPr>
        </p:nvSpPr>
        <p:spPr>
          <a:xfrm>
            <a:off x="299234" y="6459100"/>
            <a:ext cx="3328073" cy="290096"/>
          </a:xfrm>
          <a:prstGeom prst="rect">
            <a:avLst/>
          </a:prstGeom>
        </p:spPr>
        <p:txBody>
          <a:bodyPr/>
          <a:lstStyle>
            <a:lvl1pPr>
              <a:defRPr>
                <a:ea typeface="微軟正黑體" panose="020B0604030504040204" pitchFamily="34" charset="-120"/>
              </a:defRPr>
            </a:lvl1pPr>
          </a:lstStyle>
          <a:p>
            <a:endParaRPr lang="zh-TW" altLang="en-US" dirty="0"/>
          </a:p>
        </p:txBody>
      </p:sp>
      <p:sp>
        <p:nvSpPr>
          <p:cNvPr id="6" name="Slide Number Placeholder 5"/>
          <p:cNvSpPr>
            <a:spLocks noGrp="1"/>
          </p:cNvSpPr>
          <p:nvPr>
            <p:ph type="sldNum" sz="quarter" idx="12"/>
          </p:nvPr>
        </p:nvSpPr>
        <p:spPr/>
        <p:txBody>
          <a:bodyPr/>
          <a:lstStyle/>
          <a:p>
            <a:fld id="{2CCA5788-24B1-4ED8-A585-92EBC2ACDFDE}" type="slidenum">
              <a:rPr lang="zh-TW" altLang="en-US" smtClean="0"/>
              <a:t>‹#›</a:t>
            </a:fld>
            <a:endParaRPr lang="zh-TW" altLang="en-US"/>
          </a:p>
        </p:txBody>
      </p:sp>
      <p:pic>
        <p:nvPicPr>
          <p:cNvPr id="9" name="圖片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矩形 7"/>
          <p:cNvSpPr/>
          <p:nvPr userDrawn="1"/>
        </p:nvSpPr>
        <p:spPr>
          <a:xfrm>
            <a:off x="170219" y="6472547"/>
            <a:ext cx="3908442" cy="369332"/>
          </a:xfrm>
          <a:prstGeom prst="rect">
            <a:avLst/>
          </a:prstGeom>
        </p:spPr>
        <p:txBody>
          <a:bodyPr wrap="none">
            <a:spAutoFit/>
          </a:bodyPr>
          <a:lstStyle/>
          <a:p>
            <a:r>
              <a:rPr lang="zh-TW" altLang="en-US" dirty="0" smtClean="0">
                <a:ea typeface="微軟正黑體" panose="020B0604030504040204" pitchFamily="34" charset="-120"/>
              </a:rPr>
              <a:t>圖1-2-1　認識圖書館資源的分類方法</a:t>
            </a:r>
            <a:endParaRPr lang="zh-TW" altLang="en-US" dirty="0">
              <a:ea typeface="微軟正黑體" panose="020B0604030504040204" pitchFamily="34" charset="-120"/>
            </a:endParaRPr>
          </a:p>
        </p:txBody>
      </p:sp>
    </p:spTree>
    <p:extLst>
      <p:ext uri="{BB962C8B-B14F-4D97-AF65-F5344CB8AC3E}">
        <p14:creationId xmlns:p14="http://schemas.microsoft.com/office/powerpoint/2010/main" val="1158397285"/>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6" name="Slide Number Placeholder 5"/>
          <p:cNvSpPr>
            <a:spLocks noGrp="1"/>
          </p:cNvSpPr>
          <p:nvPr>
            <p:ph type="sldNum" sz="quarter" idx="12"/>
          </p:nvPr>
        </p:nvSpPr>
        <p:spPr/>
        <p:txBody>
          <a:bodyPr/>
          <a:lstStyle/>
          <a:p>
            <a:fld id="{2CCA5788-24B1-4ED8-A585-92EBC2ACDFDE}" type="slidenum">
              <a:rPr lang="zh-TW" altLang="en-US" smtClean="0"/>
              <a:t>‹#›</a:t>
            </a:fld>
            <a:endParaRPr lang="zh-TW" altLang="en-US"/>
          </a:p>
        </p:txBody>
      </p:sp>
    </p:spTree>
    <p:extLst>
      <p:ext uri="{BB962C8B-B14F-4D97-AF65-F5344CB8AC3E}">
        <p14:creationId xmlns:p14="http://schemas.microsoft.com/office/powerpoint/2010/main" val="46217080"/>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zh-TW" altLang="en-US" smtClean="0"/>
              <a:t>按一下以編輯母片標題樣式</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6" name="Slide Number Placeholder 5"/>
          <p:cNvSpPr>
            <a:spLocks noGrp="1"/>
          </p:cNvSpPr>
          <p:nvPr>
            <p:ph type="sldNum" sz="quarter" idx="12"/>
          </p:nvPr>
        </p:nvSpPr>
        <p:spPr/>
        <p:txBody>
          <a:bodyPr/>
          <a:lstStyle/>
          <a:p>
            <a:fld id="{2CCA5788-24B1-4ED8-A585-92EBC2ACDFDE}" type="slidenum">
              <a:rPr lang="zh-TW" altLang="en-US" smtClean="0"/>
              <a:t>‹#›</a:t>
            </a:fld>
            <a:endParaRPr lang="zh-TW" altLang="en-US"/>
          </a:p>
        </p:txBody>
      </p:sp>
    </p:spTree>
    <p:extLst>
      <p:ext uri="{BB962C8B-B14F-4D97-AF65-F5344CB8AC3E}">
        <p14:creationId xmlns:p14="http://schemas.microsoft.com/office/powerpoint/2010/main" val="1528716086"/>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dirty="0"/>
          </a:p>
        </p:txBody>
      </p:sp>
      <p:sp>
        <p:nvSpPr>
          <p:cNvPr id="3" name="Content Placeholder 2"/>
          <p:cNvSpPr>
            <a:spLocks noGrp="1"/>
          </p:cNvSpPr>
          <p:nvPr>
            <p:ph idx="1"/>
          </p:nvPr>
        </p:nvSpPr>
        <p:spPr/>
        <p:txBody>
          <a:bodyPr/>
          <a:lstStyle/>
          <a:p>
            <a:pPr lvl="0"/>
            <a:r>
              <a:rPr lang="zh-TW" altLang="en-US" dirty="0" smtClean="0"/>
              <a:t>按一下以編輯母片文字樣式</a:t>
            </a:r>
          </a:p>
          <a:p>
            <a:pPr lvl="1"/>
            <a:r>
              <a:rPr lang="zh-TW" altLang="en-US" dirty="0" smtClean="0"/>
              <a:t>第二層</a:t>
            </a:r>
          </a:p>
          <a:p>
            <a:pPr lvl="2"/>
            <a:r>
              <a:rPr lang="zh-TW" altLang="en-US" dirty="0" smtClean="0"/>
              <a:t>第三層</a:t>
            </a:r>
          </a:p>
          <a:p>
            <a:pPr lvl="3"/>
            <a:r>
              <a:rPr lang="zh-TW" altLang="en-US" dirty="0" smtClean="0"/>
              <a:t>第四層</a:t>
            </a:r>
          </a:p>
          <a:p>
            <a:pPr lvl="4"/>
            <a:r>
              <a:rPr lang="zh-TW" altLang="en-US" dirty="0" smtClean="0"/>
              <a:t>第五層</a:t>
            </a:r>
            <a:endParaRPr lang="en-US" dirty="0"/>
          </a:p>
        </p:txBody>
      </p:sp>
      <p:sp>
        <p:nvSpPr>
          <p:cNvPr id="6" name="Slide Number Placeholder 5"/>
          <p:cNvSpPr>
            <a:spLocks noGrp="1"/>
          </p:cNvSpPr>
          <p:nvPr>
            <p:ph type="sldNum" sz="quarter" idx="12"/>
          </p:nvPr>
        </p:nvSpPr>
        <p:spPr/>
        <p:txBody>
          <a:bodyPr/>
          <a:lstStyle/>
          <a:p>
            <a:fld id="{2CCA5788-24B1-4ED8-A585-92EBC2ACDFDE}" type="slidenum">
              <a:rPr lang="zh-TW" altLang="en-US" smtClean="0"/>
              <a:t>‹#›</a:t>
            </a:fld>
            <a:endParaRPr lang="zh-TW" altLang="en-US"/>
          </a:p>
        </p:txBody>
      </p:sp>
    </p:spTree>
    <p:extLst>
      <p:ext uri="{BB962C8B-B14F-4D97-AF65-F5344CB8AC3E}">
        <p14:creationId xmlns:p14="http://schemas.microsoft.com/office/powerpoint/2010/main" val="4237290683"/>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zh-TW" altLang="en-US" smtClean="0"/>
              <a:t>按一下以編輯母片標題樣式</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TW" altLang="en-US" smtClean="0"/>
              <a:t>按一下以編輯母片文字樣式</a:t>
            </a:r>
          </a:p>
        </p:txBody>
      </p:sp>
      <p:sp>
        <p:nvSpPr>
          <p:cNvPr id="6" name="Slide Number Placeholder 5"/>
          <p:cNvSpPr>
            <a:spLocks noGrp="1"/>
          </p:cNvSpPr>
          <p:nvPr>
            <p:ph type="sldNum" sz="quarter" idx="12"/>
          </p:nvPr>
        </p:nvSpPr>
        <p:spPr/>
        <p:txBody>
          <a:bodyPr/>
          <a:lstStyle/>
          <a:p>
            <a:fld id="{2CCA5788-24B1-4ED8-A585-92EBC2ACDFDE}" type="slidenum">
              <a:rPr lang="zh-TW" altLang="en-US" smtClean="0"/>
              <a:t>‹#›</a:t>
            </a:fld>
            <a:endParaRPr lang="zh-TW" altLang="en-US"/>
          </a:p>
        </p:txBody>
      </p:sp>
    </p:spTree>
    <p:extLst>
      <p:ext uri="{BB962C8B-B14F-4D97-AF65-F5344CB8AC3E}">
        <p14:creationId xmlns:p14="http://schemas.microsoft.com/office/powerpoint/2010/main" val="1885652920"/>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7" name="Slide Number Placeholder 6"/>
          <p:cNvSpPr>
            <a:spLocks noGrp="1"/>
          </p:cNvSpPr>
          <p:nvPr>
            <p:ph type="sldNum" sz="quarter" idx="12"/>
          </p:nvPr>
        </p:nvSpPr>
        <p:spPr/>
        <p:txBody>
          <a:bodyPr/>
          <a:lstStyle/>
          <a:p>
            <a:fld id="{2CCA5788-24B1-4ED8-A585-92EBC2ACDFDE}" type="slidenum">
              <a:rPr lang="zh-TW" altLang="en-US" smtClean="0"/>
              <a:t>‹#›</a:t>
            </a:fld>
            <a:endParaRPr lang="zh-TW" altLang="en-US"/>
          </a:p>
        </p:txBody>
      </p:sp>
    </p:spTree>
    <p:extLst>
      <p:ext uri="{BB962C8B-B14F-4D97-AF65-F5344CB8AC3E}">
        <p14:creationId xmlns:p14="http://schemas.microsoft.com/office/powerpoint/2010/main" val="2013036927"/>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zh-TW" altLang="en-US" smtClean="0"/>
              <a:t>按一下以編輯母片標題樣式</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Content Placeholder 3"/>
          <p:cNvSpPr>
            <a:spLocks noGrp="1"/>
          </p:cNvSpPr>
          <p:nvPr>
            <p:ph sz="half" idx="2"/>
          </p:nvPr>
        </p:nvSpPr>
        <p:spPr>
          <a:xfrm>
            <a:off x="629842" y="2505075"/>
            <a:ext cx="3868340" cy="368458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Content Placeholder 5"/>
          <p:cNvSpPr>
            <a:spLocks noGrp="1"/>
          </p:cNvSpPr>
          <p:nvPr>
            <p:ph sz="quarter" idx="4"/>
          </p:nvPr>
        </p:nvSpPr>
        <p:spPr>
          <a:xfrm>
            <a:off x="4629150" y="2505075"/>
            <a:ext cx="3887391" cy="368458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9" name="Slide Number Placeholder 8"/>
          <p:cNvSpPr>
            <a:spLocks noGrp="1"/>
          </p:cNvSpPr>
          <p:nvPr>
            <p:ph type="sldNum" sz="quarter" idx="12"/>
          </p:nvPr>
        </p:nvSpPr>
        <p:spPr/>
        <p:txBody>
          <a:bodyPr/>
          <a:lstStyle/>
          <a:p>
            <a:fld id="{2CCA5788-24B1-4ED8-A585-92EBC2ACDFDE}" type="slidenum">
              <a:rPr lang="zh-TW" altLang="en-US" smtClean="0"/>
              <a:t>‹#›</a:t>
            </a:fld>
            <a:endParaRPr lang="zh-TW" altLang="en-US"/>
          </a:p>
        </p:txBody>
      </p:sp>
    </p:spTree>
    <p:extLst>
      <p:ext uri="{BB962C8B-B14F-4D97-AF65-F5344CB8AC3E}">
        <p14:creationId xmlns:p14="http://schemas.microsoft.com/office/powerpoint/2010/main" val="14613064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dirty="0"/>
          </a:p>
        </p:txBody>
      </p:sp>
      <p:sp>
        <p:nvSpPr>
          <p:cNvPr id="5" name="Slide Number Placeholder 4"/>
          <p:cNvSpPr>
            <a:spLocks noGrp="1"/>
          </p:cNvSpPr>
          <p:nvPr>
            <p:ph type="sldNum" sz="quarter" idx="12"/>
          </p:nvPr>
        </p:nvSpPr>
        <p:spPr/>
        <p:txBody>
          <a:bodyPr/>
          <a:lstStyle/>
          <a:p>
            <a:fld id="{2CCA5788-24B1-4ED8-A585-92EBC2ACDFDE}" type="slidenum">
              <a:rPr lang="zh-TW" altLang="en-US" smtClean="0"/>
              <a:t>‹#›</a:t>
            </a:fld>
            <a:endParaRPr lang="zh-TW" altLang="en-US"/>
          </a:p>
        </p:txBody>
      </p:sp>
    </p:spTree>
    <p:extLst>
      <p:ext uri="{BB962C8B-B14F-4D97-AF65-F5344CB8AC3E}">
        <p14:creationId xmlns:p14="http://schemas.microsoft.com/office/powerpoint/2010/main" val="3369050418"/>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CCA5788-24B1-4ED8-A585-92EBC2ACDFDE}" type="slidenum">
              <a:rPr lang="zh-TW" altLang="en-US" smtClean="0"/>
              <a:t>‹#›</a:t>
            </a:fld>
            <a:endParaRPr lang="zh-TW" altLang="en-US"/>
          </a:p>
        </p:txBody>
      </p:sp>
    </p:spTree>
    <p:extLst>
      <p:ext uri="{BB962C8B-B14F-4D97-AF65-F5344CB8AC3E}">
        <p14:creationId xmlns:p14="http://schemas.microsoft.com/office/powerpoint/2010/main" val="3510163976"/>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TW" altLang="en-US" smtClean="0"/>
              <a:t>按一下以編輯母片標題樣式</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smtClean="0"/>
              <a:t>按一下以編輯母片文字樣式</a:t>
            </a:r>
          </a:p>
        </p:txBody>
      </p:sp>
      <p:sp>
        <p:nvSpPr>
          <p:cNvPr id="7" name="Slide Number Placeholder 6"/>
          <p:cNvSpPr>
            <a:spLocks noGrp="1"/>
          </p:cNvSpPr>
          <p:nvPr>
            <p:ph type="sldNum" sz="quarter" idx="12"/>
          </p:nvPr>
        </p:nvSpPr>
        <p:spPr/>
        <p:txBody>
          <a:bodyPr/>
          <a:lstStyle/>
          <a:p>
            <a:fld id="{2CCA5788-24B1-4ED8-A585-92EBC2ACDFDE}" type="slidenum">
              <a:rPr lang="zh-TW" altLang="en-US" smtClean="0"/>
              <a:t>‹#›</a:t>
            </a:fld>
            <a:endParaRPr lang="zh-TW" altLang="en-US"/>
          </a:p>
        </p:txBody>
      </p:sp>
    </p:spTree>
    <p:extLst>
      <p:ext uri="{BB962C8B-B14F-4D97-AF65-F5344CB8AC3E}">
        <p14:creationId xmlns:p14="http://schemas.microsoft.com/office/powerpoint/2010/main" val="2697939435"/>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TW" altLang="en-US" smtClean="0"/>
              <a:t>按一下以編輯母片標題樣式</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TW" altLang="en-US" smtClean="0"/>
              <a:t>按一下圖示以新增圖片</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smtClean="0"/>
              <a:t>按一下以編輯母片文字樣式</a:t>
            </a:r>
          </a:p>
        </p:txBody>
      </p:sp>
      <p:sp>
        <p:nvSpPr>
          <p:cNvPr id="7" name="Slide Number Placeholder 6"/>
          <p:cNvSpPr>
            <a:spLocks noGrp="1"/>
          </p:cNvSpPr>
          <p:nvPr>
            <p:ph type="sldNum" sz="quarter" idx="12"/>
          </p:nvPr>
        </p:nvSpPr>
        <p:spPr/>
        <p:txBody>
          <a:bodyPr/>
          <a:lstStyle/>
          <a:p>
            <a:fld id="{2CCA5788-24B1-4ED8-A585-92EBC2ACDFDE}" type="slidenum">
              <a:rPr lang="zh-TW" altLang="en-US" smtClean="0"/>
              <a:t>‹#›</a:t>
            </a:fld>
            <a:endParaRPr lang="zh-TW" altLang="en-US"/>
          </a:p>
        </p:txBody>
      </p:sp>
    </p:spTree>
    <p:extLst>
      <p:ext uri="{BB962C8B-B14F-4D97-AF65-F5344CB8AC3E}">
        <p14:creationId xmlns:p14="http://schemas.microsoft.com/office/powerpoint/2010/main" val="2795491769"/>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矩形 15"/>
          <p:cNvSpPr/>
          <p:nvPr userDrawn="1"/>
        </p:nvSpPr>
        <p:spPr>
          <a:xfrm>
            <a:off x="0" y="-29105"/>
            <a:ext cx="9144000" cy="1213955"/>
          </a:xfrm>
          <a:prstGeom prst="rect">
            <a:avLst/>
          </a:prstGeom>
          <a:solidFill>
            <a:srgbClr val="A3E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ea typeface="微軟正黑體" panose="020B0604030504040204" pitchFamily="34" charset="-120"/>
            </a:endParaRPr>
          </a:p>
        </p:txBody>
      </p:sp>
      <p:sp>
        <p:nvSpPr>
          <p:cNvPr id="8" name="矩形 7"/>
          <p:cNvSpPr/>
          <p:nvPr userDrawn="1"/>
        </p:nvSpPr>
        <p:spPr>
          <a:xfrm>
            <a:off x="0" y="6329454"/>
            <a:ext cx="9144000" cy="528546"/>
          </a:xfrm>
          <a:prstGeom prst="rect">
            <a:avLst/>
          </a:prstGeom>
          <a:solidFill>
            <a:srgbClr val="A3E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ea typeface="微軟正黑體" panose="020B0604030504040204" pitchFamily="34" charset="-120"/>
            </a:endParaRPr>
          </a:p>
        </p:txBody>
      </p:sp>
      <p:sp>
        <p:nvSpPr>
          <p:cNvPr id="2" name="Title Placeholder 1"/>
          <p:cNvSpPr>
            <a:spLocks noGrp="1"/>
          </p:cNvSpPr>
          <p:nvPr>
            <p:ph type="title"/>
          </p:nvPr>
        </p:nvSpPr>
        <p:spPr>
          <a:xfrm>
            <a:off x="674032" y="82271"/>
            <a:ext cx="7886700" cy="1325563"/>
          </a:xfrm>
          <a:prstGeom prst="rect">
            <a:avLst/>
          </a:prstGeom>
        </p:spPr>
        <p:txBody>
          <a:bodyPr vert="horz" lIns="91440" tIns="45720" rIns="91440" bIns="45720" rtlCol="0" anchor="ctr">
            <a:normAutofit/>
          </a:bodyPr>
          <a:lstStyle/>
          <a:p>
            <a:r>
              <a:rPr lang="zh-TW" altLang="en-US" dirty="0" smtClean="0"/>
              <a:t>按一下以編輯母片標題樣式</a:t>
            </a:r>
            <a:endParaRPr lang="en-US" dirty="0"/>
          </a:p>
        </p:txBody>
      </p:sp>
      <p:sp>
        <p:nvSpPr>
          <p:cNvPr id="3" name="Text Placeholder 2"/>
          <p:cNvSpPr>
            <a:spLocks noGrp="1"/>
          </p:cNvSpPr>
          <p:nvPr>
            <p:ph type="body" idx="1"/>
          </p:nvPr>
        </p:nvSpPr>
        <p:spPr>
          <a:xfrm>
            <a:off x="674032" y="1581483"/>
            <a:ext cx="7886700" cy="4351338"/>
          </a:xfrm>
          <a:prstGeom prst="rect">
            <a:avLst/>
          </a:prstGeom>
        </p:spPr>
        <p:txBody>
          <a:bodyPr vert="horz" lIns="91440" tIns="45720" rIns="91440" bIns="45720" rtlCol="0">
            <a:normAutofit/>
          </a:bodyPr>
          <a:lstStyle/>
          <a:p>
            <a:pPr lvl="0"/>
            <a:r>
              <a:rPr lang="zh-TW" altLang="en-US" dirty="0" smtClean="0"/>
              <a:t>按一下以編輯母片文字樣式</a:t>
            </a:r>
          </a:p>
          <a:p>
            <a:pPr lvl="1"/>
            <a:r>
              <a:rPr lang="zh-TW" altLang="en-US" dirty="0" smtClean="0"/>
              <a:t>第二層</a:t>
            </a:r>
          </a:p>
          <a:p>
            <a:pPr lvl="2"/>
            <a:r>
              <a:rPr lang="zh-TW" altLang="en-US" dirty="0" smtClean="0"/>
              <a:t>第三層</a:t>
            </a:r>
          </a:p>
          <a:p>
            <a:pPr lvl="3"/>
            <a:r>
              <a:rPr lang="zh-TW" altLang="en-US" dirty="0" smtClean="0"/>
              <a:t>第四層</a:t>
            </a:r>
          </a:p>
          <a:p>
            <a:pPr lvl="4"/>
            <a:r>
              <a:rPr lang="zh-TW" altLang="en-US" dirty="0" smtClean="0"/>
              <a:t>第五層</a:t>
            </a:r>
            <a:endParaRPr lang="en-US" dirty="0"/>
          </a:p>
        </p:txBody>
      </p:sp>
      <p:sp>
        <p:nvSpPr>
          <p:cNvPr id="6" name="Slide Number Placeholder 5"/>
          <p:cNvSpPr>
            <a:spLocks noGrp="1"/>
          </p:cNvSpPr>
          <p:nvPr>
            <p:ph type="sldNum" sz="quarter" idx="4"/>
          </p:nvPr>
        </p:nvSpPr>
        <p:spPr>
          <a:xfrm>
            <a:off x="8184216" y="6419475"/>
            <a:ext cx="662267" cy="365125"/>
          </a:xfrm>
          <a:prstGeom prst="rect">
            <a:avLst/>
          </a:prstGeom>
        </p:spPr>
        <p:txBody>
          <a:bodyPr vert="horz" lIns="91440" tIns="45720" rIns="91440" bIns="45720" rtlCol="0" anchor="ctr"/>
          <a:lstStyle>
            <a:lvl1pPr algn="r">
              <a:defRPr sz="2000">
                <a:solidFill>
                  <a:schemeClr val="tx1"/>
                </a:solidFill>
                <a:latin typeface="微軟正黑體" panose="020B0604030504040204" pitchFamily="34" charset="-120"/>
                <a:ea typeface="微軟正黑體" panose="020B0604030504040204" pitchFamily="34" charset="-120"/>
              </a:defRPr>
            </a:lvl1pPr>
          </a:lstStyle>
          <a:p>
            <a:fld id="{2CCA5788-24B1-4ED8-A585-92EBC2ACDFDE}" type="slidenum">
              <a:rPr lang="zh-TW" altLang="en-US" smtClean="0"/>
              <a:pPr/>
              <a:t>‹#›</a:t>
            </a:fld>
            <a:endParaRPr lang="zh-TW" altLang="en-US" dirty="0"/>
          </a:p>
        </p:txBody>
      </p:sp>
      <p:pic>
        <p:nvPicPr>
          <p:cNvPr id="4" name="圖片 3"/>
          <p:cNvPicPr>
            <a:picLocks noChangeAspect="1"/>
          </p:cNvPicPr>
          <p:nvPr userDrawn="1"/>
        </p:nvPicPr>
        <p:blipFill rotWithShape="1">
          <a:blip r:embed="rId13">
            <a:extLst>
              <a:ext uri="{BEBA8EAE-BF5A-486C-A8C5-ECC9F3942E4B}">
                <a14:imgProps xmlns:a14="http://schemas.microsoft.com/office/drawing/2010/main">
                  <a14:imgLayer r:embed="rId14">
                    <a14:imgEffect>
                      <a14:backgroundRemoval t="28939" b="43367" l="83877" r="96136">
                        <a14:backgroundMark x1="88008" y1="31426" x2="85476" y2="37396"/>
                        <a14:backgroundMark x1="87209" y1="31426" x2="91805" y2="31426"/>
                        <a14:backgroundMark x1="86076" y1="34909" x2="87075" y2="42371"/>
                      </a14:backgroundRemoval>
                    </a14:imgEffect>
                  </a14:imgLayer>
                </a14:imgProps>
              </a:ext>
              <a:ext uri="{28A0092B-C50C-407E-A947-70E740481C1C}">
                <a14:useLocalDpi xmlns:a14="http://schemas.microsoft.com/office/drawing/2010/main" val="0"/>
              </a:ext>
            </a:extLst>
          </a:blip>
          <a:srcRect l="84663" t="28302" r="2721" b="49018"/>
          <a:stretch/>
        </p:blipFill>
        <p:spPr>
          <a:xfrm>
            <a:off x="90764" y="52457"/>
            <a:ext cx="998448" cy="1442202"/>
          </a:xfrm>
          <a:prstGeom prst="rect">
            <a:avLst/>
          </a:prstGeom>
        </p:spPr>
      </p:pic>
      <p:sp>
        <p:nvSpPr>
          <p:cNvPr id="9" name="矩形 8"/>
          <p:cNvSpPr/>
          <p:nvPr userDrawn="1"/>
        </p:nvSpPr>
        <p:spPr>
          <a:xfrm>
            <a:off x="183666" y="6417371"/>
            <a:ext cx="3908442" cy="369332"/>
          </a:xfrm>
          <a:prstGeom prst="rect">
            <a:avLst/>
          </a:prstGeom>
        </p:spPr>
        <p:txBody>
          <a:bodyPr wrap="none">
            <a:spAutoFit/>
          </a:bodyPr>
          <a:lstStyle/>
          <a:p>
            <a:r>
              <a:rPr lang="zh-TW" altLang="en-US" dirty="0" smtClean="0">
                <a:ea typeface="微軟正黑體" panose="020B0604030504040204" pitchFamily="34" charset="-120"/>
              </a:rPr>
              <a:t>圖1-2-1　認識圖書館資源的分類方法</a:t>
            </a:r>
            <a:endParaRPr lang="zh-TW" altLang="en-US" dirty="0">
              <a:ea typeface="微軟正黑體" panose="020B0604030504040204" pitchFamily="34" charset="-120"/>
            </a:endParaRPr>
          </a:p>
        </p:txBody>
      </p:sp>
    </p:spTree>
    <p:extLst>
      <p:ext uri="{BB962C8B-B14F-4D97-AF65-F5344CB8AC3E}">
        <p14:creationId xmlns:p14="http://schemas.microsoft.com/office/powerpoint/2010/main" val="4706745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4400" b="1" kern="1200">
          <a:solidFill>
            <a:schemeClr val="tx1"/>
          </a:solidFill>
          <a:latin typeface="微軟正黑體" panose="020B0604030504040204" pitchFamily="34" charset="-120"/>
          <a:ea typeface="微軟正黑體" panose="020B0604030504040204" pitchFamily="34" charset="-12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微軟正黑體" panose="020B0604030504040204" pitchFamily="34" charset="-120"/>
          <a:ea typeface="微軟正黑體" panose="020B0604030504040204" pitchFamily="34" charset="-12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微軟正黑體" panose="020B0604030504040204" pitchFamily="34" charset="-120"/>
          <a:ea typeface="微軟正黑體" panose="020B0604030504040204" pitchFamily="34" charset="-12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軟正黑體" panose="020B0604030504040204" pitchFamily="34" charset="-120"/>
          <a:ea typeface="微軟正黑體" panose="020B0604030504040204" pitchFamily="34" charset="-12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軟正黑體" panose="020B0604030504040204" pitchFamily="34" charset="-120"/>
          <a:ea typeface="微軟正黑體" panose="020B0604030504040204" pitchFamily="34" charset="-12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軟正黑體" panose="020B0604030504040204" pitchFamily="34" charset="-120"/>
          <a:ea typeface="微軟正黑體" panose="020B0604030504040204" pitchFamily="34" charset="-12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7.jpeg"/><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jpe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33.jpeg"/><Relationship Id="rId4" Type="http://schemas.openxmlformats.org/officeDocument/2006/relationships/image" Target="../media/image32.jpeg"/></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38.jpeg"/><Relationship Id="rId4" Type="http://schemas.openxmlformats.org/officeDocument/2006/relationships/image" Target="../media/image37.jpeg"/></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42.png"/></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48.jpeg"/><Relationship Id="rId4" Type="http://schemas.openxmlformats.org/officeDocument/2006/relationships/image" Target="../media/image47.jpeg"/></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53.jpeg"/><Relationship Id="rId4" Type="http://schemas.openxmlformats.org/officeDocument/2006/relationships/image" Target="../media/image52.jpeg"/></Relationships>
</file>

<file path=ppt/slides/_rels/slide3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63.png"/></Relationships>
</file>

<file path=ppt/slides/_rels/slide4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2.jpeg"/><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投影片編號版面配置區 12"/>
          <p:cNvSpPr>
            <a:spLocks noGrp="1"/>
          </p:cNvSpPr>
          <p:nvPr>
            <p:ph type="sldNum" sz="quarter" idx="12"/>
          </p:nvPr>
        </p:nvSpPr>
        <p:spPr bwMode="auto">
          <a:xfrm>
            <a:off x="8328595" y="6342473"/>
            <a:ext cx="662267" cy="365125"/>
          </a:xfrm>
          <a:noFill/>
          <a:ln>
            <a:miter lim="800000"/>
            <a:headEnd/>
            <a:tailEnd/>
          </a:ln>
        </p:spPr>
        <p:txBody>
          <a:bodyPr wrap="square" numCol="1" anchorCtr="0" compatLnSpc="1">
            <a:prstTxWarp prst="textNoShape">
              <a:avLst/>
            </a:prstTxWarp>
          </a:bodyPr>
          <a:lstStyle/>
          <a:p>
            <a:pPr fontAlgn="base">
              <a:spcBef>
                <a:spcPct val="0"/>
              </a:spcBef>
              <a:spcAft>
                <a:spcPct val="0"/>
              </a:spcAft>
            </a:pPr>
            <a:fld id="{6E67391C-7A82-49BA-B549-CB7B58AA78AE}" type="slidenum">
              <a:rPr lang="zh-TW" altLang="en-US"/>
              <a:pPr fontAlgn="base">
                <a:spcBef>
                  <a:spcPct val="0"/>
                </a:spcBef>
                <a:spcAft>
                  <a:spcPct val="0"/>
                </a:spcAft>
              </a:pPr>
              <a:t>1</a:t>
            </a:fld>
            <a:endParaRPr lang="zh-TW" altLang="en-US" dirty="0"/>
          </a:p>
        </p:txBody>
      </p:sp>
      <p:sp>
        <p:nvSpPr>
          <p:cNvPr id="7" name="Rectangle 5"/>
          <p:cNvSpPr>
            <a:spLocks noGrp="1" noChangeArrowheads="1"/>
          </p:cNvSpPr>
          <p:nvPr>
            <p:ph type="subTitle" idx="1"/>
          </p:nvPr>
        </p:nvSpPr>
        <p:spPr>
          <a:xfrm>
            <a:off x="2711084" y="4514207"/>
            <a:ext cx="6085443" cy="579001"/>
          </a:xfrm>
        </p:spPr>
        <p:txBody>
          <a:bodyPr>
            <a:normAutofit lnSpcReduction="10000"/>
          </a:bodyPr>
          <a:lstStyle/>
          <a:p>
            <a:pPr algn="l">
              <a:lnSpc>
                <a:spcPct val="80000"/>
              </a:lnSpc>
            </a:pPr>
            <a:r>
              <a:rPr lang="zh-TW" altLang="en-US" sz="4400" dirty="0" smtClean="0"/>
              <a:t>三年級</a:t>
            </a:r>
            <a:r>
              <a:rPr lang="zh-TW" altLang="en-US" sz="4400" dirty="0"/>
              <a:t>圖書館利用教育</a:t>
            </a:r>
          </a:p>
        </p:txBody>
      </p:sp>
      <p:sp>
        <p:nvSpPr>
          <p:cNvPr id="10" name="矩形 4"/>
          <p:cNvSpPr>
            <a:spLocks noChangeArrowheads="1"/>
          </p:cNvSpPr>
          <p:nvPr/>
        </p:nvSpPr>
        <p:spPr bwMode="auto">
          <a:xfrm>
            <a:off x="1229757" y="2010738"/>
            <a:ext cx="6350619" cy="1938992"/>
          </a:xfrm>
          <a:prstGeom prst="rect">
            <a:avLst/>
          </a:prstGeom>
          <a:noFill/>
          <a:ln w="9525">
            <a:noFill/>
            <a:miter lim="800000"/>
            <a:headEnd/>
            <a:tailEnd/>
          </a:ln>
        </p:spPr>
        <p:txBody>
          <a:bodyPr wrap="square">
            <a:spAutoFit/>
          </a:bodyPr>
          <a:lstStyle/>
          <a:p>
            <a:r>
              <a:rPr lang="zh-TW" altLang="en-US" sz="6000" b="1" dirty="0" smtClean="0">
                <a:solidFill>
                  <a:srgbClr val="FF0000"/>
                </a:solidFill>
                <a:latin typeface="微軟正黑體" panose="020B0604030504040204" pitchFamily="34" charset="-120"/>
                <a:ea typeface="微軟正黑體" panose="020B0604030504040204" pitchFamily="34" charset="-120"/>
              </a:rPr>
              <a:t>認識圖書館資源的分類方法</a:t>
            </a:r>
            <a:endParaRPr lang="zh-TW" altLang="en-US" sz="6000" b="1" dirty="0">
              <a:solidFill>
                <a:srgbClr val="FF0000"/>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401794458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圖片 1"/>
          <p:cNvPicPr>
            <a:picLocks noChangeAspect="1"/>
          </p:cNvPicPr>
          <p:nvPr/>
        </p:nvPicPr>
        <p:blipFill rotWithShape="1">
          <a:blip r:embed="rId2"/>
          <a:srcRect l="14438" t="17827" r="17454" b="10009"/>
          <a:stretch/>
        </p:blipFill>
        <p:spPr bwMode="auto">
          <a:xfrm>
            <a:off x="21223" y="3241550"/>
            <a:ext cx="4325740" cy="3543425"/>
          </a:xfrm>
          <a:prstGeom prst="rect">
            <a:avLst/>
          </a:prstGeom>
          <a:noFill/>
          <a:ln w="9525">
            <a:noFill/>
            <a:miter lim="800000"/>
            <a:headEnd/>
            <a:tailEnd/>
          </a:ln>
        </p:spPr>
      </p:pic>
      <p:sp>
        <p:nvSpPr>
          <p:cNvPr id="3" name="文字方塊 2"/>
          <p:cNvSpPr txBox="1">
            <a:spLocks noChangeArrowheads="1"/>
          </p:cNvSpPr>
          <p:nvPr/>
        </p:nvSpPr>
        <p:spPr bwMode="auto">
          <a:xfrm>
            <a:off x="234827" y="1082448"/>
            <a:ext cx="8442830" cy="2405024"/>
          </a:xfrm>
          <a:prstGeom prst="rect">
            <a:avLst/>
          </a:prstGeom>
          <a:noFill/>
          <a:ln w="9525">
            <a:noFill/>
            <a:miter lim="800000"/>
            <a:headEnd/>
            <a:tailEnd/>
          </a:ln>
        </p:spPr>
        <p:txBody>
          <a:bodyPr wrap="square">
            <a:spAutoFit/>
          </a:bodyPr>
          <a:lstStyle/>
          <a:p>
            <a:r>
              <a:rPr kumimoji="0" lang="zh-TW" altLang="en-US" sz="4000" dirty="0" smtClean="0">
                <a:latin typeface="標楷體" panose="03000509000000000000" pitchFamily="65" charset="-120"/>
                <a:ea typeface="標楷體" panose="03000509000000000000" pitchFamily="65" charset="-120"/>
              </a:rPr>
              <a:t>之後，人類</a:t>
            </a:r>
            <a:r>
              <a:rPr kumimoji="0" lang="zh-TW" altLang="en-US" sz="4000" dirty="0">
                <a:latin typeface="標楷體" panose="03000509000000000000" pitchFamily="65" charset="-120"/>
                <a:ea typeface="標楷體" panose="03000509000000000000" pitchFamily="65" charset="-120"/>
              </a:rPr>
              <a:t>出現</a:t>
            </a:r>
            <a:r>
              <a:rPr kumimoji="0" lang="zh-TW" altLang="en-US" sz="4000" dirty="0" smtClean="0">
                <a:latin typeface="標楷體" panose="03000509000000000000" pitchFamily="65" charset="-120"/>
                <a:ea typeface="標楷體" panose="03000509000000000000" pitchFamily="65" charset="-120"/>
              </a:rPr>
              <a:t>了，開始好奇自己是誰？為何來到這個世界？開始</a:t>
            </a:r>
            <a:r>
              <a:rPr lang="zh-TW" altLang="en-US" sz="4000" dirty="0" smtClean="0">
                <a:solidFill>
                  <a:srgbClr val="FF0000"/>
                </a:solidFill>
                <a:latin typeface="標楷體" pitchFamily="65" charset="-120"/>
                <a:ea typeface="標楷體" pitchFamily="65" charset="-120"/>
              </a:rPr>
              <a:t>探討人的</a:t>
            </a:r>
            <a:r>
              <a:rPr lang="zh-TW" altLang="en-US" sz="4000" dirty="0">
                <a:solidFill>
                  <a:srgbClr val="FF0000"/>
                </a:solidFill>
                <a:latin typeface="標楷體" pitchFamily="65" charset="-120"/>
                <a:ea typeface="標楷體" pitchFamily="65" charset="-120"/>
              </a:rPr>
              <a:t>思想、人生道理和價值</a:t>
            </a:r>
            <a:r>
              <a:rPr lang="zh-TW" altLang="en-US" sz="4000" dirty="0">
                <a:latin typeface="標楷體" pitchFamily="65" charset="-120"/>
                <a:ea typeface="標楷體" pitchFamily="65" charset="-120"/>
              </a:rPr>
              <a:t>。</a:t>
            </a:r>
          </a:p>
          <a:p>
            <a:endParaRPr kumimoji="0" lang="zh-TW" altLang="en-US" sz="2700" dirty="0">
              <a:latin typeface="Calibri" pitchFamily="34" charset="0"/>
              <a:ea typeface="微軟正黑體" panose="020B0604030504040204" pitchFamily="34" charset="-120"/>
            </a:endParaRPr>
          </a:p>
        </p:txBody>
      </p:sp>
      <p:pic>
        <p:nvPicPr>
          <p:cNvPr id="8" name="圖片 7"/>
          <p:cNvPicPr>
            <a:picLocks noChangeAspect="1"/>
          </p:cNvPicPr>
          <p:nvPr/>
        </p:nvPicPr>
        <p:blipFill>
          <a:blip r:embed="rId3"/>
          <a:srcRect/>
          <a:stretch>
            <a:fillRect/>
          </a:stretch>
        </p:blipFill>
        <p:spPr bwMode="auto">
          <a:xfrm>
            <a:off x="4499715" y="3394502"/>
            <a:ext cx="4559898" cy="3025348"/>
          </a:xfrm>
          <a:prstGeom prst="rect">
            <a:avLst/>
          </a:prstGeom>
          <a:noFill/>
          <a:ln w="9525">
            <a:noFill/>
            <a:miter lim="800000"/>
            <a:headEnd/>
            <a:tailEnd/>
          </a:ln>
        </p:spPr>
      </p:pic>
      <p:sp>
        <p:nvSpPr>
          <p:cNvPr id="9" name="文字方塊 8"/>
          <p:cNvSpPr txBox="1">
            <a:spLocks noChangeArrowheads="1"/>
          </p:cNvSpPr>
          <p:nvPr/>
        </p:nvSpPr>
        <p:spPr bwMode="auto">
          <a:xfrm>
            <a:off x="5228022" y="3487472"/>
            <a:ext cx="2568575" cy="785813"/>
          </a:xfrm>
          <a:prstGeom prst="rect">
            <a:avLst/>
          </a:prstGeom>
          <a:noFill/>
          <a:ln w="9525">
            <a:noFill/>
            <a:miter lim="800000"/>
            <a:headEnd/>
            <a:tailEnd/>
          </a:ln>
        </p:spPr>
        <p:txBody>
          <a:bodyPr>
            <a:spAutoFit/>
          </a:bodyPr>
          <a:lstStyle/>
          <a:p>
            <a:r>
              <a:rPr kumimoji="0" lang="zh-TW" altLang="en-US" sz="4500" dirty="0">
                <a:solidFill>
                  <a:srgbClr val="C00000"/>
                </a:solidFill>
                <a:latin typeface="Calibri" pitchFamily="34" charset="0"/>
                <a:ea typeface="微軟正黑體" panose="020B0604030504040204" pitchFamily="34" charset="-120"/>
              </a:rPr>
              <a:t>我是誰？</a:t>
            </a:r>
          </a:p>
        </p:txBody>
      </p:sp>
      <p:sp>
        <p:nvSpPr>
          <p:cNvPr id="13" name="Google Shape;117;p7"/>
          <p:cNvSpPr>
            <a:spLocks noGrp="1"/>
          </p:cNvSpPr>
          <p:nvPr>
            <p:ph type="sldNum" sz="quarter" idx="4294967295"/>
          </p:nvPr>
        </p:nvSpPr>
        <p:spPr bwMode="auto">
          <a:xfrm>
            <a:off x="8248048" y="6419850"/>
            <a:ext cx="658813" cy="365125"/>
          </a:xfrm>
          <a:prstGeom prst="rect">
            <a:avLst/>
          </a:prstGeom>
          <a:noFill/>
          <a:ln>
            <a:miter lim="800000"/>
            <a:headEnd/>
            <a:tailEnd/>
          </a:ln>
        </p:spPr>
        <p:txBody>
          <a:bodyPr wrap="square" lIns="91425" tIns="45700" rIns="91425" bIns="45700" numCol="1" anchorCtr="0" compatLnSpc="1">
            <a:prstTxWarp prst="textNoShape">
              <a:avLst/>
            </a:prstTxWarp>
          </a:bodyPr>
          <a:lstStyle/>
          <a:p>
            <a:pPr fontAlgn="base">
              <a:spcBef>
                <a:spcPct val="0"/>
              </a:spcBef>
              <a:spcAft>
                <a:spcPct val="0"/>
              </a:spcAft>
            </a:pPr>
            <a:r>
              <a:rPr lang="en-US" altLang="zh-TW" dirty="0" smtClean="0">
                <a:latin typeface="Arial" charset="0"/>
                <a:cs typeface="Arial" charset="0"/>
                <a:sym typeface="Arial" charset="0"/>
              </a:rPr>
              <a:t>14</a:t>
            </a:r>
          </a:p>
        </p:txBody>
      </p:sp>
    </p:spTree>
    <p:extLst>
      <p:ext uri="{BB962C8B-B14F-4D97-AF65-F5344CB8AC3E}">
        <p14:creationId xmlns:p14="http://schemas.microsoft.com/office/powerpoint/2010/main" val="1798935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86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圖片 20"/>
          <p:cNvPicPr>
            <a:picLocks noChangeAspect="1"/>
          </p:cNvPicPr>
          <p:nvPr/>
        </p:nvPicPr>
        <p:blipFill>
          <a:blip r:embed="rId3">
            <a:clrChange>
              <a:clrFrom>
                <a:srgbClr val="DCF2FF"/>
              </a:clrFrom>
              <a:clrTo>
                <a:srgbClr val="DCF2FF">
                  <a:alpha val="0"/>
                </a:srgbClr>
              </a:clrTo>
            </a:clrChange>
          </a:blip>
          <a:stretch>
            <a:fillRect/>
          </a:stretch>
        </p:blipFill>
        <p:spPr>
          <a:xfrm>
            <a:off x="6928384" y="3665415"/>
            <a:ext cx="2438202" cy="2736757"/>
          </a:xfrm>
          <a:prstGeom prst="rect">
            <a:avLst/>
          </a:prstGeom>
          <a:ln>
            <a:noFill/>
          </a:ln>
          <a:effectLst>
            <a:softEdge rad="112500"/>
          </a:effectLst>
        </p:spPr>
      </p:pic>
      <p:sp>
        <p:nvSpPr>
          <p:cNvPr id="50269" name="Rectangle 93"/>
          <p:cNvSpPr>
            <a:spLocks noChangeArrowheads="1"/>
          </p:cNvSpPr>
          <p:nvPr/>
        </p:nvSpPr>
        <p:spPr bwMode="auto">
          <a:xfrm>
            <a:off x="5138121" y="4514161"/>
            <a:ext cx="1790264" cy="772465"/>
          </a:xfrm>
          <a:prstGeom prst="rect">
            <a:avLst/>
          </a:prstGeom>
          <a:noFill/>
          <a:ln w="9525">
            <a:noFill/>
            <a:miter lim="800000"/>
            <a:headEnd/>
            <a:tailEnd/>
          </a:ln>
        </p:spPr>
        <p:txBody>
          <a:bodyPr/>
          <a:lstStyle/>
          <a:p>
            <a:pPr>
              <a:spcAft>
                <a:spcPct val="20000"/>
              </a:spcAft>
            </a:pPr>
            <a:r>
              <a:rPr lang="zh-TW" altLang="en-US" sz="4000" b="1" dirty="0" smtClean="0">
                <a:solidFill>
                  <a:srgbClr val="70AD47">
                    <a:lumMod val="75000"/>
                  </a:srgbClr>
                </a:solidFill>
                <a:latin typeface="標楷體" pitchFamily="65" charset="-120"/>
                <a:ea typeface="標楷體" pitchFamily="65" charset="-120"/>
              </a:rPr>
              <a:t>藝術</a:t>
            </a:r>
            <a:r>
              <a:rPr lang="zh-TW" altLang="en-US" sz="4000" b="1" dirty="0">
                <a:solidFill>
                  <a:srgbClr val="70AD47">
                    <a:lumMod val="75000"/>
                  </a:srgbClr>
                </a:solidFill>
                <a:latin typeface="標楷體" pitchFamily="65" charset="-120"/>
                <a:ea typeface="標楷體" pitchFamily="65" charset="-120"/>
              </a:rPr>
              <a:t>類</a:t>
            </a:r>
          </a:p>
        </p:txBody>
      </p:sp>
      <p:sp>
        <p:nvSpPr>
          <p:cNvPr id="50271" name="Rectangle 95"/>
          <p:cNvSpPr>
            <a:spLocks noChangeArrowheads="1"/>
          </p:cNvSpPr>
          <p:nvPr/>
        </p:nvSpPr>
        <p:spPr bwMode="auto">
          <a:xfrm>
            <a:off x="4858130" y="2466850"/>
            <a:ext cx="2882900" cy="707886"/>
          </a:xfrm>
          <a:prstGeom prst="rect">
            <a:avLst/>
          </a:prstGeom>
          <a:noFill/>
          <a:ln w="9525">
            <a:noFill/>
            <a:miter lim="800000"/>
            <a:headEnd/>
            <a:tailEnd/>
          </a:ln>
        </p:spPr>
        <p:txBody>
          <a:bodyPr>
            <a:spAutoFit/>
          </a:bodyPr>
          <a:lstStyle/>
          <a:p>
            <a:pPr>
              <a:spcAft>
                <a:spcPct val="20000"/>
              </a:spcAft>
            </a:pPr>
            <a:r>
              <a:rPr lang="zh-TW" altLang="en-US" sz="4000" b="1" dirty="0" smtClean="0">
                <a:solidFill>
                  <a:srgbClr val="70AD47">
                    <a:lumMod val="75000"/>
                  </a:srgbClr>
                </a:solidFill>
                <a:latin typeface="標楷體" pitchFamily="65" charset="-120"/>
                <a:ea typeface="標楷體" pitchFamily="65" charset="-120"/>
              </a:rPr>
              <a:t>應用科學</a:t>
            </a:r>
            <a:r>
              <a:rPr lang="zh-TW" altLang="en-US" sz="4000" b="1" dirty="0">
                <a:solidFill>
                  <a:srgbClr val="70AD47">
                    <a:lumMod val="75000"/>
                  </a:srgbClr>
                </a:solidFill>
                <a:latin typeface="標楷體" pitchFamily="65" charset="-120"/>
                <a:ea typeface="標楷體" pitchFamily="65" charset="-120"/>
              </a:rPr>
              <a:t>類</a:t>
            </a:r>
          </a:p>
        </p:txBody>
      </p:sp>
      <p:sp>
        <p:nvSpPr>
          <p:cNvPr id="50272" name="Rectangle 96"/>
          <p:cNvSpPr>
            <a:spLocks noChangeArrowheads="1"/>
          </p:cNvSpPr>
          <p:nvPr/>
        </p:nvSpPr>
        <p:spPr bwMode="auto">
          <a:xfrm>
            <a:off x="5492195" y="5427486"/>
            <a:ext cx="1210588" cy="707886"/>
          </a:xfrm>
          <a:prstGeom prst="rect">
            <a:avLst/>
          </a:prstGeom>
          <a:noFill/>
          <a:ln w="9525">
            <a:noFill/>
            <a:miter lim="800000"/>
            <a:headEnd/>
            <a:tailEnd/>
          </a:ln>
        </p:spPr>
        <p:txBody>
          <a:bodyPr wrap="none">
            <a:spAutoFit/>
          </a:bodyPr>
          <a:lstStyle/>
          <a:p>
            <a:r>
              <a:rPr lang="zh-TW" altLang="en-US" sz="4000" b="1" dirty="0" smtClean="0">
                <a:solidFill>
                  <a:srgbClr val="70AD47">
                    <a:lumMod val="75000"/>
                  </a:srgbClr>
                </a:solidFill>
                <a:latin typeface="標楷體" pitchFamily="65" charset="-120"/>
                <a:ea typeface="標楷體" pitchFamily="65" charset="-120"/>
              </a:rPr>
              <a:t>總</a:t>
            </a:r>
            <a:r>
              <a:rPr lang="zh-TW" altLang="en-US" sz="4000" b="1" dirty="0">
                <a:solidFill>
                  <a:srgbClr val="70AD47">
                    <a:lumMod val="75000"/>
                  </a:srgbClr>
                </a:solidFill>
                <a:latin typeface="標楷體" pitchFamily="65" charset="-120"/>
                <a:ea typeface="標楷體" pitchFamily="65" charset="-120"/>
              </a:rPr>
              <a:t>類</a:t>
            </a:r>
          </a:p>
        </p:txBody>
      </p:sp>
      <p:sp>
        <p:nvSpPr>
          <p:cNvPr id="50273" name="Rectangle 97"/>
          <p:cNvSpPr>
            <a:spLocks noChangeArrowheads="1"/>
          </p:cNvSpPr>
          <p:nvPr/>
        </p:nvSpPr>
        <p:spPr bwMode="auto">
          <a:xfrm>
            <a:off x="1134638" y="1415071"/>
            <a:ext cx="1723549" cy="707886"/>
          </a:xfrm>
          <a:prstGeom prst="rect">
            <a:avLst/>
          </a:prstGeom>
          <a:noFill/>
          <a:ln w="9525">
            <a:noFill/>
            <a:miter lim="800000"/>
            <a:headEnd/>
            <a:tailEnd/>
          </a:ln>
        </p:spPr>
        <p:txBody>
          <a:bodyPr wrap="none">
            <a:spAutoFit/>
          </a:bodyPr>
          <a:lstStyle/>
          <a:p>
            <a:r>
              <a:rPr lang="zh-TW" altLang="en-US" sz="4000" b="1" dirty="0" smtClean="0">
                <a:solidFill>
                  <a:srgbClr val="70AD47">
                    <a:lumMod val="75000"/>
                  </a:srgbClr>
                </a:solidFill>
                <a:latin typeface="標楷體" pitchFamily="65" charset="-120"/>
                <a:ea typeface="標楷體" pitchFamily="65" charset="-120"/>
              </a:rPr>
              <a:t>哲學</a:t>
            </a:r>
            <a:r>
              <a:rPr lang="zh-TW" altLang="en-US" sz="4000" b="1" dirty="0">
                <a:solidFill>
                  <a:srgbClr val="70AD47">
                    <a:lumMod val="75000"/>
                  </a:srgbClr>
                </a:solidFill>
                <a:latin typeface="標楷體" pitchFamily="65" charset="-120"/>
                <a:ea typeface="標楷體" pitchFamily="65" charset="-120"/>
              </a:rPr>
              <a:t>類</a:t>
            </a:r>
          </a:p>
        </p:txBody>
      </p:sp>
      <p:sp>
        <p:nvSpPr>
          <p:cNvPr id="50274" name="Rectangle 98"/>
          <p:cNvSpPr>
            <a:spLocks noChangeArrowheads="1"/>
          </p:cNvSpPr>
          <p:nvPr/>
        </p:nvSpPr>
        <p:spPr bwMode="auto">
          <a:xfrm>
            <a:off x="1411892" y="4578740"/>
            <a:ext cx="1723549" cy="707886"/>
          </a:xfrm>
          <a:prstGeom prst="rect">
            <a:avLst/>
          </a:prstGeom>
          <a:noFill/>
          <a:ln w="9525">
            <a:noFill/>
            <a:miter lim="800000"/>
            <a:headEnd/>
            <a:tailEnd/>
          </a:ln>
        </p:spPr>
        <p:txBody>
          <a:bodyPr wrap="none">
            <a:spAutoFit/>
          </a:bodyPr>
          <a:lstStyle/>
          <a:p>
            <a:r>
              <a:rPr lang="zh-TW" altLang="en-US" sz="4000" b="1" dirty="0" smtClean="0">
                <a:solidFill>
                  <a:srgbClr val="70AD47">
                    <a:lumMod val="75000"/>
                  </a:srgbClr>
                </a:solidFill>
                <a:latin typeface="標楷體" pitchFamily="65" charset="-120"/>
                <a:ea typeface="標楷體" pitchFamily="65" charset="-120"/>
              </a:rPr>
              <a:t>宗教</a:t>
            </a:r>
            <a:r>
              <a:rPr lang="zh-TW" altLang="en-US" sz="4000" b="1" dirty="0">
                <a:solidFill>
                  <a:srgbClr val="70AD47">
                    <a:lumMod val="75000"/>
                  </a:srgbClr>
                </a:solidFill>
                <a:latin typeface="標楷體" pitchFamily="65" charset="-120"/>
                <a:ea typeface="標楷體" pitchFamily="65" charset="-120"/>
              </a:rPr>
              <a:t>類</a:t>
            </a:r>
          </a:p>
        </p:txBody>
      </p:sp>
      <p:sp>
        <p:nvSpPr>
          <p:cNvPr id="50275" name="Rectangle 99"/>
          <p:cNvSpPr>
            <a:spLocks noChangeArrowheads="1"/>
          </p:cNvSpPr>
          <p:nvPr/>
        </p:nvSpPr>
        <p:spPr bwMode="auto">
          <a:xfrm>
            <a:off x="5138120" y="3479123"/>
            <a:ext cx="1723549" cy="707886"/>
          </a:xfrm>
          <a:prstGeom prst="rect">
            <a:avLst/>
          </a:prstGeom>
          <a:noFill/>
          <a:ln w="9525">
            <a:noFill/>
            <a:miter lim="800000"/>
            <a:headEnd/>
            <a:tailEnd/>
          </a:ln>
        </p:spPr>
        <p:txBody>
          <a:bodyPr wrap="none">
            <a:spAutoFit/>
          </a:bodyPr>
          <a:lstStyle/>
          <a:p>
            <a:r>
              <a:rPr lang="zh-TW" altLang="en-US" sz="4000" b="1" dirty="0" smtClean="0">
                <a:solidFill>
                  <a:srgbClr val="70AD47">
                    <a:lumMod val="75000"/>
                  </a:srgbClr>
                </a:solidFill>
                <a:latin typeface="標楷體" pitchFamily="65" charset="-120"/>
                <a:ea typeface="標楷體" pitchFamily="65" charset="-120"/>
              </a:rPr>
              <a:t>科學</a:t>
            </a:r>
            <a:r>
              <a:rPr lang="zh-TW" altLang="en-US" sz="4000" b="1" dirty="0">
                <a:solidFill>
                  <a:srgbClr val="70AD47">
                    <a:lumMod val="75000"/>
                  </a:srgbClr>
                </a:solidFill>
                <a:latin typeface="標楷體" pitchFamily="65" charset="-120"/>
                <a:ea typeface="標楷體" pitchFamily="65" charset="-120"/>
              </a:rPr>
              <a:t>類</a:t>
            </a:r>
          </a:p>
        </p:txBody>
      </p:sp>
      <p:sp>
        <p:nvSpPr>
          <p:cNvPr id="50276" name="Rectangle 100"/>
          <p:cNvSpPr>
            <a:spLocks noChangeArrowheads="1"/>
          </p:cNvSpPr>
          <p:nvPr/>
        </p:nvSpPr>
        <p:spPr bwMode="auto">
          <a:xfrm>
            <a:off x="4858130" y="1406576"/>
            <a:ext cx="2749471" cy="707886"/>
          </a:xfrm>
          <a:prstGeom prst="rect">
            <a:avLst/>
          </a:prstGeom>
          <a:noFill/>
          <a:ln w="9525">
            <a:noFill/>
            <a:miter lim="800000"/>
            <a:headEnd/>
            <a:tailEnd/>
          </a:ln>
        </p:spPr>
        <p:txBody>
          <a:bodyPr wrap="none">
            <a:spAutoFit/>
          </a:bodyPr>
          <a:lstStyle/>
          <a:p>
            <a:r>
              <a:rPr lang="zh-TW" altLang="en-US" sz="4000" b="1" dirty="0" smtClean="0">
                <a:solidFill>
                  <a:srgbClr val="70AD47">
                    <a:lumMod val="75000"/>
                  </a:srgbClr>
                </a:solidFill>
                <a:latin typeface="標楷體" pitchFamily="65" charset="-120"/>
                <a:ea typeface="標楷體" pitchFamily="65" charset="-120"/>
              </a:rPr>
              <a:t>社會科學</a:t>
            </a:r>
            <a:r>
              <a:rPr lang="zh-TW" altLang="en-US" sz="4000" b="1" dirty="0">
                <a:solidFill>
                  <a:srgbClr val="70AD47">
                    <a:lumMod val="75000"/>
                  </a:srgbClr>
                </a:solidFill>
                <a:latin typeface="標楷體" pitchFamily="65" charset="-120"/>
                <a:ea typeface="標楷體" pitchFamily="65" charset="-120"/>
              </a:rPr>
              <a:t>類</a:t>
            </a:r>
          </a:p>
        </p:txBody>
      </p:sp>
      <p:sp>
        <p:nvSpPr>
          <p:cNvPr id="50277" name="Rectangle 101"/>
          <p:cNvSpPr>
            <a:spLocks noChangeArrowheads="1"/>
          </p:cNvSpPr>
          <p:nvPr/>
        </p:nvSpPr>
        <p:spPr bwMode="auto">
          <a:xfrm>
            <a:off x="257729" y="2466850"/>
            <a:ext cx="4031873" cy="707886"/>
          </a:xfrm>
          <a:prstGeom prst="rect">
            <a:avLst/>
          </a:prstGeom>
          <a:noFill/>
          <a:ln w="9525">
            <a:noFill/>
            <a:miter lim="800000"/>
            <a:headEnd/>
            <a:tailEnd/>
          </a:ln>
        </p:spPr>
        <p:txBody>
          <a:bodyPr wrap="none">
            <a:spAutoFit/>
          </a:bodyPr>
          <a:lstStyle/>
          <a:p>
            <a:r>
              <a:rPr lang="zh-TW" altLang="en-US" sz="4000" b="1" dirty="0" smtClean="0">
                <a:solidFill>
                  <a:srgbClr val="70AD47">
                    <a:lumMod val="75000"/>
                  </a:srgbClr>
                </a:solidFill>
                <a:latin typeface="標楷體" pitchFamily="65" charset="-120"/>
                <a:ea typeface="標楷體" pitchFamily="65" charset="-120"/>
              </a:rPr>
              <a:t>史</a:t>
            </a:r>
            <a:r>
              <a:rPr lang="zh-TW" altLang="en-US" sz="4000" b="1" dirty="0">
                <a:solidFill>
                  <a:srgbClr val="70AD47">
                    <a:lumMod val="75000"/>
                  </a:srgbClr>
                </a:solidFill>
                <a:latin typeface="標楷體" pitchFamily="65" charset="-120"/>
                <a:ea typeface="標楷體" pitchFamily="65" charset="-120"/>
              </a:rPr>
              <a:t>地類</a:t>
            </a:r>
            <a:r>
              <a:rPr lang="en-US" altLang="zh-TW" sz="4000" b="1" dirty="0">
                <a:solidFill>
                  <a:srgbClr val="70AD47">
                    <a:lumMod val="75000"/>
                  </a:srgbClr>
                </a:solidFill>
                <a:latin typeface="標楷體" pitchFamily="65" charset="-120"/>
                <a:ea typeface="標楷體" pitchFamily="65" charset="-120"/>
              </a:rPr>
              <a:t>-</a:t>
            </a:r>
            <a:r>
              <a:rPr lang="zh-TW" altLang="en-US" sz="4000" b="1" dirty="0">
                <a:solidFill>
                  <a:srgbClr val="70AD47">
                    <a:lumMod val="75000"/>
                  </a:srgbClr>
                </a:solidFill>
                <a:latin typeface="標楷體" pitchFamily="65" charset="-120"/>
                <a:ea typeface="標楷體" pitchFamily="65" charset="-120"/>
              </a:rPr>
              <a:t>中國史地</a:t>
            </a:r>
          </a:p>
        </p:txBody>
      </p:sp>
      <p:sp>
        <p:nvSpPr>
          <p:cNvPr id="50278" name="Rectangle 102"/>
          <p:cNvSpPr>
            <a:spLocks noChangeArrowheads="1"/>
          </p:cNvSpPr>
          <p:nvPr/>
        </p:nvSpPr>
        <p:spPr bwMode="auto">
          <a:xfrm>
            <a:off x="319509" y="5451086"/>
            <a:ext cx="4031873" cy="707886"/>
          </a:xfrm>
          <a:prstGeom prst="rect">
            <a:avLst/>
          </a:prstGeom>
          <a:noFill/>
          <a:ln w="9525">
            <a:noFill/>
            <a:miter lim="800000"/>
            <a:headEnd/>
            <a:tailEnd/>
          </a:ln>
        </p:spPr>
        <p:txBody>
          <a:bodyPr wrap="none">
            <a:spAutoFit/>
          </a:bodyPr>
          <a:lstStyle/>
          <a:p>
            <a:r>
              <a:rPr lang="zh-TW" altLang="en-US" sz="4000" b="1" dirty="0" smtClean="0">
                <a:solidFill>
                  <a:srgbClr val="70AD47">
                    <a:lumMod val="75000"/>
                  </a:srgbClr>
                </a:solidFill>
                <a:latin typeface="標楷體" pitchFamily="65" charset="-120"/>
                <a:ea typeface="標楷體" pitchFamily="65" charset="-120"/>
              </a:rPr>
              <a:t>史</a:t>
            </a:r>
            <a:r>
              <a:rPr lang="zh-TW" altLang="en-US" sz="4000" b="1" dirty="0">
                <a:solidFill>
                  <a:srgbClr val="70AD47">
                    <a:lumMod val="75000"/>
                  </a:srgbClr>
                </a:solidFill>
                <a:latin typeface="標楷體" pitchFamily="65" charset="-120"/>
                <a:ea typeface="標楷體" pitchFamily="65" charset="-120"/>
              </a:rPr>
              <a:t>地類</a:t>
            </a:r>
            <a:r>
              <a:rPr lang="en-US" altLang="zh-TW" sz="4000" b="1" dirty="0">
                <a:solidFill>
                  <a:srgbClr val="70AD47">
                    <a:lumMod val="75000"/>
                  </a:srgbClr>
                </a:solidFill>
                <a:latin typeface="標楷體" pitchFamily="65" charset="-120"/>
                <a:ea typeface="標楷體" pitchFamily="65" charset="-120"/>
              </a:rPr>
              <a:t>-</a:t>
            </a:r>
            <a:r>
              <a:rPr lang="zh-TW" altLang="en-US" sz="4000" b="1" dirty="0">
                <a:solidFill>
                  <a:srgbClr val="70AD47">
                    <a:lumMod val="75000"/>
                  </a:srgbClr>
                </a:solidFill>
                <a:latin typeface="標楷體" pitchFamily="65" charset="-120"/>
                <a:ea typeface="標楷體" pitchFamily="65" charset="-120"/>
              </a:rPr>
              <a:t>世界史地</a:t>
            </a:r>
          </a:p>
        </p:txBody>
      </p:sp>
      <p:sp>
        <p:nvSpPr>
          <p:cNvPr id="50279" name="Rectangle 103"/>
          <p:cNvSpPr>
            <a:spLocks noChangeArrowheads="1"/>
          </p:cNvSpPr>
          <p:nvPr/>
        </p:nvSpPr>
        <p:spPr bwMode="auto">
          <a:xfrm>
            <a:off x="790834" y="3498883"/>
            <a:ext cx="2749471" cy="707886"/>
          </a:xfrm>
          <a:prstGeom prst="rect">
            <a:avLst/>
          </a:prstGeom>
          <a:noFill/>
          <a:ln w="9525">
            <a:noFill/>
            <a:miter lim="800000"/>
            <a:headEnd/>
            <a:tailEnd/>
          </a:ln>
        </p:spPr>
        <p:txBody>
          <a:bodyPr wrap="none">
            <a:spAutoFit/>
          </a:bodyPr>
          <a:lstStyle/>
          <a:p>
            <a:r>
              <a:rPr lang="zh-TW" altLang="en-US" sz="4000" b="1" dirty="0" smtClean="0">
                <a:solidFill>
                  <a:srgbClr val="70AD47">
                    <a:lumMod val="75000"/>
                  </a:srgbClr>
                </a:solidFill>
                <a:latin typeface="標楷體" pitchFamily="65" charset="-120"/>
                <a:ea typeface="標楷體" pitchFamily="65" charset="-120"/>
              </a:rPr>
              <a:t>語言</a:t>
            </a:r>
            <a:r>
              <a:rPr lang="zh-TW" altLang="en-US" sz="4000" b="1" dirty="0">
                <a:solidFill>
                  <a:srgbClr val="70AD47">
                    <a:lumMod val="75000"/>
                  </a:srgbClr>
                </a:solidFill>
                <a:latin typeface="標楷體" pitchFamily="65" charset="-120"/>
                <a:ea typeface="標楷體" pitchFamily="65" charset="-120"/>
              </a:rPr>
              <a:t>文學類</a:t>
            </a:r>
          </a:p>
        </p:txBody>
      </p:sp>
      <p:sp>
        <p:nvSpPr>
          <p:cNvPr id="25" name="Google Shape;117;p7"/>
          <p:cNvSpPr>
            <a:spLocks noGrp="1"/>
          </p:cNvSpPr>
          <p:nvPr>
            <p:ph type="sldNum" sz="quarter" idx="4294967295"/>
          </p:nvPr>
        </p:nvSpPr>
        <p:spPr bwMode="auto">
          <a:xfrm>
            <a:off x="8248048" y="6419850"/>
            <a:ext cx="658813" cy="365125"/>
          </a:xfrm>
          <a:prstGeom prst="rect">
            <a:avLst/>
          </a:prstGeom>
          <a:noFill/>
          <a:ln>
            <a:miter lim="800000"/>
            <a:headEnd/>
            <a:tailEnd/>
          </a:ln>
        </p:spPr>
        <p:txBody>
          <a:bodyPr wrap="square" lIns="91425" tIns="45700" rIns="91425" bIns="45700" numCol="1" anchorCtr="0" compatLnSpc="1">
            <a:prstTxWarp prst="textNoShape">
              <a:avLst/>
            </a:prstTxWarp>
          </a:bodyPr>
          <a:lstStyle/>
          <a:p>
            <a:pPr fontAlgn="base">
              <a:spcBef>
                <a:spcPct val="0"/>
              </a:spcBef>
              <a:spcAft>
                <a:spcPct val="0"/>
              </a:spcAft>
            </a:pPr>
            <a:r>
              <a:rPr lang="en-US" altLang="zh-TW" dirty="0" smtClean="0">
                <a:solidFill>
                  <a:prstClr val="black"/>
                </a:solidFill>
                <a:latin typeface="Arial" charset="0"/>
                <a:cs typeface="Arial" charset="0"/>
                <a:sym typeface="Arial" charset="0"/>
              </a:rPr>
              <a:t>10</a:t>
            </a:r>
            <a:endParaRPr lang="zh-TW" altLang="zh-TW" dirty="0">
              <a:solidFill>
                <a:prstClr val="black"/>
              </a:solidFill>
              <a:latin typeface="Arial" charset="0"/>
              <a:cs typeface="Arial" charset="0"/>
              <a:sym typeface="Arial" charset="0"/>
            </a:endParaRPr>
          </a:p>
        </p:txBody>
      </p:sp>
      <p:sp>
        <p:nvSpPr>
          <p:cNvPr id="20" name="Rectangle 90"/>
          <p:cNvSpPr>
            <a:spLocks noChangeArrowheads="1"/>
          </p:cNvSpPr>
          <p:nvPr/>
        </p:nvSpPr>
        <p:spPr bwMode="auto">
          <a:xfrm>
            <a:off x="860318" y="221129"/>
            <a:ext cx="4205458" cy="769441"/>
          </a:xfrm>
          <a:prstGeom prst="rect">
            <a:avLst/>
          </a:prstGeom>
          <a:noFill/>
          <a:ln w="9525">
            <a:noFill/>
            <a:miter lim="800000"/>
            <a:headEnd/>
            <a:tailEnd/>
          </a:ln>
        </p:spPr>
        <p:txBody>
          <a:bodyPr wrap="square">
            <a:spAutoFit/>
          </a:bodyPr>
          <a:lstStyle/>
          <a:p>
            <a:r>
              <a:rPr lang="zh-TW" altLang="en-US" sz="4400" b="1" dirty="0">
                <a:solidFill>
                  <a:prstClr val="black"/>
                </a:solidFill>
                <a:ea typeface="標楷體" pitchFamily="65" charset="-120"/>
              </a:rPr>
              <a:t>中文圖書分類法</a:t>
            </a:r>
          </a:p>
        </p:txBody>
      </p:sp>
      <p:cxnSp>
        <p:nvCxnSpPr>
          <p:cNvPr id="8" name="直線接點 7"/>
          <p:cNvCxnSpPr/>
          <p:nvPr/>
        </p:nvCxnSpPr>
        <p:spPr>
          <a:xfrm>
            <a:off x="5234037" y="5805029"/>
            <a:ext cx="187452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5236802"/>
      </p:ext>
    </p:extLst>
  </p:cSld>
  <p:clrMapOvr>
    <a:masterClrMapping/>
  </p:clrMapOvr>
  <p:transition spd="slow"/>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6"/>
          <p:cNvSpPr>
            <a:spLocks noChangeArrowheads="1"/>
          </p:cNvSpPr>
          <p:nvPr/>
        </p:nvSpPr>
        <p:spPr bwMode="auto">
          <a:xfrm>
            <a:off x="986659" y="103982"/>
            <a:ext cx="7600130" cy="2123658"/>
          </a:xfrm>
          <a:prstGeom prst="rect">
            <a:avLst/>
          </a:prstGeom>
          <a:noFill/>
          <a:ln w="9525">
            <a:noFill/>
            <a:miter lim="800000"/>
            <a:headEnd/>
            <a:tailEnd/>
          </a:ln>
        </p:spPr>
        <p:txBody>
          <a:bodyPr wrap="square">
            <a:spAutoFit/>
          </a:bodyPr>
          <a:lstStyle/>
          <a:p>
            <a:r>
              <a:rPr kumimoji="0" lang="en-US" altLang="zh-TW" sz="4400" b="1" dirty="0">
                <a:solidFill>
                  <a:srgbClr val="FF0000"/>
                </a:solidFill>
                <a:latin typeface="標楷體" pitchFamily="65" charset="-120"/>
                <a:ea typeface="標楷體" pitchFamily="65" charset="-120"/>
              </a:rPr>
              <a:t>100 </a:t>
            </a:r>
            <a:r>
              <a:rPr kumimoji="0" lang="zh-TW" altLang="en-US" sz="4400" b="1" dirty="0">
                <a:solidFill>
                  <a:srgbClr val="FF0000"/>
                </a:solidFill>
                <a:latin typeface="標楷體" pitchFamily="65" charset="-120"/>
                <a:ea typeface="標楷體" pitchFamily="65" charset="-120"/>
              </a:rPr>
              <a:t>哲學類</a:t>
            </a:r>
            <a:r>
              <a:rPr kumimoji="0" lang="zh-TW" altLang="en-US" sz="4400" dirty="0">
                <a:solidFill>
                  <a:srgbClr val="FF0000"/>
                </a:solidFill>
                <a:latin typeface="標楷體" panose="03000509000000000000" pitchFamily="65" charset="-120"/>
                <a:ea typeface="標楷體" panose="03000509000000000000" pitchFamily="65" charset="-120"/>
              </a:rPr>
              <a:t> </a:t>
            </a:r>
            <a:r>
              <a:rPr kumimoji="0" lang="zh-TW" altLang="en-US" sz="4400" b="1" dirty="0">
                <a:solidFill>
                  <a:srgbClr val="A50021"/>
                </a:solidFill>
                <a:latin typeface="標楷體" pitchFamily="65" charset="-120"/>
                <a:ea typeface="標楷體" pitchFamily="65" charset="-120"/>
              </a:rPr>
              <a:t/>
            </a:r>
            <a:br>
              <a:rPr kumimoji="0" lang="zh-TW" altLang="en-US" sz="4400" b="1" dirty="0">
                <a:solidFill>
                  <a:srgbClr val="A50021"/>
                </a:solidFill>
                <a:latin typeface="標楷體" pitchFamily="65" charset="-120"/>
                <a:ea typeface="標楷體" pitchFamily="65" charset="-120"/>
              </a:rPr>
            </a:br>
            <a:r>
              <a:rPr kumimoji="0" lang="en-US" altLang="zh-TW" sz="4400" b="1" dirty="0">
                <a:latin typeface="標楷體" pitchFamily="65" charset="-120"/>
                <a:ea typeface="標楷體" pitchFamily="65" charset="-120"/>
              </a:rPr>
              <a:t>—</a:t>
            </a:r>
            <a:r>
              <a:rPr kumimoji="0" lang="zh-TW" altLang="en-US" sz="4400" b="1" dirty="0">
                <a:latin typeface="標楷體" pitchFamily="65" charset="-120"/>
                <a:ea typeface="標楷體" pitchFamily="65" charset="-120"/>
              </a:rPr>
              <a:t>探討人類的思想、人生道理和</a:t>
            </a:r>
            <a:r>
              <a:rPr kumimoji="0" lang="zh-TW" altLang="en-US" sz="4400" b="1" dirty="0" smtClean="0">
                <a:latin typeface="標楷體" pitchFamily="65" charset="-120"/>
                <a:ea typeface="標楷體" pitchFamily="65" charset="-120"/>
              </a:rPr>
              <a:t>價值</a:t>
            </a:r>
            <a:endParaRPr kumimoji="0" lang="zh-TW" altLang="en-US" sz="4400" b="1" dirty="0">
              <a:latin typeface="標楷體" pitchFamily="65" charset="-120"/>
              <a:ea typeface="標楷體" pitchFamily="65" charset="-120"/>
            </a:endParaRPr>
          </a:p>
        </p:txBody>
      </p:sp>
      <p:sp>
        <p:nvSpPr>
          <p:cNvPr id="37890" name="Rectangle 7"/>
          <p:cNvSpPr>
            <a:spLocks noChangeArrowheads="1"/>
          </p:cNvSpPr>
          <p:nvPr/>
        </p:nvSpPr>
        <p:spPr bwMode="auto">
          <a:xfrm>
            <a:off x="179388" y="1916113"/>
            <a:ext cx="8785225" cy="4752975"/>
          </a:xfrm>
          <a:prstGeom prst="rect">
            <a:avLst/>
          </a:prstGeom>
          <a:noFill/>
          <a:ln w="9525">
            <a:noFill/>
            <a:miter lim="800000"/>
            <a:headEnd/>
            <a:tailEnd/>
          </a:ln>
        </p:spPr>
        <p:txBody>
          <a:bodyPr/>
          <a:lstStyle/>
          <a:p>
            <a:pPr algn="ctr">
              <a:spcBef>
                <a:spcPct val="20000"/>
              </a:spcBef>
            </a:pPr>
            <a:endParaRPr lang="zh-TW" altLang="zh-TW" sz="2800" b="1">
              <a:ea typeface="標楷體" pitchFamily="65" charset="-120"/>
            </a:endParaRPr>
          </a:p>
        </p:txBody>
      </p:sp>
      <p:pic>
        <p:nvPicPr>
          <p:cNvPr id="60429" name="Picture 13" descr="DSCN8986"/>
          <p:cNvPicPr>
            <a:picLocks noChangeAspect="1" noChangeArrowheads="1"/>
          </p:cNvPicPr>
          <p:nvPr/>
        </p:nvPicPr>
        <p:blipFill>
          <a:blip r:embed="rId3"/>
          <a:srcRect/>
          <a:stretch>
            <a:fillRect/>
          </a:stretch>
        </p:blipFill>
        <p:spPr bwMode="auto">
          <a:xfrm>
            <a:off x="6280296" y="3008376"/>
            <a:ext cx="2745983" cy="3660712"/>
          </a:xfrm>
          <a:prstGeom prst="rect">
            <a:avLst/>
          </a:prstGeom>
          <a:noFill/>
          <a:ln w="9525">
            <a:noFill/>
            <a:miter lim="800000"/>
            <a:headEnd/>
            <a:tailEnd/>
          </a:ln>
        </p:spPr>
      </p:pic>
      <p:pic>
        <p:nvPicPr>
          <p:cNvPr id="60430" name="Picture 14" descr="DSCN8985"/>
          <p:cNvPicPr>
            <a:picLocks noChangeAspect="1" noChangeArrowheads="1"/>
          </p:cNvPicPr>
          <p:nvPr/>
        </p:nvPicPr>
        <p:blipFill>
          <a:blip r:embed="rId4"/>
          <a:srcRect/>
          <a:stretch>
            <a:fillRect/>
          </a:stretch>
        </p:blipFill>
        <p:spPr bwMode="auto">
          <a:xfrm>
            <a:off x="3418299" y="2147698"/>
            <a:ext cx="2736850" cy="3650923"/>
          </a:xfrm>
          <a:prstGeom prst="rect">
            <a:avLst/>
          </a:prstGeom>
          <a:noFill/>
          <a:ln w="9525">
            <a:noFill/>
            <a:miter lim="800000"/>
            <a:headEnd/>
            <a:tailEnd/>
          </a:ln>
        </p:spPr>
      </p:pic>
      <p:pic>
        <p:nvPicPr>
          <p:cNvPr id="60431" name="Picture 15" descr="DSCN8983"/>
          <p:cNvPicPr>
            <a:picLocks noChangeAspect="1" noChangeArrowheads="1"/>
          </p:cNvPicPr>
          <p:nvPr/>
        </p:nvPicPr>
        <p:blipFill>
          <a:blip r:embed="rId5"/>
          <a:srcRect/>
          <a:stretch>
            <a:fillRect/>
          </a:stretch>
        </p:blipFill>
        <p:spPr bwMode="auto">
          <a:xfrm>
            <a:off x="117722" y="2284343"/>
            <a:ext cx="3107036" cy="4143375"/>
          </a:xfrm>
          <a:prstGeom prst="rect">
            <a:avLst/>
          </a:prstGeom>
          <a:noFill/>
          <a:ln w="9525">
            <a:noFill/>
            <a:miter lim="800000"/>
            <a:headEnd/>
            <a:tailEnd/>
          </a:ln>
        </p:spPr>
      </p:pic>
      <p:sp>
        <p:nvSpPr>
          <p:cNvPr id="11" name="Google Shape;117;p7"/>
          <p:cNvSpPr>
            <a:spLocks noGrp="1"/>
          </p:cNvSpPr>
          <p:nvPr>
            <p:ph type="sldNum" sz="quarter" idx="4294967295"/>
          </p:nvPr>
        </p:nvSpPr>
        <p:spPr bwMode="auto">
          <a:xfrm>
            <a:off x="8248048" y="6419850"/>
            <a:ext cx="658813" cy="365125"/>
          </a:xfrm>
          <a:prstGeom prst="rect">
            <a:avLst/>
          </a:prstGeom>
          <a:noFill/>
          <a:ln>
            <a:miter lim="800000"/>
            <a:headEnd/>
            <a:tailEnd/>
          </a:ln>
        </p:spPr>
        <p:txBody>
          <a:bodyPr wrap="square" lIns="91425" tIns="45700" rIns="91425" bIns="45700" numCol="1" anchorCtr="0" compatLnSpc="1">
            <a:prstTxWarp prst="textNoShape">
              <a:avLst/>
            </a:prstTxWarp>
          </a:bodyPr>
          <a:lstStyle/>
          <a:p>
            <a:pPr fontAlgn="base">
              <a:spcBef>
                <a:spcPct val="0"/>
              </a:spcBef>
              <a:spcAft>
                <a:spcPct val="0"/>
              </a:spcAft>
            </a:pPr>
            <a:r>
              <a:rPr lang="en-US" altLang="zh-TW" dirty="0" smtClean="0">
                <a:latin typeface="Arial" charset="0"/>
                <a:cs typeface="Arial" charset="0"/>
                <a:sym typeface="Arial" charset="0"/>
              </a:rPr>
              <a:t>15</a:t>
            </a:r>
          </a:p>
        </p:txBody>
      </p:sp>
    </p:spTree>
    <p:extLst>
      <p:ext uri="{BB962C8B-B14F-4D97-AF65-F5344CB8AC3E}">
        <p14:creationId xmlns:p14="http://schemas.microsoft.com/office/powerpoint/2010/main" val="2270333343"/>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60431"/>
                                        </p:tgtEl>
                                        <p:attrNameLst>
                                          <p:attrName>style.visibility</p:attrName>
                                        </p:attrNameLst>
                                      </p:cBhvr>
                                      <p:to>
                                        <p:strVal val="visible"/>
                                      </p:to>
                                    </p:set>
                                    <p:animEffect transition="in" filter="dissolve">
                                      <p:cBhvr>
                                        <p:cTn id="7" dur="500"/>
                                        <p:tgtEl>
                                          <p:spTgt spid="60431"/>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60430"/>
                                        </p:tgtEl>
                                        <p:attrNameLst>
                                          <p:attrName>style.visibility</p:attrName>
                                        </p:attrNameLst>
                                      </p:cBhvr>
                                      <p:to>
                                        <p:strVal val="visible"/>
                                      </p:to>
                                    </p:set>
                                    <p:animEffect transition="in" filter="dissolve">
                                      <p:cBhvr>
                                        <p:cTn id="11" dur="500"/>
                                        <p:tgtEl>
                                          <p:spTgt spid="60430"/>
                                        </p:tgtEl>
                                      </p:cBhvr>
                                    </p:animEffect>
                                  </p:childTnLst>
                                </p:cTn>
                              </p:par>
                            </p:childTnLst>
                          </p:cTn>
                        </p:par>
                        <p:par>
                          <p:cTn id="12" fill="hold" nodeType="afterGroup">
                            <p:stCondLst>
                              <p:cond delay="1000"/>
                            </p:stCondLst>
                            <p:childTnLst>
                              <p:par>
                                <p:cTn id="13" presetID="9" presetClass="entr" presetSubtype="0" fill="hold" nodeType="afterEffect">
                                  <p:stCondLst>
                                    <p:cond delay="0"/>
                                  </p:stCondLst>
                                  <p:childTnLst>
                                    <p:set>
                                      <p:cBhvr>
                                        <p:cTn id="14" dur="1" fill="hold">
                                          <p:stCondLst>
                                            <p:cond delay="0"/>
                                          </p:stCondLst>
                                        </p:cTn>
                                        <p:tgtEl>
                                          <p:spTgt spid="60429"/>
                                        </p:tgtEl>
                                        <p:attrNameLst>
                                          <p:attrName>style.visibility</p:attrName>
                                        </p:attrNameLst>
                                      </p:cBhvr>
                                      <p:to>
                                        <p:strVal val="visible"/>
                                      </p:to>
                                    </p:set>
                                    <p:animEffect transition="in" filter="dissolve">
                                      <p:cBhvr>
                                        <p:cTn id="15" dur="500"/>
                                        <p:tgtEl>
                                          <p:spTgt spid="604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srcRect/>
          <a:stretch>
            <a:fillRect/>
          </a:stretch>
        </p:blipFill>
        <p:spPr bwMode="auto">
          <a:xfrm>
            <a:off x="2132462" y="2642166"/>
            <a:ext cx="5557642" cy="3777684"/>
          </a:xfrm>
          <a:prstGeom prst="rect">
            <a:avLst/>
          </a:prstGeom>
          <a:noFill/>
          <a:ln w="9525">
            <a:noFill/>
            <a:miter lim="800000"/>
            <a:headEnd/>
            <a:tailEnd/>
          </a:ln>
        </p:spPr>
      </p:pic>
      <p:sp>
        <p:nvSpPr>
          <p:cNvPr id="3" name="文字方塊 2"/>
          <p:cNvSpPr txBox="1">
            <a:spLocks noChangeArrowheads="1"/>
          </p:cNvSpPr>
          <p:nvPr/>
        </p:nvSpPr>
        <p:spPr bwMode="auto">
          <a:xfrm>
            <a:off x="557034" y="535686"/>
            <a:ext cx="8349827" cy="1938992"/>
          </a:xfrm>
          <a:prstGeom prst="rect">
            <a:avLst/>
          </a:prstGeom>
          <a:noFill/>
          <a:ln w="9525">
            <a:noFill/>
            <a:miter lim="800000"/>
            <a:headEnd/>
            <a:tailEnd/>
          </a:ln>
        </p:spPr>
        <p:txBody>
          <a:bodyPr wrap="square">
            <a:spAutoFit/>
          </a:bodyPr>
          <a:lstStyle/>
          <a:p>
            <a:r>
              <a:rPr kumimoji="0" lang="zh-TW" altLang="en-US" sz="4000" dirty="0">
                <a:latin typeface="標楷體" panose="03000509000000000000" pitchFamily="65" charset="-120"/>
                <a:ea typeface="標楷體" panose="03000509000000000000" pitchFamily="65" charset="-120"/>
              </a:rPr>
              <a:t>人類對於天地間的現象，充滿敬畏，因此有了宗教</a:t>
            </a:r>
            <a:r>
              <a:rPr kumimoji="0" lang="zh-TW" altLang="en-US" sz="4000" dirty="0" smtClean="0">
                <a:latin typeface="標楷體" panose="03000509000000000000" pitchFamily="65" charset="-120"/>
                <a:ea typeface="標楷體" panose="03000509000000000000" pitchFamily="65" charset="-120"/>
              </a:rPr>
              <a:t>崇拜，</a:t>
            </a:r>
            <a:r>
              <a:rPr lang="zh-TW" altLang="en-US" sz="4000" dirty="0">
                <a:solidFill>
                  <a:srgbClr val="FF0000"/>
                </a:solidFill>
                <a:latin typeface="標楷體" pitchFamily="65" charset="-120"/>
                <a:ea typeface="標楷體" pitchFamily="65" charset="-120"/>
              </a:rPr>
              <a:t>研究人類的各種宗教</a:t>
            </a:r>
            <a:r>
              <a:rPr lang="zh-TW" altLang="en-US" sz="4000" dirty="0" smtClean="0">
                <a:solidFill>
                  <a:srgbClr val="FF0000"/>
                </a:solidFill>
                <a:latin typeface="標楷體" pitchFamily="65" charset="-120"/>
                <a:ea typeface="標楷體" pitchFamily="65" charset="-120"/>
              </a:rPr>
              <a:t>信仰</a:t>
            </a:r>
            <a:r>
              <a:rPr lang="zh-TW" altLang="en-US" sz="4000" dirty="0" smtClean="0">
                <a:latin typeface="標楷體" pitchFamily="65" charset="-120"/>
                <a:ea typeface="標楷體" pitchFamily="65" charset="-120"/>
              </a:rPr>
              <a:t>的書籍便出現。</a:t>
            </a:r>
            <a:endParaRPr kumimoji="0" lang="zh-TW" altLang="en-US" sz="4000" dirty="0">
              <a:latin typeface="標楷體" panose="03000509000000000000" pitchFamily="65" charset="-120"/>
              <a:ea typeface="標楷體" panose="03000509000000000000" pitchFamily="65" charset="-120"/>
            </a:endParaRPr>
          </a:p>
        </p:txBody>
      </p:sp>
      <p:sp>
        <p:nvSpPr>
          <p:cNvPr id="10" name="Google Shape;117;p7"/>
          <p:cNvSpPr>
            <a:spLocks noGrp="1"/>
          </p:cNvSpPr>
          <p:nvPr>
            <p:ph type="sldNum" sz="quarter" idx="4294967295"/>
          </p:nvPr>
        </p:nvSpPr>
        <p:spPr bwMode="auto">
          <a:xfrm>
            <a:off x="8248048" y="6419850"/>
            <a:ext cx="658813" cy="365125"/>
          </a:xfrm>
          <a:prstGeom prst="rect">
            <a:avLst/>
          </a:prstGeom>
          <a:noFill/>
          <a:ln>
            <a:miter lim="800000"/>
            <a:headEnd/>
            <a:tailEnd/>
          </a:ln>
        </p:spPr>
        <p:txBody>
          <a:bodyPr wrap="square" lIns="91425" tIns="45700" rIns="91425" bIns="45700" numCol="1" anchorCtr="0" compatLnSpc="1">
            <a:prstTxWarp prst="textNoShape">
              <a:avLst/>
            </a:prstTxWarp>
          </a:bodyPr>
          <a:lstStyle/>
          <a:p>
            <a:pPr fontAlgn="base">
              <a:spcBef>
                <a:spcPct val="0"/>
              </a:spcBef>
              <a:spcAft>
                <a:spcPct val="0"/>
              </a:spcAft>
            </a:pPr>
            <a:r>
              <a:rPr lang="en-US" altLang="zh-TW" dirty="0" smtClean="0">
                <a:latin typeface="Arial" charset="0"/>
                <a:cs typeface="Arial" charset="0"/>
                <a:sym typeface="Arial" charset="0"/>
              </a:rPr>
              <a:t>1</a:t>
            </a:r>
            <a:fld id="{CC1DA285-E6DE-434F-9340-1C00B19ED91D}" type="slidenum">
              <a:rPr lang="en-US" altLang="zh-TW" smtClean="0">
                <a:latin typeface="Arial" charset="0"/>
                <a:cs typeface="Arial" charset="0"/>
                <a:sym typeface="Arial" charset="0"/>
              </a:rPr>
              <a:pPr fontAlgn="base">
                <a:spcBef>
                  <a:spcPct val="0"/>
                </a:spcBef>
                <a:spcAft>
                  <a:spcPct val="0"/>
                </a:spcAft>
              </a:pPr>
              <a:t>13</a:t>
            </a:fld>
            <a:endParaRPr lang="zh-TW" altLang="zh-TW" dirty="0">
              <a:latin typeface="Arial" charset="0"/>
              <a:cs typeface="Arial" charset="0"/>
              <a:sym typeface="Arial" charset="0"/>
            </a:endParaRPr>
          </a:p>
        </p:txBody>
      </p:sp>
    </p:spTree>
    <p:extLst>
      <p:ext uri="{BB962C8B-B14F-4D97-AF65-F5344CB8AC3E}">
        <p14:creationId xmlns:p14="http://schemas.microsoft.com/office/powerpoint/2010/main" val="236070582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圖片 20"/>
          <p:cNvPicPr>
            <a:picLocks noChangeAspect="1"/>
          </p:cNvPicPr>
          <p:nvPr/>
        </p:nvPicPr>
        <p:blipFill>
          <a:blip r:embed="rId3">
            <a:clrChange>
              <a:clrFrom>
                <a:srgbClr val="DCF2FF"/>
              </a:clrFrom>
              <a:clrTo>
                <a:srgbClr val="DCF2FF">
                  <a:alpha val="0"/>
                </a:srgbClr>
              </a:clrTo>
            </a:clrChange>
          </a:blip>
          <a:stretch>
            <a:fillRect/>
          </a:stretch>
        </p:blipFill>
        <p:spPr>
          <a:xfrm>
            <a:off x="6928384" y="3665415"/>
            <a:ext cx="2438202" cy="2736757"/>
          </a:xfrm>
          <a:prstGeom prst="rect">
            <a:avLst/>
          </a:prstGeom>
          <a:ln>
            <a:noFill/>
          </a:ln>
          <a:effectLst>
            <a:softEdge rad="112500"/>
          </a:effectLst>
        </p:spPr>
      </p:pic>
      <p:sp>
        <p:nvSpPr>
          <p:cNvPr id="50269" name="Rectangle 93"/>
          <p:cNvSpPr>
            <a:spLocks noChangeArrowheads="1"/>
          </p:cNvSpPr>
          <p:nvPr/>
        </p:nvSpPr>
        <p:spPr bwMode="auto">
          <a:xfrm>
            <a:off x="5138121" y="4514161"/>
            <a:ext cx="1790264" cy="772465"/>
          </a:xfrm>
          <a:prstGeom prst="rect">
            <a:avLst/>
          </a:prstGeom>
          <a:noFill/>
          <a:ln w="9525">
            <a:noFill/>
            <a:miter lim="800000"/>
            <a:headEnd/>
            <a:tailEnd/>
          </a:ln>
        </p:spPr>
        <p:txBody>
          <a:bodyPr/>
          <a:lstStyle/>
          <a:p>
            <a:pPr>
              <a:spcAft>
                <a:spcPct val="20000"/>
              </a:spcAft>
            </a:pPr>
            <a:r>
              <a:rPr lang="zh-TW" altLang="en-US" sz="4000" b="1" dirty="0" smtClean="0">
                <a:solidFill>
                  <a:srgbClr val="70AD47">
                    <a:lumMod val="75000"/>
                  </a:srgbClr>
                </a:solidFill>
                <a:latin typeface="標楷體" pitchFamily="65" charset="-120"/>
                <a:ea typeface="標楷體" pitchFamily="65" charset="-120"/>
              </a:rPr>
              <a:t>藝術</a:t>
            </a:r>
            <a:r>
              <a:rPr lang="zh-TW" altLang="en-US" sz="4000" b="1" dirty="0">
                <a:solidFill>
                  <a:srgbClr val="70AD47">
                    <a:lumMod val="75000"/>
                  </a:srgbClr>
                </a:solidFill>
                <a:latin typeface="標楷體" pitchFamily="65" charset="-120"/>
                <a:ea typeface="標楷體" pitchFamily="65" charset="-120"/>
              </a:rPr>
              <a:t>類</a:t>
            </a:r>
          </a:p>
        </p:txBody>
      </p:sp>
      <p:sp>
        <p:nvSpPr>
          <p:cNvPr id="50271" name="Rectangle 95"/>
          <p:cNvSpPr>
            <a:spLocks noChangeArrowheads="1"/>
          </p:cNvSpPr>
          <p:nvPr/>
        </p:nvSpPr>
        <p:spPr bwMode="auto">
          <a:xfrm>
            <a:off x="4858130" y="2466850"/>
            <a:ext cx="2882900" cy="707886"/>
          </a:xfrm>
          <a:prstGeom prst="rect">
            <a:avLst/>
          </a:prstGeom>
          <a:noFill/>
          <a:ln w="9525">
            <a:noFill/>
            <a:miter lim="800000"/>
            <a:headEnd/>
            <a:tailEnd/>
          </a:ln>
        </p:spPr>
        <p:txBody>
          <a:bodyPr>
            <a:spAutoFit/>
          </a:bodyPr>
          <a:lstStyle/>
          <a:p>
            <a:pPr>
              <a:spcAft>
                <a:spcPct val="20000"/>
              </a:spcAft>
            </a:pPr>
            <a:r>
              <a:rPr lang="zh-TW" altLang="en-US" sz="4000" b="1" dirty="0" smtClean="0">
                <a:solidFill>
                  <a:srgbClr val="70AD47">
                    <a:lumMod val="75000"/>
                  </a:srgbClr>
                </a:solidFill>
                <a:latin typeface="標楷體" pitchFamily="65" charset="-120"/>
                <a:ea typeface="標楷體" pitchFamily="65" charset="-120"/>
              </a:rPr>
              <a:t>應用科學</a:t>
            </a:r>
            <a:r>
              <a:rPr lang="zh-TW" altLang="en-US" sz="4000" b="1" dirty="0">
                <a:solidFill>
                  <a:srgbClr val="70AD47">
                    <a:lumMod val="75000"/>
                  </a:srgbClr>
                </a:solidFill>
                <a:latin typeface="標楷體" pitchFamily="65" charset="-120"/>
                <a:ea typeface="標楷體" pitchFamily="65" charset="-120"/>
              </a:rPr>
              <a:t>類</a:t>
            </a:r>
          </a:p>
        </p:txBody>
      </p:sp>
      <p:sp>
        <p:nvSpPr>
          <p:cNvPr id="50272" name="Rectangle 96"/>
          <p:cNvSpPr>
            <a:spLocks noChangeArrowheads="1"/>
          </p:cNvSpPr>
          <p:nvPr/>
        </p:nvSpPr>
        <p:spPr bwMode="auto">
          <a:xfrm>
            <a:off x="5492195" y="5427486"/>
            <a:ext cx="1210588" cy="707886"/>
          </a:xfrm>
          <a:prstGeom prst="rect">
            <a:avLst/>
          </a:prstGeom>
          <a:noFill/>
          <a:ln w="9525">
            <a:noFill/>
            <a:miter lim="800000"/>
            <a:headEnd/>
            <a:tailEnd/>
          </a:ln>
        </p:spPr>
        <p:txBody>
          <a:bodyPr wrap="none">
            <a:spAutoFit/>
          </a:bodyPr>
          <a:lstStyle/>
          <a:p>
            <a:r>
              <a:rPr lang="zh-TW" altLang="en-US" sz="4000" b="1" dirty="0" smtClean="0">
                <a:solidFill>
                  <a:srgbClr val="70AD47">
                    <a:lumMod val="75000"/>
                  </a:srgbClr>
                </a:solidFill>
                <a:latin typeface="標楷體" pitchFamily="65" charset="-120"/>
                <a:ea typeface="標楷體" pitchFamily="65" charset="-120"/>
              </a:rPr>
              <a:t>總</a:t>
            </a:r>
            <a:r>
              <a:rPr lang="zh-TW" altLang="en-US" sz="4000" b="1" dirty="0">
                <a:solidFill>
                  <a:srgbClr val="70AD47">
                    <a:lumMod val="75000"/>
                  </a:srgbClr>
                </a:solidFill>
                <a:latin typeface="標楷體" pitchFamily="65" charset="-120"/>
                <a:ea typeface="標楷體" pitchFamily="65" charset="-120"/>
              </a:rPr>
              <a:t>類</a:t>
            </a:r>
          </a:p>
        </p:txBody>
      </p:sp>
      <p:sp>
        <p:nvSpPr>
          <p:cNvPr id="50273" name="Rectangle 97"/>
          <p:cNvSpPr>
            <a:spLocks noChangeArrowheads="1"/>
          </p:cNvSpPr>
          <p:nvPr/>
        </p:nvSpPr>
        <p:spPr bwMode="auto">
          <a:xfrm>
            <a:off x="1134638" y="1415071"/>
            <a:ext cx="1723549" cy="707886"/>
          </a:xfrm>
          <a:prstGeom prst="rect">
            <a:avLst/>
          </a:prstGeom>
          <a:noFill/>
          <a:ln w="9525">
            <a:noFill/>
            <a:miter lim="800000"/>
            <a:headEnd/>
            <a:tailEnd/>
          </a:ln>
        </p:spPr>
        <p:txBody>
          <a:bodyPr wrap="none">
            <a:spAutoFit/>
          </a:bodyPr>
          <a:lstStyle/>
          <a:p>
            <a:r>
              <a:rPr lang="zh-TW" altLang="en-US" sz="4000" b="1" dirty="0" smtClean="0">
                <a:solidFill>
                  <a:srgbClr val="70AD47">
                    <a:lumMod val="75000"/>
                  </a:srgbClr>
                </a:solidFill>
                <a:latin typeface="標楷體" pitchFamily="65" charset="-120"/>
                <a:ea typeface="標楷體" pitchFamily="65" charset="-120"/>
              </a:rPr>
              <a:t>哲學</a:t>
            </a:r>
            <a:r>
              <a:rPr lang="zh-TW" altLang="en-US" sz="4000" b="1" dirty="0">
                <a:solidFill>
                  <a:srgbClr val="70AD47">
                    <a:lumMod val="75000"/>
                  </a:srgbClr>
                </a:solidFill>
                <a:latin typeface="標楷體" pitchFamily="65" charset="-120"/>
                <a:ea typeface="標楷體" pitchFamily="65" charset="-120"/>
              </a:rPr>
              <a:t>類</a:t>
            </a:r>
          </a:p>
        </p:txBody>
      </p:sp>
      <p:sp>
        <p:nvSpPr>
          <p:cNvPr id="50274" name="Rectangle 98"/>
          <p:cNvSpPr>
            <a:spLocks noChangeArrowheads="1"/>
          </p:cNvSpPr>
          <p:nvPr/>
        </p:nvSpPr>
        <p:spPr bwMode="auto">
          <a:xfrm>
            <a:off x="1411892" y="4578740"/>
            <a:ext cx="1723549" cy="707886"/>
          </a:xfrm>
          <a:prstGeom prst="rect">
            <a:avLst/>
          </a:prstGeom>
          <a:noFill/>
          <a:ln w="9525">
            <a:noFill/>
            <a:miter lim="800000"/>
            <a:headEnd/>
            <a:tailEnd/>
          </a:ln>
        </p:spPr>
        <p:txBody>
          <a:bodyPr wrap="none">
            <a:spAutoFit/>
          </a:bodyPr>
          <a:lstStyle/>
          <a:p>
            <a:r>
              <a:rPr lang="zh-TW" altLang="en-US" sz="4000" b="1" dirty="0" smtClean="0">
                <a:solidFill>
                  <a:srgbClr val="70AD47">
                    <a:lumMod val="75000"/>
                  </a:srgbClr>
                </a:solidFill>
                <a:latin typeface="標楷體" pitchFamily="65" charset="-120"/>
                <a:ea typeface="標楷體" pitchFamily="65" charset="-120"/>
              </a:rPr>
              <a:t>宗教</a:t>
            </a:r>
            <a:r>
              <a:rPr lang="zh-TW" altLang="en-US" sz="4000" b="1" dirty="0">
                <a:solidFill>
                  <a:srgbClr val="70AD47">
                    <a:lumMod val="75000"/>
                  </a:srgbClr>
                </a:solidFill>
                <a:latin typeface="標楷體" pitchFamily="65" charset="-120"/>
                <a:ea typeface="標楷體" pitchFamily="65" charset="-120"/>
              </a:rPr>
              <a:t>類</a:t>
            </a:r>
          </a:p>
        </p:txBody>
      </p:sp>
      <p:sp>
        <p:nvSpPr>
          <p:cNvPr id="50275" name="Rectangle 99"/>
          <p:cNvSpPr>
            <a:spLocks noChangeArrowheads="1"/>
          </p:cNvSpPr>
          <p:nvPr/>
        </p:nvSpPr>
        <p:spPr bwMode="auto">
          <a:xfrm>
            <a:off x="5138120" y="3479123"/>
            <a:ext cx="1723549" cy="707886"/>
          </a:xfrm>
          <a:prstGeom prst="rect">
            <a:avLst/>
          </a:prstGeom>
          <a:noFill/>
          <a:ln w="9525">
            <a:noFill/>
            <a:miter lim="800000"/>
            <a:headEnd/>
            <a:tailEnd/>
          </a:ln>
        </p:spPr>
        <p:txBody>
          <a:bodyPr wrap="none">
            <a:spAutoFit/>
          </a:bodyPr>
          <a:lstStyle/>
          <a:p>
            <a:r>
              <a:rPr lang="zh-TW" altLang="en-US" sz="4000" b="1" dirty="0" smtClean="0">
                <a:solidFill>
                  <a:srgbClr val="70AD47">
                    <a:lumMod val="75000"/>
                  </a:srgbClr>
                </a:solidFill>
                <a:latin typeface="標楷體" pitchFamily="65" charset="-120"/>
                <a:ea typeface="標楷體" pitchFamily="65" charset="-120"/>
              </a:rPr>
              <a:t>科學</a:t>
            </a:r>
            <a:r>
              <a:rPr lang="zh-TW" altLang="en-US" sz="4000" b="1" dirty="0">
                <a:solidFill>
                  <a:srgbClr val="70AD47">
                    <a:lumMod val="75000"/>
                  </a:srgbClr>
                </a:solidFill>
                <a:latin typeface="標楷體" pitchFamily="65" charset="-120"/>
                <a:ea typeface="標楷體" pitchFamily="65" charset="-120"/>
              </a:rPr>
              <a:t>類</a:t>
            </a:r>
          </a:p>
        </p:txBody>
      </p:sp>
      <p:sp>
        <p:nvSpPr>
          <p:cNvPr id="50276" name="Rectangle 100"/>
          <p:cNvSpPr>
            <a:spLocks noChangeArrowheads="1"/>
          </p:cNvSpPr>
          <p:nvPr/>
        </p:nvSpPr>
        <p:spPr bwMode="auto">
          <a:xfrm>
            <a:off x="4858130" y="1406576"/>
            <a:ext cx="2749471" cy="707886"/>
          </a:xfrm>
          <a:prstGeom prst="rect">
            <a:avLst/>
          </a:prstGeom>
          <a:noFill/>
          <a:ln w="9525">
            <a:noFill/>
            <a:miter lim="800000"/>
            <a:headEnd/>
            <a:tailEnd/>
          </a:ln>
        </p:spPr>
        <p:txBody>
          <a:bodyPr wrap="none">
            <a:spAutoFit/>
          </a:bodyPr>
          <a:lstStyle/>
          <a:p>
            <a:r>
              <a:rPr lang="zh-TW" altLang="en-US" sz="4000" b="1" dirty="0" smtClean="0">
                <a:solidFill>
                  <a:srgbClr val="70AD47">
                    <a:lumMod val="75000"/>
                  </a:srgbClr>
                </a:solidFill>
                <a:latin typeface="標楷體" pitchFamily="65" charset="-120"/>
                <a:ea typeface="標楷體" pitchFamily="65" charset="-120"/>
              </a:rPr>
              <a:t>社會科學</a:t>
            </a:r>
            <a:r>
              <a:rPr lang="zh-TW" altLang="en-US" sz="4000" b="1" dirty="0">
                <a:solidFill>
                  <a:srgbClr val="70AD47">
                    <a:lumMod val="75000"/>
                  </a:srgbClr>
                </a:solidFill>
                <a:latin typeface="標楷體" pitchFamily="65" charset="-120"/>
                <a:ea typeface="標楷體" pitchFamily="65" charset="-120"/>
              </a:rPr>
              <a:t>類</a:t>
            </a:r>
          </a:p>
        </p:txBody>
      </p:sp>
      <p:sp>
        <p:nvSpPr>
          <p:cNvPr id="50277" name="Rectangle 101"/>
          <p:cNvSpPr>
            <a:spLocks noChangeArrowheads="1"/>
          </p:cNvSpPr>
          <p:nvPr/>
        </p:nvSpPr>
        <p:spPr bwMode="auto">
          <a:xfrm>
            <a:off x="257729" y="2466850"/>
            <a:ext cx="4031873" cy="707886"/>
          </a:xfrm>
          <a:prstGeom prst="rect">
            <a:avLst/>
          </a:prstGeom>
          <a:noFill/>
          <a:ln w="9525">
            <a:noFill/>
            <a:miter lim="800000"/>
            <a:headEnd/>
            <a:tailEnd/>
          </a:ln>
        </p:spPr>
        <p:txBody>
          <a:bodyPr wrap="none">
            <a:spAutoFit/>
          </a:bodyPr>
          <a:lstStyle/>
          <a:p>
            <a:r>
              <a:rPr lang="zh-TW" altLang="en-US" sz="4000" b="1" dirty="0" smtClean="0">
                <a:solidFill>
                  <a:srgbClr val="70AD47">
                    <a:lumMod val="75000"/>
                  </a:srgbClr>
                </a:solidFill>
                <a:latin typeface="標楷體" pitchFamily="65" charset="-120"/>
                <a:ea typeface="標楷體" pitchFamily="65" charset="-120"/>
              </a:rPr>
              <a:t>史</a:t>
            </a:r>
            <a:r>
              <a:rPr lang="zh-TW" altLang="en-US" sz="4000" b="1" dirty="0">
                <a:solidFill>
                  <a:srgbClr val="70AD47">
                    <a:lumMod val="75000"/>
                  </a:srgbClr>
                </a:solidFill>
                <a:latin typeface="標楷體" pitchFamily="65" charset="-120"/>
                <a:ea typeface="標楷體" pitchFamily="65" charset="-120"/>
              </a:rPr>
              <a:t>地類</a:t>
            </a:r>
            <a:r>
              <a:rPr lang="en-US" altLang="zh-TW" sz="4000" b="1" dirty="0">
                <a:solidFill>
                  <a:srgbClr val="70AD47">
                    <a:lumMod val="75000"/>
                  </a:srgbClr>
                </a:solidFill>
                <a:latin typeface="標楷體" pitchFamily="65" charset="-120"/>
                <a:ea typeface="標楷體" pitchFamily="65" charset="-120"/>
              </a:rPr>
              <a:t>-</a:t>
            </a:r>
            <a:r>
              <a:rPr lang="zh-TW" altLang="en-US" sz="4000" b="1" dirty="0">
                <a:solidFill>
                  <a:srgbClr val="70AD47">
                    <a:lumMod val="75000"/>
                  </a:srgbClr>
                </a:solidFill>
                <a:latin typeface="標楷體" pitchFamily="65" charset="-120"/>
                <a:ea typeface="標楷體" pitchFamily="65" charset="-120"/>
              </a:rPr>
              <a:t>中國史地</a:t>
            </a:r>
          </a:p>
        </p:txBody>
      </p:sp>
      <p:sp>
        <p:nvSpPr>
          <p:cNvPr id="50278" name="Rectangle 102"/>
          <p:cNvSpPr>
            <a:spLocks noChangeArrowheads="1"/>
          </p:cNvSpPr>
          <p:nvPr/>
        </p:nvSpPr>
        <p:spPr bwMode="auto">
          <a:xfrm>
            <a:off x="319509" y="5451086"/>
            <a:ext cx="4031873" cy="707886"/>
          </a:xfrm>
          <a:prstGeom prst="rect">
            <a:avLst/>
          </a:prstGeom>
          <a:noFill/>
          <a:ln w="9525">
            <a:noFill/>
            <a:miter lim="800000"/>
            <a:headEnd/>
            <a:tailEnd/>
          </a:ln>
        </p:spPr>
        <p:txBody>
          <a:bodyPr wrap="none">
            <a:spAutoFit/>
          </a:bodyPr>
          <a:lstStyle/>
          <a:p>
            <a:r>
              <a:rPr lang="zh-TW" altLang="en-US" sz="4000" b="1" dirty="0" smtClean="0">
                <a:solidFill>
                  <a:srgbClr val="70AD47">
                    <a:lumMod val="75000"/>
                  </a:srgbClr>
                </a:solidFill>
                <a:latin typeface="標楷體" pitchFamily="65" charset="-120"/>
                <a:ea typeface="標楷體" pitchFamily="65" charset="-120"/>
              </a:rPr>
              <a:t>史</a:t>
            </a:r>
            <a:r>
              <a:rPr lang="zh-TW" altLang="en-US" sz="4000" b="1" dirty="0">
                <a:solidFill>
                  <a:srgbClr val="70AD47">
                    <a:lumMod val="75000"/>
                  </a:srgbClr>
                </a:solidFill>
                <a:latin typeface="標楷體" pitchFamily="65" charset="-120"/>
                <a:ea typeface="標楷體" pitchFamily="65" charset="-120"/>
              </a:rPr>
              <a:t>地類</a:t>
            </a:r>
            <a:r>
              <a:rPr lang="en-US" altLang="zh-TW" sz="4000" b="1" dirty="0">
                <a:solidFill>
                  <a:srgbClr val="70AD47">
                    <a:lumMod val="75000"/>
                  </a:srgbClr>
                </a:solidFill>
                <a:latin typeface="標楷體" pitchFamily="65" charset="-120"/>
                <a:ea typeface="標楷體" pitchFamily="65" charset="-120"/>
              </a:rPr>
              <a:t>-</a:t>
            </a:r>
            <a:r>
              <a:rPr lang="zh-TW" altLang="en-US" sz="4000" b="1" dirty="0">
                <a:solidFill>
                  <a:srgbClr val="70AD47">
                    <a:lumMod val="75000"/>
                  </a:srgbClr>
                </a:solidFill>
                <a:latin typeface="標楷體" pitchFamily="65" charset="-120"/>
                <a:ea typeface="標楷體" pitchFamily="65" charset="-120"/>
              </a:rPr>
              <a:t>世界史地</a:t>
            </a:r>
          </a:p>
        </p:txBody>
      </p:sp>
      <p:sp>
        <p:nvSpPr>
          <p:cNvPr id="50279" name="Rectangle 103"/>
          <p:cNvSpPr>
            <a:spLocks noChangeArrowheads="1"/>
          </p:cNvSpPr>
          <p:nvPr/>
        </p:nvSpPr>
        <p:spPr bwMode="auto">
          <a:xfrm>
            <a:off x="790834" y="3498883"/>
            <a:ext cx="2749471" cy="707886"/>
          </a:xfrm>
          <a:prstGeom prst="rect">
            <a:avLst/>
          </a:prstGeom>
          <a:noFill/>
          <a:ln w="9525">
            <a:noFill/>
            <a:miter lim="800000"/>
            <a:headEnd/>
            <a:tailEnd/>
          </a:ln>
        </p:spPr>
        <p:txBody>
          <a:bodyPr wrap="none">
            <a:spAutoFit/>
          </a:bodyPr>
          <a:lstStyle/>
          <a:p>
            <a:r>
              <a:rPr lang="zh-TW" altLang="en-US" sz="4000" b="1" dirty="0" smtClean="0">
                <a:solidFill>
                  <a:srgbClr val="70AD47">
                    <a:lumMod val="75000"/>
                  </a:srgbClr>
                </a:solidFill>
                <a:latin typeface="標楷體" pitchFamily="65" charset="-120"/>
                <a:ea typeface="標楷體" pitchFamily="65" charset="-120"/>
              </a:rPr>
              <a:t>語言</a:t>
            </a:r>
            <a:r>
              <a:rPr lang="zh-TW" altLang="en-US" sz="4000" b="1" dirty="0">
                <a:solidFill>
                  <a:srgbClr val="70AD47">
                    <a:lumMod val="75000"/>
                  </a:srgbClr>
                </a:solidFill>
                <a:latin typeface="標楷體" pitchFamily="65" charset="-120"/>
                <a:ea typeface="標楷體" pitchFamily="65" charset="-120"/>
              </a:rPr>
              <a:t>文學類</a:t>
            </a:r>
          </a:p>
        </p:txBody>
      </p:sp>
      <p:sp>
        <p:nvSpPr>
          <p:cNvPr id="25" name="Google Shape;117;p7"/>
          <p:cNvSpPr>
            <a:spLocks noGrp="1"/>
          </p:cNvSpPr>
          <p:nvPr>
            <p:ph type="sldNum" sz="quarter" idx="4294967295"/>
          </p:nvPr>
        </p:nvSpPr>
        <p:spPr bwMode="auto">
          <a:xfrm>
            <a:off x="8248048" y="6419850"/>
            <a:ext cx="658813" cy="365125"/>
          </a:xfrm>
          <a:prstGeom prst="rect">
            <a:avLst/>
          </a:prstGeom>
          <a:noFill/>
          <a:ln>
            <a:miter lim="800000"/>
            <a:headEnd/>
            <a:tailEnd/>
          </a:ln>
        </p:spPr>
        <p:txBody>
          <a:bodyPr wrap="square" lIns="91425" tIns="45700" rIns="91425" bIns="45700" numCol="1" anchorCtr="0" compatLnSpc="1">
            <a:prstTxWarp prst="textNoShape">
              <a:avLst/>
            </a:prstTxWarp>
          </a:bodyPr>
          <a:lstStyle/>
          <a:p>
            <a:pPr fontAlgn="base">
              <a:spcBef>
                <a:spcPct val="0"/>
              </a:spcBef>
              <a:spcAft>
                <a:spcPct val="0"/>
              </a:spcAft>
            </a:pPr>
            <a:r>
              <a:rPr lang="en-US" altLang="zh-TW" dirty="0" smtClean="0">
                <a:solidFill>
                  <a:prstClr val="black"/>
                </a:solidFill>
                <a:latin typeface="Arial" charset="0"/>
                <a:cs typeface="Arial" charset="0"/>
                <a:sym typeface="Arial" charset="0"/>
              </a:rPr>
              <a:t>10</a:t>
            </a:r>
            <a:endParaRPr lang="zh-TW" altLang="zh-TW" dirty="0">
              <a:solidFill>
                <a:prstClr val="black"/>
              </a:solidFill>
              <a:latin typeface="Arial" charset="0"/>
              <a:cs typeface="Arial" charset="0"/>
              <a:sym typeface="Arial" charset="0"/>
            </a:endParaRPr>
          </a:p>
        </p:txBody>
      </p:sp>
      <p:sp>
        <p:nvSpPr>
          <p:cNvPr id="20" name="Rectangle 90"/>
          <p:cNvSpPr>
            <a:spLocks noChangeArrowheads="1"/>
          </p:cNvSpPr>
          <p:nvPr/>
        </p:nvSpPr>
        <p:spPr bwMode="auto">
          <a:xfrm>
            <a:off x="860318" y="221129"/>
            <a:ext cx="4205458" cy="769441"/>
          </a:xfrm>
          <a:prstGeom prst="rect">
            <a:avLst/>
          </a:prstGeom>
          <a:noFill/>
          <a:ln w="9525">
            <a:noFill/>
            <a:miter lim="800000"/>
            <a:headEnd/>
            <a:tailEnd/>
          </a:ln>
        </p:spPr>
        <p:txBody>
          <a:bodyPr wrap="square">
            <a:spAutoFit/>
          </a:bodyPr>
          <a:lstStyle/>
          <a:p>
            <a:r>
              <a:rPr lang="zh-TW" altLang="en-US" sz="4400" b="1" dirty="0">
                <a:solidFill>
                  <a:prstClr val="black"/>
                </a:solidFill>
                <a:ea typeface="標楷體" pitchFamily="65" charset="-120"/>
              </a:rPr>
              <a:t>中文圖書分類法</a:t>
            </a:r>
          </a:p>
        </p:txBody>
      </p:sp>
      <p:cxnSp>
        <p:nvCxnSpPr>
          <p:cNvPr id="8" name="直線接點 7"/>
          <p:cNvCxnSpPr/>
          <p:nvPr/>
        </p:nvCxnSpPr>
        <p:spPr>
          <a:xfrm>
            <a:off x="5234037" y="5805029"/>
            <a:ext cx="187452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直線接點 15"/>
          <p:cNvCxnSpPr/>
          <p:nvPr/>
        </p:nvCxnSpPr>
        <p:spPr>
          <a:xfrm>
            <a:off x="1061325" y="1787765"/>
            <a:ext cx="187452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28661645"/>
      </p:ext>
    </p:extLst>
  </p:cSld>
  <p:clrMapOvr>
    <a:masterClrMapping/>
  </p:clrMapOvr>
  <p:transition spd="slow"/>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6"/>
          <p:cNvSpPr>
            <a:spLocks noChangeArrowheads="1"/>
          </p:cNvSpPr>
          <p:nvPr/>
        </p:nvSpPr>
        <p:spPr bwMode="auto">
          <a:xfrm>
            <a:off x="1012714" y="159545"/>
            <a:ext cx="7235333" cy="1446550"/>
          </a:xfrm>
          <a:prstGeom prst="rect">
            <a:avLst/>
          </a:prstGeom>
          <a:noFill/>
          <a:ln w="9525">
            <a:noFill/>
            <a:miter lim="800000"/>
            <a:headEnd/>
            <a:tailEnd/>
          </a:ln>
        </p:spPr>
        <p:txBody>
          <a:bodyPr wrap="square">
            <a:spAutoFit/>
          </a:bodyPr>
          <a:lstStyle/>
          <a:p>
            <a:pPr marL="342900" indent="-342900"/>
            <a:r>
              <a:rPr lang="en-US" altLang="zh-TW" sz="4400" b="1" dirty="0">
                <a:solidFill>
                  <a:srgbClr val="FF0000"/>
                </a:solidFill>
                <a:latin typeface="標楷體" pitchFamily="65" charset="-120"/>
                <a:ea typeface="標楷體" pitchFamily="65" charset="-120"/>
              </a:rPr>
              <a:t>200 </a:t>
            </a:r>
            <a:r>
              <a:rPr lang="zh-TW" altLang="en-US" sz="4400" b="1" dirty="0">
                <a:solidFill>
                  <a:srgbClr val="FF0000"/>
                </a:solidFill>
                <a:latin typeface="標楷體" pitchFamily="65" charset="-120"/>
                <a:ea typeface="標楷體" pitchFamily="65" charset="-120"/>
              </a:rPr>
              <a:t>宗教類</a:t>
            </a:r>
          </a:p>
          <a:p>
            <a:pPr marL="342900" indent="-342900"/>
            <a:r>
              <a:rPr lang="en-US" altLang="zh-TW" sz="4400" b="1" dirty="0">
                <a:latin typeface="標楷體" pitchFamily="65" charset="-120"/>
                <a:ea typeface="標楷體" pitchFamily="65" charset="-120"/>
              </a:rPr>
              <a:t>—</a:t>
            </a:r>
            <a:r>
              <a:rPr lang="zh-TW" altLang="en-US" sz="4400" b="1" dirty="0">
                <a:latin typeface="標楷體" pitchFamily="65" charset="-120"/>
                <a:ea typeface="標楷體" pitchFamily="65" charset="-120"/>
              </a:rPr>
              <a:t>研究人類的各種宗教</a:t>
            </a:r>
            <a:r>
              <a:rPr lang="zh-TW" altLang="en-US" sz="4400" b="1" dirty="0" smtClean="0">
                <a:latin typeface="標楷體" pitchFamily="65" charset="-120"/>
                <a:ea typeface="標楷體" pitchFamily="65" charset="-120"/>
              </a:rPr>
              <a:t>信仰</a:t>
            </a:r>
            <a:endParaRPr lang="zh-TW" altLang="en-US" sz="4400" b="1" dirty="0">
              <a:latin typeface="標楷體" pitchFamily="65" charset="-120"/>
              <a:ea typeface="標楷體" pitchFamily="65" charset="-120"/>
            </a:endParaRPr>
          </a:p>
        </p:txBody>
      </p:sp>
      <p:sp>
        <p:nvSpPr>
          <p:cNvPr id="40962" name="Rectangle 7"/>
          <p:cNvSpPr>
            <a:spLocks noChangeArrowheads="1"/>
          </p:cNvSpPr>
          <p:nvPr/>
        </p:nvSpPr>
        <p:spPr bwMode="auto">
          <a:xfrm>
            <a:off x="179388" y="1916113"/>
            <a:ext cx="8785225" cy="4752975"/>
          </a:xfrm>
          <a:prstGeom prst="rect">
            <a:avLst/>
          </a:prstGeom>
          <a:noFill/>
          <a:ln w="9525">
            <a:noFill/>
            <a:miter lim="800000"/>
            <a:headEnd/>
            <a:tailEnd/>
          </a:ln>
        </p:spPr>
        <p:txBody>
          <a:bodyPr/>
          <a:lstStyle/>
          <a:p>
            <a:pPr algn="ctr">
              <a:spcBef>
                <a:spcPct val="20000"/>
              </a:spcBef>
            </a:pPr>
            <a:endParaRPr lang="zh-TW" altLang="zh-TW" sz="2800" b="1">
              <a:ea typeface="標楷體" pitchFamily="65" charset="-120"/>
            </a:endParaRPr>
          </a:p>
        </p:txBody>
      </p:sp>
      <p:pic>
        <p:nvPicPr>
          <p:cNvPr id="62475" name="Picture 11" descr="DSCN8989"/>
          <p:cNvPicPr>
            <a:picLocks noChangeAspect="1" noChangeArrowheads="1"/>
          </p:cNvPicPr>
          <p:nvPr/>
        </p:nvPicPr>
        <p:blipFill>
          <a:blip r:embed="rId3"/>
          <a:srcRect/>
          <a:stretch>
            <a:fillRect/>
          </a:stretch>
        </p:blipFill>
        <p:spPr bwMode="auto">
          <a:xfrm>
            <a:off x="6332594" y="2472853"/>
            <a:ext cx="2683584" cy="3889053"/>
          </a:xfrm>
          <a:prstGeom prst="rect">
            <a:avLst/>
          </a:prstGeom>
          <a:noFill/>
          <a:ln w="9525">
            <a:noFill/>
            <a:miter lim="800000"/>
            <a:headEnd/>
            <a:tailEnd/>
          </a:ln>
        </p:spPr>
      </p:pic>
      <p:pic>
        <p:nvPicPr>
          <p:cNvPr id="62476" name="Picture 12" descr="DSCN8991"/>
          <p:cNvPicPr>
            <a:picLocks noChangeAspect="1" noChangeArrowheads="1"/>
          </p:cNvPicPr>
          <p:nvPr/>
        </p:nvPicPr>
        <p:blipFill>
          <a:blip r:embed="rId4"/>
          <a:srcRect/>
          <a:stretch>
            <a:fillRect/>
          </a:stretch>
        </p:blipFill>
        <p:spPr bwMode="auto">
          <a:xfrm>
            <a:off x="230953" y="1800226"/>
            <a:ext cx="2872241" cy="3831907"/>
          </a:xfrm>
          <a:prstGeom prst="rect">
            <a:avLst/>
          </a:prstGeom>
          <a:noFill/>
          <a:ln w="9525">
            <a:noFill/>
            <a:miter lim="800000"/>
            <a:headEnd/>
            <a:tailEnd/>
          </a:ln>
        </p:spPr>
      </p:pic>
      <p:pic>
        <p:nvPicPr>
          <p:cNvPr id="2" name="圖片 1"/>
          <p:cNvPicPr>
            <a:picLocks noChangeAspect="1"/>
          </p:cNvPicPr>
          <p:nvPr/>
        </p:nvPicPr>
        <p:blipFill>
          <a:blip r:embed="rId5"/>
          <a:stretch>
            <a:fillRect/>
          </a:stretch>
        </p:blipFill>
        <p:spPr>
          <a:xfrm>
            <a:off x="3331551" y="2011108"/>
            <a:ext cx="2772686" cy="3969068"/>
          </a:xfrm>
          <a:prstGeom prst="rect">
            <a:avLst/>
          </a:prstGeom>
        </p:spPr>
      </p:pic>
      <p:sp>
        <p:nvSpPr>
          <p:cNvPr id="11" name="Google Shape;117;p7"/>
          <p:cNvSpPr>
            <a:spLocks noGrp="1"/>
          </p:cNvSpPr>
          <p:nvPr>
            <p:ph type="sldNum" sz="quarter" idx="4294967295"/>
          </p:nvPr>
        </p:nvSpPr>
        <p:spPr bwMode="auto">
          <a:xfrm>
            <a:off x="8248048" y="6419850"/>
            <a:ext cx="658813" cy="365125"/>
          </a:xfrm>
          <a:prstGeom prst="rect">
            <a:avLst/>
          </a:prstGeom>
          <a:noFill/>
          <a:ln>
            <a:miter lim="800000"/>
            <a:headEnd/>
            <a:tailEnd/>
          </a:ln>
        </p:spPr>
        <p:txBody>
          <a:bodyPr wrap="square" lIns="91425" tIns="45700" rIns="91425" bIns="45700" numCol="1" anchorCtr="0" compatLnSpc="1">
            <a:prstTxWarp prst="textNoShape">
              <a:avLst/>
            </a:prstTxWarp>
          </a:bodyPr>
          <a:lstStyle/>
          <a:p>
            <a:pPr fontAlgn="base">
              <a:spcBef>
                <a:spcPct val="0"/>
              </a:spcBef>
              <a:spcAft>
                <a:spcPct val="0"/>
              </a:spcAft>
            </a:pPr>
            <a:r>
              <a:rPr lang="en-US" altLang="zh-TW" dirty="0" smtClean="0">
                <a:latin typeface="Arial" charset="0"/>
                <a:cs typeface="Arial" charset="0"/>
                <a:sym typeface="Arial" charset="0"/>
              </a:rPr>
              <a:t>17</a:t>
            </a:r>
            <a:endParaRPr lang="zh-TW" altLang="zh-TW" dirty="0">
              <a:latin typeface="Arial" charset="0"/>
              <a:cs typeface="Arial" charset="0"/>
              <a:sym typeface="Arial" charset="0"/>
            </a:endParaRPr>
          </a:p>
        </p:txBody>
      </p:sp>
    </p:spTree>
    <p:extLst>
      <p:ext uri="{BB962C8B-B14F-4D97-AF65-F5344CB8AC3E}">
        <p14:creationId xmlns:p14="http://schemas.microsoft.com/office/powerpoint/2010/main" val="10848060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2476"/>
                                        </p:tgtEl>
                                        <p:attrNameLst>
                                          <p:attrName>style.visibility</p:attrName>
                                        </p:attrNameLst>
                                      </p:cBhvr>
                                      <p:to>
                                        <p:strVal val="visible"/>
                                      </p:to>
                                    </p:set>
                                    <p:animEffect transition="in" filter="randombar(horizontal)">
                                      <p:cBhvr>
                                        <p:cTn id="7" dur="500"/>
                                        <p:tgtEl>
                                          <p:spTgt spid="62476"/>
                                        </p:tgtEl>
                                      </p:cBhvr>
                                    </p:animEffect>
                                  </p:childTnLst>
                                </p:cTn>
                              </p:par>
                              <p:par>
                                <p:cTn id="8" presetID="14"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par>
                                <p:cTn id="11" presetID="14" presetClass="entr" presetSubtype="10" fill="hold" nodeType="withEffect">
                                  <p:stCondLst>
                                    <p:cond delay="0"/>
                                  </p:stCondLst>
                                  <p:childTnLst>
                                    <p:set>
                                      <p:cBhvr>
                                        <p:cTn id="12" dur="1" fill="hold">
                                          <p:stCondLst>
                                            <p:cond delay="0"/>
                                          </p:stCondLst>
                                        </p:cTn>
                                        <p:tgtEl>
                                          <p:spTgt spid="62475"/>
                                        </p:tgtEl>
                                        <p:attrNameLst>
                                          <p:attrName>style.visibility</p:attrName>
                                        </p:attrNameLst>
                                      </p:cBhvr>
                                      <p:to>
                                        <p:strVal val="visible"/>
                                      </p:to>
                                    </p:set>
                                    <p:animEffect transition="in" filter="randombar(horizontal)">
                                      <p:cBhvr>
                                        <p:cTn id="13" dur="500"/>
                                        <p:tgtEl>
                                          <p:spTgt spid="624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字方塊 2"/>
          <p:cNvSpPr txBox="1">
            <a:spLocks noChangeArrowheads="1"/>
          </p:cNvSpPr>
          <p:nvPr/>
        </p:nvSpPr>
        <p:spPr bwMode="auto">
          <a:xfrm>
            <a:off x="215521" y="614899"/>
            <a:ext cx="8547373" cy="1323439"/>
          </a:xfrm>
          <a:prstGeom prst="rect">
            <a:avLst/>
          </a:prstGeom>
          <a:noFill/>
          <a:ln w="9525">
            <a:noFill/>
            <a:miter lim="800000"/>
            <a:headEnd/>
            <a:tailEnd/>
          </a:ln>
        </p:spPr>
        <p:txBody>
          <a:bodyPr wrap="square">
            <a:spAutoFit/>
          </a:bodyPr>
          <a:lstStyle/>
          <a:p>
            <a:r>
              <a:rPr kumimoji="0" lang="zh-TW" altLang="en-US" sz="4000" dirty="0">
                <a:latin typeface="標楷體" panose="03000509000000000000" pitchFamily="65" charset="-120"/>
                <a:ea typeface="標楷體" panose="03000509000000000000" pitchFamily="65" charset="-120"/>
              </a:rPr>
              <a:t>人類對於天地自然的現象，充滿</a:t>
            </a:r>
            <a:r>
              <a:rPr kumimoji="0" lang="zh-TW" altLang="en-US" sz="4000" dirty="0" smtClean="0">
                <a:latin typeface="標楷體" panose="03000509000000000000" pitchFamily="65" charset="-120"/>
                <a:ea typeface="標楷體" panose="03000509000000000000" pitchFamily="65" charset="-120"/>
              </a:rPr>
              <a:t>好奇，想要</a:t>
            </a:r>
            <a:r>
              <a:rPr lang="zh-TW" altLang="en-US" sz="4000" dirty="0" smtClean="0">
                <a:solidFill>
                  <a:srgbClr val="FF0000"/>
                </a:solidFill>
                <a:latin typeface="標楷體" pitchFamily="65" charset="-120"/>
                <a:ea typeface="標楷體" pitchFamily="65" charset="-120"/>
              </a:rPr>
              <a:t>研究</a:t>
            </a:r>
            <a:r>
              <a:rPr lang="zh-TW" altLang="en-US" sz="4000" dirty="0">
                <a:solidFill>
                  <a:srgbClr val="FF0000"/>
                </a:solidFill>
                <a:latin typeface="標楷體" pitchFamily="65" charset="-120"/>
                <a:ea typeface="標楷體" pitchFamily="65" charset="-120"/>
              </a:rPr>
              <a:t>自然界萬物的變化</a:t>
            </a:r>
            <a:r>
              <a:rPr lang="zh-TW" altLang="en-US" sz="4000" dirty="0" smtClean="0">
                <a:latin typeface="標楷體" pitchFamily="65" charset="-120"/>
                <a:ea typeface="標楷體" pitchFamily="65" charset="-120"/>
              </a:rPr>
              <a:t>。</a:t>
            </a:r>
            <a:endParaRPr kumimoji="0" lang="zh-TW" altLang="en-US" sz="4000" dirty="0">
              <a:latin typeface="標楷體" panose="03000509000000000000" pitchFamily="65" charset="-120"/>
              <a:ea typeface="標楷體" panose="03000509000000000000" pitchFamily="65" charset="-120"/>
            </a:endParaRPr>
          </a:p>
        </p:txBody>
      </p:sp>
      <p:pic>
        <p:nvPicPr>
          <p:cNvPr id="4" name="圖片 3"/>
          <p:cNvPicPr>
            <a:picLocks noChangeAspect="1"/>
          </p:cNvPicPr>
          <p:nvPr/>
        </p:nvPicPr>
        <p:blipFill>
          <a:blip r:embed="rId2"/>
          <a:srcRect/>
          <a:stretch>
            <a:fillRect/>
          </a:stretch>
        </p:blipFill>
        <p:spPr bwMode="auto">
          <a:xfrm>
            <a:off x="4078224" y="3578815"/>
            <a:ext cx="5065776" cy="3279185"/>
          </a:xfrm>
          <a:prstGeom prst="rect">
            <a:avLst/>
          </a:prstGeom>
          <a:noFill/>
          <a:ln w="9525">
            <a:noFill/>
            <a:miter lim="800000"/>
            <a:headEnd/>
            <a:tailEnd/>
          </a:ln>
        </p:spPr>
      </p:pic>
      <p:pic>
        <p:nvPicPr>
          <p:cNvPr id="2" name="圖片 1"/>
          <p:cNvPicPr>
            <a:picLocks noChangeAspect="1"/>
          </p:cNvPicPr>
          <p:nvPr/>
        </p:nvPicPr>
        <p:blipFill>
          <a:blip r:embed="rId3"/>
          <a:srcRect/>
          <a:stretch>
            <a:fillRect/>
          </a:stretch>
        </p:blipFill>
        <p:spPr bwMode="auto">
          <a:xfrm>
            <a:off x="251952" y="1938338"/>
            <a:ext cx="5207016" cy="3383422"/>
          </a:xfrm>
          <a:prstGeom prst="rect">
            <a:avLst/>
          </a:prstGeom>
          <a:noFill/>
          <a:ln w="9525">
            <a:noFill/>
            <a:miter lim="800000"/>
            <a:headEnd/>
            <a:tailEnd/>
          </a:ln>
        </p:spPr>
      </p:pic>
      <p:sp>
        <p:nvSpPr>
          <p:cNvPr id="13" name="Google Shape;117;p7"/>
          <p:cNvSpPr>
            <a:spLocks noGrp="1"/>
          </p:cNvSpPr>
          <p:nvPr>
            <p:ph type="sldNum" sz="quarter" idx="4294967295"/>
          </p:nvPr>
        </p:nvSpPr>
        <p:spPr bwMode="auto">
          <a:xfrm>
            <a:off x="8248048" y="6419850"/>
            <a:ext cx="658813" cy="365125"/>
          </a:xfrm>
          <a:prstGeom prst="rect">
            <a:avLst/>
          </a:prstGeom>
          <a:noFill/>
          <a:ln>
            <a:miter lim="800000"/>
            <a:headEnd/>
            <a:tailEnd/>
          </a:ln>
        </p:spPr>
        <p:txBody>
          <a:bodyPr wrap="square" lIns="91425" tIns="45700" rIns="91425" bIns="45700" numCol="1" anchorCtr="0" compatLnSpc="1">
            <a:prstTxWarp prst="textNoShape">
              <a:avLst/>
            </a:prstTxWarp>
          </a:bodyPr>
          <a:lstStyle/>
          <a:p>
            <a:pPr fontAlgn="base">
              <a:spcBef>
                <a:spcPct val="0"/>
              </a:spcBef>
              <a:spcAft>
                <a:spcPct val="0"/>
              </a:spcAft>
            </a:pPr>
            <a:r>
              <a:rPr lang="en-US" altLang="zh-TW" dirty="0" smtClean="0">
                <a:latin typeface="Arial" charset="0"/>
                <a:cs typeface="Arial" charset="0"/>
                <a:sym typeface="Arial" charset="0"/>
              </a:rPr>
              <a:t>18</a:t>
            </a:r>
          </a:p>
        </p:txBody>
      </p:sp>
    </p:spTree>
    <p:extLst>
      <p:ext uri="{BB962C8B-B14F-4D97-AF65-F5344CB8AC3E}">
        <p14:creationId xmlns:p14="http://schemas.microsoft.com/office/powerpoint/2010/main" val="192622199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圖片 20"/>
          <p:cNvPicPr>
            <a:picLocks noChangeAspect="1"/>
          </p:cNvPicPr>
          <p:nvPr/>
        </p:nvPicPr>
        <p:blipFill>
          <a:blip r:embed="rId3">
            <a:clrChange>
              <a:clrFrom>
                <a:srgbClr val="DCF2FF"/>
              </a:clrFrom>
              <a:clrTo>
                <a:srgbClr val="DCF2FF">
                  <a:alpha val="0"/>
                </a:srgbClr>
              </a:clrTo>
            </a:clrChange>
          </a:blip>
          <a:stretch>
            <a:fillRect/>
          </a:stretch>
        </p:blipFill>
        <p:spPr>
          <a:xfrm>
            <a:off x="6928384" y="3665415"/>
            <a:ext cx="2438202" cy="2736757"/>
          </a:xfrm>
          <a:prstGeom prst="rect">
            <a:avLst/>
          </a:prstGeom>
          <a:ln>
            <a:noFill/>
          </a:ln>
          <a:effectLst>
            <a:softEdge rad="112500"/>
          </a:effectLst>
        </p:spPr>
      </p:pic>
      <p:sp>
        <p:nvSpPr>
          <p:cNvPr id="50269" name="Rectangle 93"/>
          <p:cNvSpPr>
            <a:spLocks noChangeArrowheads="1"/>
          </p:cNvSpPr>
          <p:nvPr/>
        </p:nvSpPr>
        <p:spPr bwMode="auto">
          <a:xfrm>
            <a:off x="5138121" y="4514161"/>
            <a:ext cx="1790264" cy="772465"/>
          </a:xfrm>
          <a:prstGeom prst="rect">
            <a:avLst/>
          </a:prstGeom>
          <a:noFill/>
          <a:ln w="9525">
            <a:noFill/>
            <a:miter lim="800000"/>
            <a:headEnd/>
            <a:tailEnd/>
          </a:ln>
        </p:spPr>
        <p:txBody>
          <a:bodyPr/>
          <a:lstStyle/>
          <a:p>
            <a:pPr>
              <a:spcAft>
                <a:spcPct val="20000"/>
              </a:spcAft>
            </a:pPr>
            <a:r>
              <a:rPr lang="zh-TW" altLang="en-US" sz="4000" b="1" dirty="0" smtClean="0">
                <a:solidFill>
                  <a:srgbClr val="70AD47">
                    <a:lumMod val="75000"/>
                  </a:srgbClr>
                </a:solidFill>
                <a:latin typeface="標楷體" pitchFamily="65" charset="-120"/>
                <a:ea typeface="標楷體" pitchFamily="65" charset="-120"/>
              </a:rPr>
              <a:t>藝術</a:t>
            </a:r>
            <a:r>
              <a:rPr lang="zh-TW" altLang="en-US" sz="4000" b="1" dirty="0">
                <a:solidFill>
                  <a:srgbClr val="70AD47">
                    <a:lumMod val="75000"/>
                  </a:srgbClr>
                </a:solidFill>
                <a:latin typeface="標楷體" pitchFamily="65" charset="-120"/>
                <a:ea typeface="標楷體" pitchFamily="65" charset="-120"/>
              </a:rPr>
              <a:t>類</a:t>
            </a:r>
          </a:p>
        </p:txBody>
      </p:sp>
      <p:sp>
        <p:nvSpPr>
          <p:cNvPr id="50271" name="Rectangle 95"/>
          <p:cNvSpPr>
            <a:spLocks noChangeArrowheads="1"/>
          </p:cNvSpPr>
          <p:nvPr/>
        </p:nvSpPr>
        <p:spPr bwMode="auto">
          <a:xfrm>
            <a:off x="4858130" y="2466850"/>
            <a:ext cx="2882900" cy="707886"/>
          </a:xfrm>
          <a:prstGeom prst="rect">
            <a:avLst/>
          </a:prstGeom>
          <a:noFill/>
          <a:ln w="9525">
            <a:noFill/>
            <a:miter lim="800000"/>
            <a:headEnd/>
            <a:tailEnd/>
          </a:ln>
        </p:spPr>
        <p:txBody>
          <a:bodyPr>
            <a:spAutoFit/>
          </a:bodyPr>
          <a:lstStyle/>
          <a:p>
            <a:pPr>
              <a:spcAft>
                <a:spcPct val="20000"/>
              </a:spcAft>
            </a:pPr>
            <a:r>
              <a:rPr lang="zh-TW" altLang="en-US" sz="4000" b="1" dirty="0" smtClean="0">
                <a:solidFill>
                  <a:srgbClr val="70AD47">
                    <a:lumMod val="75000"/>
                  </a:srgbClr>
                </a:solidFill>
                <a:latin typeface="標楷體" pitchFamily="65" charset="-120"/>
                <a:ea typeface="標楷體" pitchFamily="65" charset="-120"/>
              </a:rPr>
              <a:t>應用科學</a:t>
            </a:r>
            <a:r>
              <a:rPr lang="zh-TW" altLang="en-US" sz="4000" b="1" dirty="0">
                <a:solidFill>
                  <a:srgbClr val="70AD47">
                    <a:lumMod val="75000"/>
                  </a:srgbClr>
                </a:solidFill>
                <a:latin typeface="標楷體" pitchFamily="65" charset="-120"/>
                <a:ea typeface="標楷體" pitchFamily="65" charset="-120"/>
              </a:rPr>
              <a:t>類</a:t>
            </a:r>
          </a:p>
        </p:txBody>
      </p:sp>
      <p:sp>
        <p:nvSpPr>
          <p:cNvPr id="50272" name="Rectangle 96"/>
          <p:cNvSpPr>
            <a:spLocks noChangeArrowheads="1"/>
          </p:cNvSpPr>
          <p:nvPr/>
        </p:nvSpPr>
        <p:spPr bwMode="auto">
          <a:xfrm>
            <a:off x="5492195" y="5427486"/>
            <a:ext cx="1210588" cy="707886"/>
          </a:xfrm>
          <a:prstGeom prst="rect">
            <a:avLst/>
          </a:prstGeom>
          <a:noFill/>
          <a:ln w="9525">
            <a:noFill/>
            <a:miter lim="800000"/>
            <a:headEnd/>
            <a:tailEnd/>
          </a:ln>
        </p:spPr>
        <p:txBody>
          <a:bodyPr wrap="none">
            <a:spAutoFit/>
          </a:bodyPr>
          <a:lstStyle/>
          <a:p>
            <a:r>
              <a:rPr lang="zh-TW" altLang="en-US" sz="4000" b="1" dirty="0" smtClean="0">
                <a:solidFill>
                  <a:srgbClr val="70AD47">
                    <a:lumMod val="75000"/>
                  </a:srgbClr>
                </a:solidFill>
                <a:latin typeface="標楷體" pitchFamily="65" charset="-120"/>
                <a:ea typeface="標楷體" pitchFamily="65" charset="-120"/>
              </a:rPr>
              <a:t>總</a:t>
            </a:r>
            <a:r>
              <a:rPr lang="zh-TW" altLang="en-US" sz="4000" b="1" dirty="0">
                <a:solidFill>
                  <a:srgbClr val="70AD47">
                    <a:lumMod val="75000"/>
                  </a:srgbClr>
                </a:solidFill>
                <a:latin typeface="標楷體" pitchFamily="65" charset="-120"/>
                <a:ea typeface="標楷體" pitchFamily="65" charset="-120"/>
              </a:rPr>
              <a:t>類</a:t>
            </a:r>
          </a:p>
        </p:txBody>
      </p:sp>
      <p:sp>
        <p:nvSpPr>
          <p:cNvPr id="50273" name="Rectangle 97"/>
          <p:cNvSpPr>
            <a:spLocks noChangeArrowheads="1"/>
          </p:cNvSpPr>
          <p:nvPr/>
        </p:nvSpPr>
        <p:spPr bwMode="auto">
          <a:xfrm>
            <a:off x="1134638" y="1415071"/>
            <a:ext cx="1723549" cy="707886"/>
          </a:xfrm>
          <a:prstGeom prst="rect">
            <a:avLst/>
          </a:prstGeom>
          <a:noFill/>
          <a:ln w="9525">
            <a:noFill/>
            <a:miter lim="800000"/>
            <a:headEnd/>
            <a:tailEnd/>
          </a:ln>
        </p:spPr>
        <p:txBody>
          <a:bodyPr wrap="none">
            <a:spAutoFit/>
          </a:bodyPr>
          <a:lstStyle/>
          <a:p>
            <a:r>
              <a:rPr lang="zh-TW" altLang="en-US" sz="4000" b="1" dirty="0" smtClean="0">
                <a:solidFill>
                  <a:srgbClr val="70AD47">
                    <a:lumMod val="75000"/>
                  </a:srgbClr>
                </a:solidFill>
                <a:latin typeface="標楷體" pitchFamily="65" charset="-120"/>
                <a:ea typeface="標楷體" pitchFamily="65" charset="-120"/>
              </a:rPr>
              <a:t>哲學</a:t>
            </a:r>
            <a:r>
              <a:rPr lang="zh-TW" altLang="en-US" sz="4000" b="1" dirty="0">
                <a:solidFill>
                  <a:srgbClr val="70AD47">
                    <a:lumMod val="75000"/>
                  </a:srgbClr>
                </a:solidFill>
                <a:latin typeface="標楷體" pitchFamily="65" charset="-120"/>
                <a:ea typeface="標楷體" pitchFamily="65" charset="-120"/>
              </a:rPr>
              <a:t>類</a:t>
            </a:r>
          </a:p>
        </p:txBody>
      </p:sp>
      <p:sp>
        <p:nvSpPr>
          <p:cNvPr id="50274" name="Rectangle 98"/>
          <p:cNvSpPr>
            <a:spLocks noChangeArrowheads="1"/>
          </p:cNvSpPr>
          <p:nvPr/>
        </p:nvSpPr>
        <p:spPr bwMode="auto">
          <a:xfrm>
            <a:off x="1411892" y="4578740"/>
            <a:ext cx="1723549" cy="707886"/>
          </a:xfrm>
          <a:prstGeom prst="rect">
            <a:avLst/>
          </a:prstGeom>
          <a:noFill/>
          <a:ln w="9525">
            <a:noFill/>
            <a:miter lim="800000"/>
            <a:headEnd/>
            <a:tailEnd/>
          </a:ln>
        </p:spPr>
        <p:txBody>
          <a:bodyPr wrap="none">
            <a:spAutoFit/>
          </a:bodyPr>
          <a:lstStyle/>
          <a:p>
            <a:r>
              <a:rPr lang="zh-TW" altLang="en-US" sz="4000" b="1" dirty="0" smtClean="0">
                <a:solidFill>
                  <a:srgbClr val="70AD47">
                    <a:lumMod val="75000"/>
                  </a:srgbClr>
                </a:solidFill>
                <a:latin typeface="標楷體" pitchFamily="65" charset="-120"/>
                <a:ea typeface="標楷體" pitchFamily="65" charset="-120"/>
              </a:rPr>
              <a:t>宗教</a:t>
            </a:r>
            <a:r>
              <a:rPr lang="zh-TW" altLang="en-US" sz="4000" b="1" dirty="0">
                <a:solidFill>
                  <a:srgbClr val="70AD47">
                    <a:lumMod val="75000"/>
                  </a:srgbClr>
                </a:solidFill>
                <a:latin typeface="標楷體" pitchFamily="65" charset="-120"/>
                <a:ea typeface="標楷體" pitchFamily="65" charset="-120"/>
              </a:rPr>
              <a:t>類</a:t>
            </a:r>
          </a:p>
        </p:txBody>
      </p:sp>
      <p:sp>
        <p:nvSpPr>
          <p:cNvPr id="50275" name="Rectangle 99"/>
          <p:cNvSpPr>
            <a:spLocks noChangeArrowheads="1"/>
          </p:cNvSpPr>
          <p:nvPr/>
        </p:nvSpPr>
        <p:spPr bwMode="auto">
          <a:xfrm>
            <a:off x="5138120" y="3479123"/>
            <a:ext cx="1723549" cy="707886"/>
          </a:xfrm>
          <a:prstGeom prst="rect">
            <a:avLst/>
          </a:prstGeom>
          <a:noFill/>
          <a:ln w="9525">
            <a:noFill/>
            <a:miter lim="800000"/>
            <a:headEnd/>
            <a:tailEnd/>
          </a:ln>
        </p:spPr>
        <p:txBody>
          <a:bodyPr wrap="none">
            <a:spAutoFit/>
          </a:bodyPr>
          <a:lstStyle/>
          <a:p>
            <a:r>
              <a:rPr lang="zh-TW" altLang="en-US" sz="4000" b="1" dirty="0" smtClean="0">
                <a:solidFill>
                  <a:srgbClr val="70AD47">
                    <a:lumMod val="75000"/>
                  </a:srgbClr>
                </a:solidFill>
                <a:latin typeface="標楷體" pitchFamily="65" charset="-120"/>
                <a:ea typeface="標楷體" pitchFamily="65" charset="-120"/>
              </a:rPr>
              <a:t>科學</a:t>
            </a:r>
            <a:r>
              <a:rPr lang="zh-TW" altLang="en-US" sz="4000" b="1" dirty="0">
                <a:solidFill>
                  <a:srgbClr val="70AD47">
                    <a:lumMod val="75000"/>
                  </a:srgbClr>
                </a:solidFill>
                <a:latin typeface="標楷體" pitchFamily="65" charset="-120"/>
                <a:ea typeface="標楷體" pitchFamily="65" charset="-120"/>
              </a:rPr>
              <a:t>類</a:t>
            </a:r>
          </a:p>
        </p:txBody>
      </p:sp>
      <p:sp>
        <p:nvSpPr>
          <p:cNvPr id="50276" name="Rectangle 100"/>
          <p:cNvSpPr>
            <a:spLocks noChangeArrowheads="1"/>
          </p:cNvSpPr>
          <p:nvPr/>
        </p:nvSpPr>
        <p:spPr bwMode="auto">
          <a:xfrm>
            <a:off x="4858130" y="1406576"/>
            <a:ext cx="2749471" cy="707886"/>
          </a:xfrm>
          <a:prstGeom prst="rect">
            <a:avLst/>
          </a:prstGeom>
          <a:noFill/>
          <a:ln w="9525">
            <a:noFill/>
            <a:miter lim="800000"/>
            <a:headEnd/>
            <a:tailEnd/>
          </a:ln>
        </p:spPr>
        <p:txBody>
          <a:bodyPr wrap="none">
            <a:spAutoFit/>
          </a:bodyPr>
          <a:lstStyle/>
          <a:p>
            <a:r>
              <a:rPr lang="zh-TW" altLang="en-US" sz="4000" b="1" dirty="0" smtClean="0">
                <a:solidFill>
                  <a:srgbClr val="70AD47">
                    <a:lumMod val="75000"/>
                  </a:srgbClr>
                </a:solidFill>
                <a:latin typeface="標楷體" pitchFamily="65" charset="-120"/>
                <a:ea typeface="標楷體" pitchFamily="65" charset="-120"/>
              </a:rPr>
              <a:t>社會科學</a:t>
            </a:r>
            <a:r>
              <a:rPr lang="zh-TW" altLang="en-US" sz="4000" b="1" dirty="0">
                <a:solidFill>
                  <a:srgbClr val="70AD47">
                    <a:lumMod val="75000"/>
                  </a:srgbClr>
                </a:solidFill>
                <a:latin typeface="標楷體" pitchFamily="65" charset="-120"/>
                <a:ea typeface="標楷體" pitchFamily="65" charset="-120"/>
              </a:rPr>
              <a:t>類</a:t>
            </a:r>
          </a:p>
        </p:txBody>
      </p:sp>
      <p:sp>
        <p:nvSpPr>
          <p:cNvPr id="50277" name="Rectangle 101"/>
          <p:cNvSpPr>
            <a:spLocks noChangeArrowheads="1"/>
          </p:cNvSpPr>
          <p:nvPr/>
        </p:nvSpPr>
        <p:spPr bwMode="auto">
          <a:xfrm>
            <a:off x="257729" y="2466850"/>
            <a:ext cx="4031873" cy="707886"/>
          </a:xfrm>
          <a:prstGeom prst="rect">
            <a:avLst/>
          </a:prstGeom>
          <a:noFill/>
          <a:ln w="9525">
            <a:noFill/>
            <a:miter lim="800000"/>
            <a:headEnd/>
            <a:tailEnd/>
          </a:ln>
        </p:spPr>
        <p:txBody>
          <a:bodyPr wrap="none">
            <a:spAutoFit/>
          </a:bodyPr>
          <a:lstStyle/>
          <a:p>
            <a:r>
              <a:rPr lang="zh-TW" altLang="en-US" sz="4000" b="1" dirty="0" smtClean="0">
                <a:solidFill>
                  <a:srgbClr val="70AD47">
                    <a:lumMod val="75000"/>
                  </a:srgbClr>
                </a:solidFill>
                <a:latin typeface="標楷體" pitchFamily="65" charset="-120"/>
                <a:ea typeface="標楷體" pitchFamily="65" charset="-120"/>
              </a:rPr>
              <a:t>史</a:t>
            </a:r>
            <a:r>
              <a:rPr lang="zh-TW" altLang="en-US" sz="4000" b="1" dirty="0">
                <a:solidFill>
                  <a:srgbClr val="70AD47">
                    <a:lumMod val="75000"/>
                  </a:srgbClr>
                </a:solidFill>
                <a:latin typeface="標楷體" pitchFamily="65" charset="-120"/>
                <a:ea typeface="標楷體" pitchFamily="65" charset="-120"/>
              </a:rPr>
              <a:t>地類</a:t>
            </a:r>
            <a:r>
              <a:rPr lang="en-US" altLang="zh-TW" sz="4000" b="1" dirty="0">
                <a:solidFill>
                  <a:srgbClr val="70AD47">
                    <a:lumMod val="75000"/>
                  </a:srgbClr>
                </a:solidFill>
                <a:latin typeface="標楷體" pitchFamily="65" charset="-120"/>
                <a:ea typeface="標楷體" pitchFamily="65" charset="-120"/>
              </a:rPr>
              <a:t>-</a:t>
            </a:r>
            <a:r>
              <a:rPr lang="zh-TW" altLang="en-US" sz="4000" b="1" dirty="0">
                <a:solidFill>
                  <a:srgbClr val="70AD47">
                    <a:lumMod val="75000"/>
                  </a:srgbClr>
                </a:solidFill>
                <a:latin typeface="標楷體" pitchFamily="65" charset="-120"/>
                <a:ea typeface="標楷體" pitchFamily="65" charset="-120"/>
              </a:rPr>
              <a:t>中國史地</a:t>
            </a:r>
          </a:p>
        </p:txBody>
      </p:sp>
      <p:sp>
        <p:nvSpPr>
          <p:cNvPr id="50278" name="Rectangle 102"/>
          <p:cNvSpPr>
            <a:spLocks noChangeArrowheads="1"/>
          </p:cNvSpPr>
          <p:nvPr/>
        </p:nvSpPr>
        <p:spPr bwMode="auto">
          <a:xfrm>
            <a:off x="319509" y="5451086"/>
            <a:ext cx="4031873" cy="707886"/>
          </a:xfrm>
          <a:prstGeom prst="rect">
            <a:avLst/>
          </a:prstGeom>
          <a:noFill/>
          <a:ln w="9525">
            <a:noFill/>
            <a:miter lim="800000"/>
            <a:headEnd/>
            <a:tailEnd/>
          </a:ln>
        </p:spPr>
        <p:txBody>
          <a:bodyPr wrap="none">
            <a:spAutoFit/>
          </a:bodyPr>
          <a:lstStyle/>
          <a:p>
            <a:r>
              <a:rPr lang="zh-TW" altLang="en-US" sz="4000" b="1" dirty="0" smtClean="0">
                <a:solidFill>
                  <a:srgbClr val="70AD47">
                    <a:lumMod val="75000"/>
                  </a:srgbClr>
                </a:solidFill>
                <a:latin typeface="標楷體" pitchFamily="65" charset="-120"/>
                <a:ea typeface="標楷體" pitchFamily="65" charset="-120"/>
              </a:rPr>
              <a:t>史</a:t>
            </a:r>
            <a:r>
              <a:rPr lang="zh-TW" altLang="en-US" sz="4000" b="1" dirty="0">
                <a:solidFill>
                  <a:srgbClr val="70AD47">
                    <a:lumMod val="75000"/>
                  </a:srgbClr>
                </a:solidFill>
                <a:latin typeface="標楷體" pitchFamily="65" charset="-120"/>
                <a:ea typeface="標楷體" pitchFamily="65" charset="-120"/>
              </a:rPr>
              <a:t>地類</a:t>
            </a:r>
            <a:r>
              <a:rPr lang="en-US" altLang="zh-TW" sz="4000" b="1" dirty="0">
                <a:solidFill>
                  <a:srgbClr val="70AD47">
                    <a:lumMod val="75000"/>
                  </a:srgbClr>
                </a:solidFill>
                <a:latin typeface="標楷體" pitchFamily="65" charset="-120"/>
                <a:ea typeface="標楷體" pitchFamily="65" charset="-120"/>
              </a:rPr>
              <a:t>-</a:t>
            </a:r>
            <a:r>
              <a:rPr lang="zh-TW" altLang="en-US" sz="4000" b="1" dirty="0">
                <a:solidFill>
                  <a:srgbClr val="70AD47">
                    <a:lumMod val="75000"/>
                  </a:srgbClr>
                </a:solidFill>
                <a:latin typeface="標楷體" pitchFamily="65" charset="-120"/>
                <a:ea typeface="標楷體" pitchFamily="65" charset="-120"/>
              </a:rPr>
              <a:t>世界史地</a:t>
            </a:r>
          </a:p>
        </p:txBody>
      </p:sp>
      <p:sp>
        <p:nvSpPr>
          <p:cNvPr id="50279" name="Rectangle 103"/>
          <p:cNvSpPr>
            <a:spLocks noChangeArrowheads="1"/>
          </p:cNvSpPr>
          <p:nvPr/>
        </p:nvSpPr>
        <p:spPr bwMode="auto">
          <a:xfrm>
            <a:off x="790834" y="3498883"/>
            <a:ext cx="2749471" cy="707886"/>
          </a:xfrm>
          <a:prstGeom prst="rect">
            <a:avLst/>
          </a:prstGeom>
          <a:noFill/>
          <a:ln w="9525">
            <a:noFill/>
            <a:miter lim="800000"/>
            <a:headEnd/>
            <a:tailEnd/>
          </a:ln>
        </p:spPr>
        <p:txBody>
          <a:bodyPr wrap="none">
            <a:spAutoFit/>
          </a:bodyPr>
          <a:lstStyle/>
          <a:p>
            <a:r>
              <a:rPr lang="zh-TW" altLang="en-US" sz="4000" b="1" dirty="0" smtClean="0">
                <a:solidFill>
                  <a:srgbClr val="70AD47">
                    <a:lumMod val="75000"/>
                  </a:srgbClr>
                </a:solidFill>
                <a:latin typeface="標楷體" pitchFamily="65" charset="-120"/>
                <a:ea typeface="標楷體" pitchFamily="65" charset="-120"/>
              </a:rPr>
              <a:t>語言</a:t>
            </a:r>
            <a:r>
              <a:rPr lang="zh-TW" altLang="en-US" sz="4000" b="1" dirty="0">
                <a:solidFill>
                  <a:srgbClr val="70AD47">
                    <a:lumMod val="75000"/>
                  </a:srgbClr>
                </a:solidFill>
                <a:latin typeface="標楷體" pitchFamily="65" charset="-120"/>
                <a:ea typeface="標楷體" pitchFamily="65" charset="-120"/>
              </a:rPr>
              <a:t>文學類</a:t>
            </a:r>
          </a:p>
        </p:txBody>
      </p:sp>
      <p:sp>
        <p:nvSpPr>
          <p:cNvPr id="25" name="Google Shape;117;p7"/>
          <p:cNvSpPr>
            <a:spLocks noGrp="1"/>
          </p:cNvSpPr>
          <p:nvPr>
            <p:ph type="sldNum" sz="quarter" idx="4294967295"/>
          </p:nvPr>
        </p:nvSpPr>
        <p:spPr bwMode="auto">
          <a:xfrm>
            <a:off x="8248048" y="6419850"/>
            <a:ext cx="658813" cy="365125"/>
          </a:xfrm>
          <a:prstGeom prst="rect">
            <a:avLst/>
          </a:prstGeom>
          <a:noFill/>
          <a:ln>
            <a:miter lim="800000"/>
            <a:headEnd/>
            <a:tailEnd/>
          </a:ln>
        </p:spPr>
        <p:txBody>
          <a:bodyPr wrap="square" lIns="91425" tIns="45700" rIns="91425" bIns="45700" numCol="1" anchorCtr="0" compatLnSpc="1">
            <a:prstTxWarp prst="textNoShape">
              <a:avLst/>
            </a:prstTxWarp>
          </a:bodyPr>
          <a:lstStyle/>
          <a:p>
            <a:pPr fontAlgn="base">
              <a:spcBef>
                <a:spcPct val="0"/>
              </a:spcBef>
              <a:spcAft>
                <a:spcPct val="0"/>
              </a:spcAft>
            </a:pPr>
            <a:r>
              <a:rPr lang="en-US" altLang="zh-TW" dirty="0" smtClean="0">
                <a:solidFill>
                  <a:prstClr val="black"/>
                </a:solidFill>
                <a:latin typeface="Arial" charset="0"/>
                <a:cs typeface="Arial" charset="0"/>
                <a:sym typeface="Arial" charset="0"/>
              </a:rPr>
              <a:t>10</a:t>
            </a:r>
            <a:endParaRPr lang="zh-TW" altLang="zh-TW" dirty="0">
              <a:solidFill>
                <a:prstClr val="black"/>
              </a:solidFill>
              <a:latin typeface="Arial" charset="0"/>
              <a:cs typeface="Arial" charset="0"/>
              <a:sym typeface="Arial" charset="0"/>
            </a:endParaRPr>
          </a:p>
        </p:txBody>
      </p:sp>
      <p:sp>
        <p:nvSpPr>
          <p:cNvPr id="20" name="Rectangle 90"/>
          <p:cNvSpPr>
            <a:spLocks noChangeArrowheads="1"/>
          </p:cNvSpPr>
          <p:nvPr/>
        </p:nvSpPr>
        <p:spPr bwMode="auto">
          <a:xfrm>
            <a:off x="860318" y="221129"/>
            <a:ext cx="4205458" cy="769441"/>
          </a:xfrm>
          <a:prstGeom prst="rect">
            <a:avLst/>
          </a:prstGeom>
          <a:noFill/>
          <a:ln w="9525">
            <a:noFill/>
            <a:miter lim="800000"/>
            <a:headEnd/>
            <a:tailEnd/>
          </a:ln>
        </p:spPr>
        <p:txBody>
          <a:bodyPr wrap="square">
            <a:spAutoFit/>
          </a:bodyPr>
          <a:lstStyle/>
          <a:p>
            <a:r>
              <a:rPr lang="zh-TW" altLang="en-US" sz="4400" b="1" dirty="0">
                <a:solidFill>
                  <a:prstClr val="black"/>
                </a:solidFill>
                <a:ea typeface="標楷體" pitchFamily="65" charset="-120"/>
              </a:rPr>
              <a:t>中文圖書分類法</a:t>
            </a:r>
          </a:p>
        </p:txBody>
      </p:sp>
      <p:cxnSp>
        <p:nvCxnSpPr>
          <p:cNvPr id="8" name="直線接點 7"/>
          <p:cNvCxnSpPr/>
          <p:nvPr/>
        </p:nvCxnSpPr>
        <p:spPr>
          <a:xfrm>
            <a:off x="5234037" y="5805029"/>
            <a:ext cx="187452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直線接點 15"/>
          <p:cNvCxnSpPr/>
          <p:nvPr/>
        </p:nvCxnSpPr>
        <p:spPr>
          <a:xfrm>
            <a:off x="1061325" y="1787765"/>
            <a:ext cx="187452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直線接點 16"/>
          <p:cNvCxnSpPr/>
          <p:nvPr/>
        </p:nvCxnSpPr>
        <p:spPr>
          <a:xfrm>
            <a:off x="1411892" y="5003405"/>
            <a:ext cx="187452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50597040"/>
      </p:ext>
    </p:extLst>
  </p:cSld>
  <p:clrMapOvr>
    <a:masterClrMapping/>
  </p:clrMapOvr>
  <p:transition spd="slow"/>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6"/>
          <p:cNvSpPr>
            <a:spLocks noChangeArrowheads="1"/>
          </p:cNvSpPr>
          <p:nvPr/>
        </p:nvSpPr>
        <p:spPr bwMode="auto">
          <a:xfrm>
            <a:off x="962819" y="210801"/>
            <a:ext cx="6680711" cy="1446550"/>
          </a:xfrm>
          <a:prstGeom prst="rect">
            <a:avLst/>
          </a:prstGeom>
          <a:noFill/>
          <a:ln w="9525">
            <a:noFill/>
            <a:miter lim="800000"/>
            <a:headEnd/>
            <a:tailEnd/>
          </a:ln>
        </p:spPr>
        <p:txBody>
          <a:bodyPr wrap="square">
            <a:spAutoFit/>
          </a:bodyPr>
          <a:lstStyle/>
          <a:p>
            <a:r>
              <a:rPr kumimoji="0" lang="en-US" altLang="zh-TW" sz="4400" b="1" dirty="0">
                <a:solidFill>
                  <a:srgbClr val="FF0000"/>
                </a:solidFill>
                <a:latin typeface="標楷體" pitchFamily="65" charset="-120"/>
                <a:ea typeface="標楷體" pitchFamily="65" charset="-120"/>
              </a:rPr>
              <a:t>300 </a:t>
            </a:r>
            <a:r>
              <a:rPr kumimoji="0" lang="zh-TW" altLang="en-US" sz="4400" b="1" dirty="0">
                <a:solidFill>
                  <a:srgbClr val="FF0000"/>
                </a:solidFill>
                <a:latin typeface="標楷體" pitchFamily="65" charset="-120"/>
                <a:ea typeface="標楷體" pitchFamily="65" charset="-120"/>
              </a:rPr>
              <a:t>科學類</a:t>
            </a:r>
          </a:p>
          <a:p>
            <a:r>
              <a:rPr kumimoji="0" lang="en-US" altLang="zh-TW" sz="4400" b="1" dirty="0">
                <a:latin typeface="標楷體" pitchFamily="65" charset="-120"/>
                <a:ea typeface="標楷體" pitchFamily="65" charset="-120"/>
              </a:rPr>
              <a:t>—</a:t>
            </a:r>
            <a:r>
              <a:rPr kumimoji="0" lang="zh-TW" altLang="en-US" sz="4400" b="1" dirty="0">
                <a:latin typeface="標楷體" pitchFamily="65" charset="-120"/>
                <a:ea typeface="標楷體" pitchFamily="65" charset="-120"/>
              </a:rPr>
              <a:t>研究自然界萬物的</a:t>
            </a:r>
            <a:r>
              <a:rPr kumimoji="0" lang="zh-TW" altLang="en-US" sz="4400" b="1" dirty="0" smtClean="0">
                <a:latin typeface="標楷體" pitchFamily="65" charset="-120"/>
                <a:ea typeface="標楷體" pitchFamily="65" charset="-120"/>
              </a:rPr>
              <a:t>變化</a:t>
            </a:r>
            <a:endParaRPr kumimoji="0" lang="zh-TW" altLang="en-US" sz="4400" b="1" dirty="0">
              <a:latin typeface="標楷體" pitchFamily="65" charset="-120"/>
              <a:ea typeface="標楷體" pitchFamily="65" charset="-120"/>
            </a:endParaRPr>
          </a:p>
        </p:txBody>
      </p:sp>
      <p:sp>
        <p:nvSpPr>
          <p:cNvPr id="44034" name="Rectangle 7"/>
          <p:cNvSpPr>
            <a:spLocks noChangeArrowheads="1"/>
          </p:cNvSpPr>
          <p:nvPr/>
        </p:nvSpPr>
        <p:spPr bwMode="auto">
          <a:xfrm>
            <a:off x="179388" y="1916113"/>
            <a:ext cx="8785225" cy="4752975"/>
          </a:xfrm>
          <a:prstGeom prst="rect">
            <a:avLst/>
          </a:prstGeom>
          <a:noFill/>
          <a:ln w="9525">
            <a:noFill/>
            <a:miter lim="800000"/>
            <a:headEnd/>
            <a:tailEnd/>
          </a:ln>
        </p:spPr>
        <p:txBody>
          <a:bodyPr/>
          <a:lstStyle/>
          <a:p>
            <a:pPr algn="ctr">
              <a:spcBef>
                <a:spcPct val="20000"/>
              </a:spcBef>
            </a:pPr>
            <a:endParaRPr lang="zh-TW" altLang="zh-TW" sz="2800" b="1">
              <a:ea typeface="標楷體" pitchFamily="65" charset="-120"/>
            </a:endParaRPr>
          </a:p>
        </p:txBody>
      </p:sp>
      <p:pic>
        <p:nvPicPr>
          <p:cNvPr id="64524" name="Picture 12" descr="DSCN8992"/>
          <p:cNvPicPr>
            <a:picLocks noChangeAspect="1" noChangeArrowheads="1"/>
          </p:cNvPicPr>
          <p:nvPr/>
        </p:nvPicPr>
        <p:blipFill>
          <a:blip r:embed="rId3"/>
          <a:srcRect/>
          <a:stretch>
            <a:fillRect/>
          </a:stretch>
        </p:blipFill>
        <p:spPr bwMode="auto">
          <a:xfrm>
            <a:off x="3461400" y="1657351"/>
            <a:ext cx="2580259" cy="3439696"/>
          </a:xfrm>
          <a:prstGeom prst="rect">
            <a:avLst/>
          </a:prstGeom>
          <a:noFill/>
          <a:ln w="9525">
            <a:noFill/>
            <a:miter lim="800000"/>
            <a:headEnd/>
            <a:tailEnd/>
          </a:ln>
        </p:spPr>
      </p:pic>
      <p:pic>
        <p:nvPicPr>
          <p:cNvPr id="64527" name="Picture 15" descr="DSCN8995"/>
          <p:cNvPicPr>
            <a:picLocks noChangeAspect="1" noChangeArrowheads="1"/>
          </p:cNvPicPr>
          <p:nvPr/>
        </p:nvPicPr>
        <p:blipFill>
          <a:blip r:embed="rId4"/>
          <a:srcRect/>
          <a:stretch>
            <a:fillRect/>
          </a:stretch>
        </p:blipFill>
        <p:spPr bwMode="auto">
          <a:xfrm>
            <a:off x="-11191" y="1657351"/>
            <a:ext cx="2881312" cy="3839684"/>
          </a:xfrm>
          <a:prstGeom prst="rect">
            <a:avLst/>
          </a:prstGeom>
          <a:noFill/>
          <a:ln w="9525">
            <a:noFill/>
            <a:miter lim="800000"/>
            <a:headEnd/>
            <a:tailEnd/>
          </a:ln>
        </p:spPr>
      </p:pic>
      <p:pic>
        <p:nvPicPr>
          <p:cNvPr id="64522" name="Picture 10" descr="DSCN9001"/>
          <p:cNvPicPr>
            <a:picLocks noChangeAspect="1" noChangeArrowheads="1"/>
          </p:cNvPicPr>
          <p:nvPr/>
        </p:nvPicPr>
        <p:blipFill>
          <a:blip r:embed="rId5"/>
          <a:srcRect/>
          <a:stretch>
            <a:fillRect/>
          </a:stretch>
        </p:blipFill>
        <p:spPr bwMode="auto">
          <a:xfrm>
            <a:off x="1368111" y="3187102"/>
            <a:ext cx="2640933" cy="3519351"/>
          </a:xfrm>
          <a:prstGeom prst="rect">
            <a:avLst/>
          </a:prstGeom>
          <a:noFill/>
          <a:ln w="38100">
            <a:solidFill>
              <a:schemeClr val="bg1"/>
            </a:solidFill>
            <a:miter lim="800000"/>
            <a:headEnd/>
            <a:tailEnd/>
          </a:ln>
        </p:spPr>
      </p:pic>
      <p:pic>
        <p:nvPicPr>
          <p:cNvPr id="64525" name="Picture 13" descr="DSCN8999"/>
          <p:cNvPicPr>
            <a:picLocks noChangeAspect="1" noChangeArrowheads="1"/>
          </p:cNvPicPr>
          <p:nvPr/>
        </p:nvPicPr>
        <p:blipFill>
          <a:blip r:embed="rId6"/>
          <a:srcRect/>
          <a:stretch>
            <a:fillRect/>
          </a:stretch>
        </p:blipFill>
        <p:spPr bwMode="auto">
          <a:xfrm>
            <a:off x="6494199" y="1742876"/>
            <a:ext cx="2567505" cy="3422697"/>
          </a:xfrm>
          <a:prstGeom prst="rect">
            <a:avLst/>
          </a:prstGeom>
          <a:noFill/>
          <a:ln w="38100">
            <a:solidFill>
              <a:schemeClr val="bg1"/>
            </a:solidFill>
            <a:miter lim="800000"/>
            <a:headEnd/>
            <a:tailEnd/>
          </a:ln>
        </p:spPr>
      </p:pic>
      <p:pic>
        <p:nvPicPr>
          <p:cNvPr id="64521" name="Picture 9" descr="DSCN9000"/>
          <p:cNvPicPr>
            <a:picLocks noChangeAspect="1" noChangeArrowheads="1"/>
          </p:cNvPicPr>
          <p:nvPr/>
        </p:nvPicPr>
        <p:blipFill>
          <a:blip r:embed="rId7"/>
          <a:srcRect/>
          <a:stretch>
            <a:fillRect/>
          </a:stretch>
        </p:blipFill>
        <p:spPr bwMode="auto">
          <a:xfrm>
            <a:off x="5059115" y="3226019"/>
            <a:ext cx="2584415" cy="3444620"/>
          </a:xfrm>
          <a:prstGeom prst="rect">
            <a:avLst/>
          </a:prstGeom>
          <a:noFill/>
          <a:ln w="38100">
            <a:solidFill>
              <a:schemeClr val="bg1"/>
            </a:solidFill>
            <a:miter lim="800000"/>
            <a:headEnd/>
            <a:tailEnd/>
          </a:ln>
        </p:spPr>
      </p:pic>
      <p:sp>
        <p:nvSpPr>
          <p:cNvPr id="14" name="Google Shape;117;p7"/>
          <p:cNvSpPr>
            <a:spLocks noGrp="1"/>
          </p:cNvSpPr>
          <p:nvPr>
            <p:ph type="sldNum" sz="quarter" idx="4294967295"/>
          </p:nvPr>
        </p:nvSpPr>
        <p:spPr bwMode="auto">
          <a:xfrm>
            <a:off x="8248048" y="6419850"/>
            <a:ext cx="658813" cy="365125"/>
          </a:xfrm>
          <a:prstGeom prst="rect">
            <a:avLst/>
          </a:prstGeom>
          <a:noFill/>
          <a:ln>
            <a:miter lim="800000"/>
            <a:headEnd/>
            <a:tailEnd/>
          </a:ln>
        </p:spPr>
        <p:txBody>
          <a:bodyPr wrap="square" lIns="91425" tIns="45700" rIns="91425" bIns="45700" numCol="1" anchorCtr="0" compatLnSpc="1">
            <a:prstTxWarp prst="textNoShape">
              <a:avLst/>
            </a:prstTxWarp>
          </a:bodyPr>
          <a:lstStyle/>
          <a:p>
            <a:pPr fontAlgn="base">
              <a:spcBef>
                <a:spcPct val="0"/>
              </a:spcBef>
              <a:spcAft>
                <a:spcPct val="0"/>
              </a:spcAft>
            </a:pPr>
            <a:r>
              <a:rPr lang="en-US" altLang="zh-TW" dirty="0" smtClean="0">
                <a:latin typeface="Arial" charset="0"/>
                <a:cs typeface="Arial" charset="0"/>
                <a:sym typeface="Arial" charset="0"/>
              </a:rPr>
              <a:t>19</a:t>
            </a:r>
            <a:endParaRPr lang="zh-TW" altLang="zh-TW" dirty="0">
              <a:latin typeface="Arial" charset="0"/>
              <a:cs typeface="Arial" charset="0"/>
              <a:sym typeface="Arial" charset="0"/>
            </a:endParaRPr>
          </a:p>
        </p:txBody>
      </p:sp>
    </p:spTree>
    <p:extLst>
      <p:ext uri="{BB962C8B-B14F-4D97-AF65-F5344CB8AC3E}">
        <p14:creationId xmlns:p14="http://schemas.microsoft.com/office/powerpoint/2010/main" val="104639670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4527"/>
                                        </p:tgtEl>
                                        <p:attrNameLst>
                                          <p:attrName>style.visibility</p:attrName>
                                        </p:attrNameLst>
                                      </p:cBhvr>
                                      <p:to>
                                        <p:strVal val="visible"/>
                                      </p:to>
                                    </p:set>
                                    <p:anim calcmode="lin" valueType="num">
                                      <p:cBhvr>
                                        <p:cTn id="7" dur="500" fill="hold"/>
                                        <p:tgtEl>
                                          <p:spTgt spid="64527"/>
                                        </p:tgtEl>
                                        <p:attrNameLst>
                                          <p:attrName>ppt_w</p:attrName>
                                        </p:attrNameLst>
                                      </p:cBhvr>
                                      <p:tavLst>
                                        <p:tav tm="0">
                                          <p:val>
                                            <p:fltVal val="0"/>
                                          </p:val>
                                        </p:tav>
                                        <p:tav tm="100000">
                                          <p:val>
                                            <p:strVal val="#ppt_w"/>
                                          </p:val>
                                        </p:tav>
                                      </p:tavLst>
                                    </p:anim>
                                    <p:anim calcmode="lin" valueType="num">
                                      <p:cBhvr>
                                        <p:cTn id="8" dur="500" fill="hold"/>
                                        <p:tgtEl>
                                          <p:spTgt spid="64527"/>
                                        </p:tgtEl>
                                        <p:attrNameLst>
                                          <p:attrName>ppt_h</p:attrName>
                                        </p:attrNameLst>
                                      </p:cBhvr>
                                      <p:tavLst>
                                        <p:tav tm="0">
                                          <p:val>
                                            <p:fltVal val="0"/>
                                          </p:val>
                                        </p:tav>
                                        <p:tav tm="100000">
                                          <p:val>
                                            <p:strVal val="#ppt_h"/>
                                          </p:val>
                                        </p:tav>
                                      </p:tavLst>
                                    </p:anim>
                                    <p:animEffect transition="in" filter="fade">
                                      <p:cBhvr>
                                        <p:cTn id="9" dur="500"/>
                                        <p:tgtEl>
                                          <p:spTgt spid="64527"/>
                                        </p:tgtEl>
                                      </p:cBhvr>
                                    </p:animEffect>
                                  </p:childTnLst>
                                </p:cTn>
                              </p:par>
                              <p:par>
                                <p:cTn id="10" presetID="53" presetClass="entr" presetSubtype="16" fill="hold" nodeType="withEffect">
                                  <p:stCondLst>
                                    <p:cond delay="0"/>
                                  </p:stCondLst>
                                  <p:childTnLst>
                                    <p:set>
                                      <p:cBhvr>
                                        <p:cTn id="11" dur="1" fill="hold">
                                          <p:stCondLst>
                                            <p:cond delay="0"/>
                                          </p:stCondLst>
                                        </p:cTn>
                                        <p:tgtEl>
                                          <p:spTgt spid="64524"/>
                                        </p:tgtEl>
                                        <p:attrNameLst>
                                          <p:attrName>style.visibility</p:attrName>
                                        </p:attrNameLst>
                                      </p:cBhvr>
                                      <p:to>
                                        <p:strVal val="visible"/>
                                      </p:to>
                                    </p:set>
                                    <p:anim calcmode="lin" valueType="num">
                                      <p:cBhvr>
                                        <p:cTn id="12" dur="500" fill="hold"/>
                                        <p:tgtEl>
                                          <p:spTgt spid="64524"/>
                                        </p:tgtEl>
                                        <p:attrNameLst>
                                          <p:attrName>ppt_w</p:attrName>
                                        </p:attrNameLst>
                                      </p:cBhvr>
                                      <p:tavLst>
                                        <p:tav tm="0">
                                          <p:val>
                                            <p:fltVal val="0"/>
                                          </p:val>
                                        </p:tav>
                                        <p:tav tm="100000">
                                          <p:val>
                                            <p:strVal val="#ppt_w"/>
                                          </p:val>
                                        </p:tav>
                                      </p:tavLst>
                                    </p:anim>
                                    <p:anim calcmode="lin" valueType="num">
                                      <p:cBhvr>
                                        <p:cTn id="13" dur="500" fill="hold"/>
                                        <p:tgtEl>
                                          <p:spTgt spid="64524"/>
                                        </p:tgtEl>
                                        <p:attrNameLst>
                                          <p:attrName>ppt_h</p:attrName>
                                        </p:attrNameLst>
                                      </p:cBhvr>
                                      <p:tavLst>
                                        <p:tav tm="0">
                                          <p:val>
                                            <p:fltVal val="0"/>
                                          </p:val>
                                        </p:tav>
                                        <p:tav tm="100000">
                                          <p:val>
                                            <p:strVal val="#ppt_h"/>
                                          </p:val>
                                        </p:tav>
                                      </p:tavLst>
                                    </p:anim>
                                    <p:animEffect transition="in" filter="fade">
                                      <p:cBhvr>
                                        <p:cTn id="14" dur="500"/>
                                        <p:tgtEl>
                                          <p:spTgt spid="64524"/>
                                        </p:tgtEl>
                                      </p:cBhvr>
                                    </p:animEffect>
                                  </p:childTnLst>
                                </p:cTn>
                              </p:par>
                              <p:par>
                                <p:cTn id="15" presetID="53" presetClass="entr" presetSubtype="16" fill="hold" nodeType="withEffect">
                                  <p:stCondLst>
                                    <p:cond delay="0"/>
                                  </p:stCondLst>
                                  <p:childTnLst>
                                    <p:set>
                                      <p:cBhvr>
                                        <p:cTn id="16" dur="1" fill="hold">
                                          <p:stCondLst>
                                            <p:cond delay="0"/>
                                          </p:stCondLst>
                                        </p:cTn>
                                        <p:tgtEl>
                                          <p:spTgt spid="64525"/>
                                        </p:tgtEl>
                                        <p:attrNameLst>
                                          <p:attrName>style.visibility</p:attrName>
                                        </p:attrNameLst>
                                      </p:cBhvr>
                                      <p:to>
                                        <p:strVal val="visible"/>
                                      </p:to>
                                    </p:set>
                                    <p:anim calcmode="lin" valueType="num">
                                      <p:cBhvr>
                                        <p:cTn id="17" dur="500" fill="hold"/>
                                        <p:tgtEl>
                                          <p:spTgt spid="64525"/>
                                        </p:tgtEl>
                                        <p:attrNameLst>
                                          <p:attrName>ppt_w</p:attrName>
                                        </p:attrNameLst>
                                      </p:cBhvr>
                                      <p:tavLst>
                                        <p:tav tm="0">
                                          <p:val>
                                            <p:fltVal val="0"/>
                                          </p:val>
                                        </p:tav>
                                        <p:tav tm="100000">
                                          <p:val>
                                            <p:strVal val="#ppt_w"/>
                                          </p:val>
                                        </p:tav>
                                      </p:tavLst>
                                    </p:anim>
                                    <p:anim calcmode="lin" valueType="num">
                                      <p:cBhvr>
                                        <p:cTn id="18" dur="500" fill="hold"/>
                                        <p:tgtEl>
                                          <p:spTgt spid="64525"/>
                                        </p:tgtEl>
                                        <p:attrNameLst>
                                          <p:attrName>ppt_h</p:attrName>
                                        </p:attrNameLst>
                                      </p:cBhvr>
                                      <p:tavLst>
                                        <p:tav tm="0">
                                          <p:val>
                                            <p:fltVal val="0"/>
                                          </p:val>
                                        </p:tav>
                                        <p:tav tm="100000">
                                          <p:val>
                                            <p:strVal val="#ppt_h"/>
                                          </p:val>
                                        </p:tav>
                                      </p:tavLst>
                                    </p:anim>
                                    <p:animEffect transition="in" filter="fade">
                                      <p:cBhvr>
                                        <p:cTn id="19" dur="500"/>
                                        <p:tgtEl>
                                          <p:spTgt spid="64525"/>
                                        </p:tgtEl>
                                      </p:cBhvr>
                                    </p:animEffect>
                                  </p:childTnLst>
                                </p:cTn>
                              </p:par>
                              <p:par>
                                <p:cTn id="20" presetID="53" presetClass="entr" presetSubtype="16" fill="hold" nodeType="withEffect">
                                  <p:stCondLst>
                                    <p:cond delay="0"/>
                                  </p:stCondLst>
                                  <p:childTnLst>
                                    <p:set>
                                      <p:cBhvr>
                                        <p:cTn id="21" dur="1" fill="hold">
                                          <p:stCondLst>
                                            <p:cond delay="0"/>
                                          </p:stCondLst>
                                        </p:cTn>
                                        <p:tgtEl>
                                          <p:spTgt spid="64521"/>
                                        </p:tgtEl>
                                        <p:attrNameLst>
                                          <p:attrName>style.visibility</p:attrName>
                                        </p:attrNameLst>
                                      </p:cBhvr>
                                      <p:to>
                                        <p:strVal val="visible"/>
                                      </p:to>
                                    </p:set>
                                    <p:anim calcmode="lin" valueType="num">
                                      <p:cBhvr>
                                        <p:cTn id="22" dur="500" fill="hold"/>
                                        <p:tgtEl>
                                          <p:spTgt spid="64521"/>
                                        </p:tgtEl>
                                        <p:attrNameLst>
                                          <p:attrName>ppt_w</p:attrName>
                                        </p:attrNameLst>
                                      </p:cBhvr>
                                      <p:tavLst>
                                        <p:tav tm="0">
                                          <p:val>
                                            <p:fltVal val="0"/>
                                          </p:val>
                                        </p:tav>
                                        <p:tav tm="100000">
                                          <p:val>
                                            <p:strVal val="#ppt_w"/>
                                          </p:val>
                                        </p:tav>
                                      </p:tavLst>
                                    </p:anim>
                                    <p:anim calcmode="lin" valueType="num">
                                      <p:cBhvr>
                                        <p:cTn id="23" dur="500" fill="hold"/>
                                        <p:tgtEl>
                                          <p:spTgt spid="64521"/>
                                        </p:tgtEl>
                                        <p:attrNameLst>
                                          <p:attrName>ppt_h</p:attrName>
                                        </p:attrNameLst>
                                      </p:cBhvr>
                                      <p:tavLst>
                                        <p:tav tm="0">
                                          <p:val>
                                            <p:fltVal val="0"/>
                                          </p:val>
                                        </p:tav>
                                        <p:tav tm="100000">
                                          <p:val>
                                            <p:strVal val="#ppt_h"/>
                                          </p:val>
                                        </p:tav>
                                      </p:tavLst>
                                    </p:anim>
                                    <p:animEffect transition="in" filter="fade">
                                      <p:cBhvr>
                                        <p:cTn id="24" dur="500"/>
                                        <p:tgtEl>
                                          <p:spTgt spid="64521"/>
                                        </p:tgtEl>
                                      </p:cBhvr>
                                    </p:animEffect>
                                  </p:childTnLst>
                                </p:cTn>
                              </p:par>
                              <p:par>
                                <p:cTn id="25" presetID="53" presetClass="entr" presetSubtype="16" fill="hold" nodeType="withEffect">
                                  <p:stCondLst>
                                    <p:cond delay="0"/>
                                  </p:stCondLst>
                                  <p:childTnLst>
                                    <p:set>
                                      <p:cBhvr>
                                        <p:cTn id="26" dur="1" fill="hold">
                                          <p:stCondLst>
                                            <p:cond delay="0"/>
                                          </p:stCondLst>
                                        </p:cTn>
                                        <p:tgtEl>
                                          <p:spTgt spid="64522"/>
                                        </p:tgtEl>
                                        <p:attrNameLst>
                                          <p:attrName>style.visibility</p:attrName>
                                        </p:attrNameLst>
                                      </p:cBhvr>
                                      <p:to>
                                        <p:strVal val="visible"/>
                                      </p:to>
                                    </p:set>
                                    <p:anim calcmode="lin" valueType="num">
                                      <p:cBhvr>
                                        <p:cTn id="27" dur="500" fill="hold"/>
                                        <p:tgtEl>
                                          <p:spTgt spid="64522"/>
                                        </p:tgtEl>
                                        <p:attrNameLst>
                                          <p:attrName>ppt_w</p:attrName>
                                        </p:attrNameLst>
                                      </p:cBhvr>
                                      <p:tavLst>
                                        <p:tav tm="0">
                                          <p:val>
                                            <p:fltVal val="0"/>
                                          </p:val>
                                        </p:tav>
                                        <p:tav tm="100000">
                                          <p:val>
                                            <p:strVal val="#ppt_w"/>
                                          </p:val>
                                        </p:tav>
                                      </p:tavLst>
                                    </p:anim>
                                    <p:anim calcmode="lin" valueType="num">
                                      <p:cBhvr>
                                        <p:cTn id="28" dur="500" fill="hold"/>
                                        <p:tgtEl>
                                          <p:spTgt spid="64522"/>
                                        </p:tgtEl>
                                        <p:attrNameLst>
                                          <p:attrName>ppt_h</p:attrName>
                                        </p:attrNameLst>
                                      </p:cBhvr>
                                      <p:tavLst>
                                        <p:tav tm="0">
                                          <p:val>
                                            <p:fltVal val="0"/>
                                          </p:val>
                                        </p:tav>
                                        <p:tav tm="100000">
                                          <p:val>
                                            <p:strVal val="#ppt_h"/>
                                          </p:val>
                                        </p:tav>
                                      </p:tavLst>
                                    </p:anim>
                                    <p:animEffect transition="in" filter="fade">
                                      <p:cBhvr>
                                        <p:cTn id="29" dur="500"/>
                                        <p:tgtEl>
                                          <p:spTgt spid="645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字方塊 2"/>
          <p:cNvSpPr txBox="1">
            <a:spLocks noChangeArrowheads="1"/>
          </p:cNvSpPr>
          <p:nvPr/>
        </p:nvSpPr>
        <p:spPr bwMode="auto">
          <a:xfrm>
            <a:off x="5495544" y="746486"/>
            <a:ext cx="3264408" cy="5016758"/>
          </a:xfrm>
          <a:prstGeom prst="rect">
            <a:avLst/>
          </a:prstGeom>
          <a:noFill/>
          <a:ln w="9525">
            <a:noFill/>
            <a:miter lim="800000"/>
            <a:headEnd/>
            <a:tailEnd/>
          </a:ln>
        </p:spPr>
        <p:txBody>
          <a:bodyPr wrap="square">
            <a:spAutoFit/>
          </a:bodyPr>
          <a:lstStyle/>
          <a:p>
            <a:r>
              <a:rPr kumimoji="0" lang="zh-TW" altLang="en-US" sz="4000" dirty="0">
                <a:latin typeface="標楷體" panose="03000509000000000000" pitchFamily="65" charset="-120"/>
                <a:ea typeface="標楷體" panose="03000509000000000000" pitchFamily="65" charset="-120"/>
              </a:rPr>
              <a:t>當人類對自然的現象有了一定的了解後，開始學習</a:t>
            </a:r>
            <a:r>
              <a:rPr kumimoji="0" lang="zh-TW" altLang="en-US" sz="4000" dirty="0">
                <a:solidFill>
                  <a:srgbClr val="FF0000"/>
                </a:solidFill>
                <a:latin typeface="標楷體" panose="03000509000000000000" pitchFamily="65" charset="-120"/>
                <a:ea typeface="標楷體" panose="03000509000000000000" pitchFamily="65" charset="-120"/>
              </a:rPr>
              <a:t>模仿自然界的現象</a:t>
            </a:r>
            <a:r>
              <a:rPr kumimoji="0" lang="zh-TW" altLang="en-US" sz="4000" dirty="0">
                <a:latin typeface="標楷體" panose="03000509000000000000" pitchFamily="65" charset="-120"/>
                <a:ea typeface="標楷體" panose="03000509000000000000" pitchFamily="65" charset="-120"/>
              </a:rPr>
              <a:t>，運用到生活</a:t>
            </a:r>
            <a:r>
              <a:rPr kumimoji="0" lang="zh-TW" altLang="en-US" sz="4000" dirty="0" smtClean="0">
                <a:latin typeface="標楷體" panose="03000509000000000000" pitchFamily="65" charset="-120"/>
                <a:ea typeface="標楷體" panose="03000509000000000000" pitchFamily="65" charset="-120"/>
              </a:rPr>
              <a:t>當中</a:t>
            </a:r>
            <a:r>
              <a:rPr lang="zh-TW" altLang="en-US" sz="4000" dirty="0" smtClean="0">
                <a:latin typeface="標楷體" pitchFamily="65" charset="-120"/>
                <a:ea typeface="標楷體" pitchFamily="65" charset="-120"/>
              </a:rPr>
              <a:t>來</a:t>
            </a:r>
            <a:r>
              <a:rPr lang="zh-TW" altLang="en-US" sz="4000" dirty="0" smtClean="0">
                <a:solidFill>
                  <a:srgbClr val="FF0000"/>
                </a:solidFill>
                <a:latin typeface="標楷體" pitchFamily="65" charset="-120"/>
                <a:ea typeface="標楷體" pitchFamily="65" charset="-120"/>
              </a:rPr>
              <a:t>改善</a:t>
            </a:r>
            <a:r>
              <a:rPr lang="zh-TW" altLang="en-US" sz="4000" dirty="0">
                <a:solidFill>
                  <a:srgbClr val="FF0000"/>
                </a:solidFill>
                <a:latin typeface="標楷體" pitchFamily="65" charset="-120"/>
                <a:ea typeface="標楷體" pitchFamily="65" charset="-120"/>
              </a:rPr>
              <a:t>人們的生活</a:t>
            </a:r>
            <a:r>
              <a:rPr lang="zh-TW" altLang="en-US" sz="4000" dirty="0" smtClean="0">
                <a:latin typeface="標楷體" pitchFamily="65" charset="-120"/>
                <a:ea typeface="標楷體" pitchFamily="65" charset="-120"/>
              </a:rPr>
              <a:t>。</a:t>
            </a:r>
            <a:endParaRPr kumimoji="0" lang="zh-TW" altLang="en-US" sz="4000" dirty="0">
              <a:latin typeface="標楷體" panose="03000509000000000000" pitchFamily="65" charset="-120"/>
              <a:ea typeface="標楷體" panose="03000509000000000000" pitchFamily="65" charset="-120"/>
            </a:endParaRPr>
          </a:p>
        </p:txBody>
      </p:sp>
      <p:sp>
        <p:nvSpPr>
          <p:cNvPr id="11" name="Google Shape;117;p7"/>
          <p:cNvSpPr>
            <a:spLocks noGrp="1"/>
          </p:cNvSpPr>
          <p:nvPr>
            <p:ph type="sldNum" sz="quarter" idx="4294967295"/>
          </p:nvPr>
        </p:nvSpPr>
        <p:spPr bwMode="auto">
          <a:xfrm>
            <a:off x="8248048" y="6419850"/>
            <a:ext cx="658813" cy="365125"/>
          </a:xfrm>
          <a:prstGeom prst="rect">
            <a:avLst/>
          </a:prstGeom>
          <a:noFill/>
          <a:ln>
            <a:miter lim="800000"/>
            <a:headEnd/>
            <a:tailEnd/>
          </a:ln>
        </p:spPr>
        <p:txBody>
          <a:bodyPr wrap="square" lIns="91425" tIns="45700" rIns="91425" bIns="45700" numCol="1" anchorCtr="0" compatLnSpc="1">
            <a:prstTxWarp prst="textNoShape">
              <a:avLst/>
            </a:prstTxWarp>
          </a:bodyPr>
          <a:lstStyle/>
          <a:p>
            <a:pPr fontAlgn="base">
              <a:spcBef>
                <a:spcPct val="0"/>
              </a:spcBef>
              <a:spcAft>
                <a:spcPct val="0"/>
              </a:spcAft>
            </a:pPr>
            <a:r>
              <a:rPr lang="en-US" altLang="zh-TW" dirty="0" smtClean="0">
                <a:latin typeface="Arial" charset="0"/>
                <a:cs typeface="Arial" charset="0"/>
                <a:sym typeface="Arial" charset="0"/>
              </a:rPr>
              <a:t>20</a:t>
            </a:r>
            <a:endParaRPr lang="zh-TW" altLang="zh-TW" dirty="0">
              <a:latin typeface="Arial" charset="0"/>
              <a:cs typeface="Arial" charset="0"/>
              <a:sym typeface="Arial" charset="0"/>
            </a:endParaRPr>
          </a:p>
        </p:txBody>
      </p:sp>
      <p:pic>
        <p:nvPicPr>
          <p:cNvPr id="5" name="圖片 4"/>
          <p:cNvPicPr>
            <a:picLocks noChangeAspect="1"/>
          </p:cNvPicPr>
          <p:nvPr/>
        </p:nvPicPr>
        <p:blipFill rotWithShape="1">
          <a:blip r:embed="rId2"/>
          <a:srcRect l="5776" t="5329" r="7587" b="5211"/>
          <a:stretch/>
        </p:blipFill>
        <p:spPr bwMode="auto">
          <a:xfrm>
            <a:off x="97488" y="965942"/>
            <a:ext cx="5251701" cy="2847106"/>
          </a:xfrm>
          <a:prstGeom prst="rect">
            <a:avLst/>
          </a:prstGeom>
          <a:noFill/>
          <a:ln w="9525">
            <a:noFill/>
            <a:miter lim="800000"/>
            <a:headEnd/>
            <a:tailEnd/>
          </a:ln>
        </p:spPr>
      </p:pic>
      <p:pic>
        <p:nvPicPr>
          <p:cNvPr id="2" name="圖片 1"/>
          <p:cNvPicPr>
            <a:picLocks noChangeAspect="1"/>
          </p:cNvPicPr>
          <p:nvPr/>
        </p:nvPicPr>
        <p:blipFill rotWithShape="1">
          <a:blip r:embed="rId3"/>
          <a:srcRect l="4354" t="5224" r="4496" b="13245"/>
          <a:stretch/>
        </p:blipFill>
        <p:spPr bwMode="auto">
          <a:xfrm>
            <a:off x="97488" y="4062363"/>
            <a:ext cx="5321345" cy="2493885"/>
          </a:xfrm>
          <a:prstGeom prst="rect">
            <a:avLst/>
          </a:prstGeom>
          <a:noFill/>
          <a:ln w="9525">
            <a:noFill/>
            <a:miter lim="800000"/>
            <a:headEnd/>
            <a:tailEnd/>
          </a:ln>
        </p:spPr>
      </p:pic>
    </p:spTree>
    <p:extLst>
      <p:ext uri="{BB962C8B-B14F-4D97-AF65-F5344CB8AC3E}">
        <p14:creationId xmlns:p14="http://schemas.microsoft.com/office/powerpoint/2010/main" val="370655727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fld id="{2CCA5788-24B1-4ED8-A585-92EBC2ACDFDE}" type="slidenum">
              <a:rPr lang="zh-TW" altLang="en-US" smtClean="0"/>
              <a:t>2</a:t>
            </a:fld>
            <a:endParaRPr lang="zh-TW" altLang="en-US"/>
          </a:p>
        </p:txBody>
      </p:sp>
      <p:pic>
        <p:nvPicPr>
          <p:cNvPr id="6" name="圖片 5"/>
          <p:cNvPicPr>
            <a:picLocks noChangeAspect="1"/>
          </p:cNvPicPr>
          <p:nvPr/>
        </p:nvPicPr>
        <p:blipFill rotWithShape="1">
          <a:blip r:embed="rId2"/>
          <a:srcRect l="874" t="25867" r="7778" b="-1"/>
          <a:stretch/>
        </p:blipFill>
        <p:spPr>
          <a:xfrm>
            <a:off x="3347754" y="3315408"/>
            <a:ext cx="5696712" cy="3469192"/>
          </a:xfrm>
          <a:prstGeom prst="rect">
            <a:avLst/>
          </a:prstGeom>
        </p:spPr>
      </p:pic>
      <p:pic>
        <p:nvPicPr>
          <p:cNvPr id="5" name="圖片 4"/>
          <p:cNvPicPr>
            <a:picLocks noChangeAspect="1"/>
          </p:cNvPicPr>
          <p:nvPr/>
        </p:nvPicPr>
        <p:blipFill>
          <a:blip r:embed="rId3"/>
          <a:stretch>
            <a:fillRect/>
          </a:stretch>
        </p:blipFill>
        <p:spPr>
          <a:xfrm>
            <a:off x="119796" y="259696"/>
            <a:ext cx="6455917" cy="2904128"/>
          </a:xfrm>
          <a:prstGeom prst="rect">
            <a:avLst/>
          </a:prstGeom>
        </p:spPr>
      </p:pic>
      <p:sp>
        <p:nvSpPr>
          <p:cNvPr id="9" name="文字方塊 8"/>
          <p:cNvSpPr txBox="1"/>
          <p:nvPr/>
        </p:nvSpPr>
        <p:spPr>
          <a:xfrm>
            <a:off x="0" y="5363077"/>
            <a:ext cx="5320884" cy="1323439"/>
          </a:xfrm>
          <a:prstGeom prst="rect">
            <a:avLst/>
          </a:prstGeom>
          <a:solidFill>
            <a:schemeClr val="accent6">
              <a:lumMod val="20000"/>
              <a:lumOff val="80000"/>
            </a:schemeClr>
          </a:solidFill>
        </p:spPr>
        <p:txBody>
          <a:bodyPr wrap="square" rtlCol="0">
            <a:spAutoFit/>
          </a:bodyPr>
          <a:lstStyle/>
          <a:p>
            <a:r>
              <a:rPr lang="zh-TW" altLang="en-US" sz="4000" b="1" dirty="0">
                <a:solidFill>
                  <a:srgbClr val="FF0000"/>
                </a:solidFill>
                <a:latin typeface="標楷體" panose="03000509000000000000" pitchFamily="65" charset="-120"/>
                <a:ea typeface="標楷體" panose="03000509000000000000" pitchFamily="65" charset="-120"/>
              </a:rPr>
              <a:t>你腦海中的圖書館比較接近哪一間？</a:t>
            </a:r>
          </a:p>
        </p:txBody>
      </p:sp>
      <p:sp>
        <p:nvSpPr>
          <p:cNvPr id="10" name="文字方塊 9"/>
          <p:cNvSpPr txBox="1"/>
          <p:nvPr/>
        </p:nvSpPr>
        <p:spPr>
          <a:xfrm>
            <a:off x="1761606" y="2730775"/>
            <a:ext cx="5910210" cy="707886"/>
          </a:xfrm>
          <a:prstGeom prst="rect">
            <a:avLst/>
          </a:prstGeom>
          <a:solidFill>
            <a:schemeClr val="accent6">
              <a:lumMod val="20000"/>
              <a:lumOff val="80000"/>
            </a:schemeClr>
          </a:solidFill>
        </p:spPr>
        <p:txBody>
          <a:bodyPr wrap="square" rtlCol="0">
            <a:spAutoFit/>
          </a:bodyPr>
          <a:lstStyle/>
          <a:p>
            <a:r>
              <a:rPr lang="zh-TW" altLang="en-US" sz="4000" b="1" dirty="0" smtClean="0">
                <a:solidFill>
                  <a:srgbClr val="FF0000"/>
                </a:solidFill>
                <a:latin typeface="標楷體" panose="03000509000000000000" pitchFamily="65" charset="-120"/>
                <a:ea typeface="標楷體" panose="03000509000000000000" pitchFamily="65" charset="-120"/>
              </a:rPr>
              <a:t>說說看，你看到了</a:t>
            </a:r>
            <a:r>
              <a:rPr lang="zh-TW" altLang="en-US" sz="4000" b="1" dirty="0">
                <a:solidFill>
                  <a:srgbClr val="FF0000"/>
                </a:solidFill>
                <a:latin typeface="標楷體" panose="03000509000000000000" pitchFamily="65" charset="-120"/>
                <a:ea typeface="標楷體" panose="03000509000000000000" pitchFamily="65" charset="-120"/>
              </a:rPr>
              <a:t>什</a:t>
            </a:r>
            <a:r>
              <a:rPr lang="zh-TW" altLang="en-US" sz="4000" b="1" dirty="0" smtClean="0">
                <a:solidFill>
                  <a:srgbClr val="FF0000"/>
                </a:solidFill>
                <a:latin typeface="標楷體" panose="03000509000000000000" pitchFamily="65" charset="-120"/>
                <a:ea typeface="標楷體" panose="03000509000000000000" pitchFamily="65" charset="-120"/>
              </a:rPr>
              <a:t>麼？</a:t>
            </a:r>
            <a:endParaRPr lang="zh-TW" altLang="en-US" sz="4000" b="1" dirty="0">
              <a:solidFill>
                <a:srgbClr val="FF0000"/>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1244197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randombar(horizontal)">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圖片 20"/>
          <p:cNvPicPr>
            <a:picLocks noChangeAspect="1"/>
          </p:cNvPicPr>
          <p:nvPr/>
        </p:nvPicPr>
        <p:blipFill>
          <a:blip r:embed="rId3">
            <a:clrChange>
              <a:clrFrom>
                <a:srgbClr val="DCF2FF"/>
              </a:clrFrom>
              <a:clrTo>
                <a:srgbClr val="DCF2FF">
                  <a:alpha val="0"/>
                </a:srgbClr>
              </a:clrTo>
            </a:clrChange>
          </a:blip>
          <a:stretch>
            <a:fillRect/>
          </a:stretch>
        </p:blipFill>
        <p:spPr>
          <a:xfrm>
            <a:off x="6928384" y="3665415"/>
            <a:ext cx="2438202" cy="2736757"/>
          </a:xfrm>
          <a:prstGeom prst="rect">
            <a:avLst/>
          </a:prstGeom>
          <a:ln>
            <a:noFill/>
          </a:ln>
          <a:effectLst>
            <a:softEdge rad="112500"/>
          </a:effectLst>
        </p:spPr>
      </p:pic>
      <p:sp>
        <p:nvSpPr>
          <p:cNvPr id="50269" name="Rectangle 93"/>
          <p:cNvSpPr>
            <a:spLocks noChangeArrowheads="1"/>
          </p:cNvSpPr>
          <p:nvPr/>
        </p:nvSpPr>
        <p:spPr bwMode="auto">
          <a:xfrm>
            <a:off x="5138121" y="4514161"/>
            <a:ext cx="1790264" cy="772465"/>
          </a:xfrm>
          <a:prstGeom prst="rect">
            <a:avLst/>
          </a:prstGeom>
          <a:noFill/>
          <a:ln w="9525">
            <a:noFill/>
            <a:miter lim="800000"/>
            <a:headEnd/>
            <a:tailEnd/>
          </a:ln>
        </p:spPr>
        <p:txBody>
          <a:bodyPr/>
          <a:lstStyle/>
          <a:p>
            <a:pPr>
              <a:spcAft>
                <a:spcPct val="20000"/>
              </a:spcAft>
            </a:pPr>
            <a:r>
              <a:rPr lang="zh-TW" altLang="en-US" sz="4000" b="1" dirty="0" smtClean="0">
                <a:solidFill>
                  <a:srgbClr val="70AD47">
                    <a:lumMod val="75000"/>
                  </a:srgbClr>
                </a:solidFill>
                <a:latin typeface="標楷體" pitchFamily="65" charset="-120"/>
                <a:ea typeface="標楷體" pitchFamily="65" charset="-120"/>
              </a:rPr>
              <a:t>藝術</a:t>
            </a:r>
            <a:r>
              <a:rPr lang="zh-TW" altLang="en-US" sz="4000" b="1" dirty="0">
                <a:solidFill>
                  <a:srgbClr val="70AD47">
                    <a:lumMod val="75000"/>
                  </a:srgbClr>
                </a:solidFill>
                <a:latin typeface="標楷體" pitchFamily="65" charset="-120"/>
                <a:ea typeface="標楷體" pitchFamily="65" charset="-120"/>
              </a:rPr>
              <a:t>類</a:t>
            </a:r>
          </a:p>
        </p:txBody>
      </p:sp>
      <p:sp>
        <p:nvSpPr>
          <p:cNvPr id="50271" name="Rectangle 95"/>
          <p:cNvSpPr>
            <a:spLocks noChangeArrowheads="1"/>
          </p:cNvSpPr>
          <p:nvPr/>
        </p:nvSpPr>
        <p:spPr bwMode="auto">
          <a:xfrm>
            <a:off x="4858130" y="2466850"/>
            <a:ext cx="2882900" cy="707886"/>
          </a:xfrm>
          <a:prstGeom prst="rect">
            <a:avLst/>
          </a:prstGeom>
          <a:noFill/>
          <a:ln w="9525">
            <a:noFill/>
            <a:miter lim="800000"/>
            <a:headEnd/>
            <a:tailEnd/>
          </a:ln>
        </p:spPr>
        <p:txBody>
          <a:bodyPr>
            <a:spAutoFit/>
          </a:bodyPr>
          <a:lstStyle/>
          <a:p>
            <a:pPr>
              <a:spcAft>
                <a:spcPct val="20000"/>
              </a:spcAft>
            </a:pPr>
            <a:r>
              <a:rPr lang="zh-TW" altLang="en-US" sz="4000" b="1" dirty="0" smtClean="0">
                <a:solidFill>
                  <a:srgbClr val="70AD47">
                    <a:lumMod val="75000"/>
                  </a:srgbClr>
                </a:solidFill>
                <a:latin typeface="標楷體" pitchFamily="65" charset="-120"/>
                <a:ea typeface="標楷體" pitchFamily="65" charset="-120"/>
              </a:rPr>
              <a:t>應用科學</a:t>
            </a:r>
            <a:r>
              <a:rPr lang="zh-TW" altLang="en-US" sz="4000" b="1" dirty="0">
                <a:solidFill>
                  <a:srgbClr val="70AD47">
                    <a:lumMod val="75000"/>
                  </a:srgbClr>
                </a:solidFill>
                <a:latin typeface="標楷體" pitchFamily="65" charset="-120"/>
                <a:ea typeface="標楷體" pitchFamily="65" charset="-120"/>
              </a:rPr>
              <a:t>類</a:t>
            </a:r>
          </a:p>
        </p:txBody>
      </p:sp>
      <p:sp>
        <p:nvSpPr>
          <p:cNvPr id="50272" name="Rectangle 96"/>
          <p:cNvSpPr>
            <a:spLocks noChangeArrowheads="1"/>
          </p:cNvSpPr>
          <p:nvPr/>
        </p:nvSpPr>
        <p:spPr bwMode="auto">
          <a:xfrm>
            <a:off x="5492195" y="5427486"/>
            <a:ext cx="1210588" cy="707886"/>
          </a:xfrm>
          <a:prstGeom prst="rect">
            <a:avLst/>
          </a:prstGeom>
          <a:noFill/>
          <a:ln w="9525">
            <a:noFill/>
            <a:miter lim="800000"/>
            <a:headEnd/>
            <a:tailEnd/>
          </a:ln>
        </p:spPr>
        <p:txBody>
          <a:bodyPr wrap="none">
            <a:spAutoFit/>
          </a:bodyPr>
          <a:lstStyle/>
          <a:p>
            <a:r>
              <a:rPr lang="zh-TW" altLang="en-US" sz="4000" b="1" dirty="0" smtClean="0">
                <a:solidFill>
                  <a:srgbClr val="70AD47">
                    <a:lumMod val="75000"/>
                  </a:srgbClr>
                </a:solidFill>
                <a:latin typeface="標楷體" pitchFamily="65" charset="-120"/>
                <a:ea typeface="標楷體" pitchFamily="65" charset="-120"/>
              </a:rPr>
              <a:t>總</a:t>
            </a:r>
            <a:r>
              <a:rPr lang="zh-TW" altLang="en-US" sz="4000" b="1" dirty="0">
                <a:solidFill>
                  <a:srgbClr val="70AD47">
                    <a:lumMod val="75000"/>
                  </a:srgbClr>
                </a:solidFill>
                <a:latin typeface="標楷體" pitchFamily="65" charset="-120"/>
                <a:ea typeface="標楷體" pitchFamily="65" charset="-120"/>
              </a:rPr>
              <a:t>類</a:t>
            </a:r>
          </a:p>
        </p:txBody>
      </p:sp>
      <p:sp>
        <p:nvSpPr>
          <p:cNvPr id="50273" name="Rectangle 97"/>
          <p:cNvSpPr>
            <a:spLocks noChangeArrowheads="1"/>
          </p:cNvSpPr>
          <p:nvPr/>
        </p:nvSpPr>
        <p:spPr bwMode="auto">
          <a:xfrm>
            <a:off x="1134638" y="1415071"/>
            <a:ext cx="1723549" cy="707886"/>
          </a:xfrm>
          <a:prstGeom prst="rect">
            <a:avLst/>
          </a:prstGeom>
          <a:noFill/>
          <a:ln w="9525">
            <a:noFill/>
            <a:miter lim="800000"/>
            <a:headEnd/>
            <a:tailEnd/>
          </a:ln>
        </p:spPr>
        <p:txBody>
          <a:bodyPr wrap="none">
            <a:spAutoFit/>
          </a:bodyPr>
          <a:lstStyle/>
          <a:p>
            <a:r>
              <a:rPr lang="zh-TW" altLang="en-US" sz="4000" b="1" dirty="0" smtClean="0">
                <a:solidFill>
                  <a:srgbClr val="70AD47">
                    <a:lumMod val="75000"/>
                  </a:srgbClr>
                </a:solidFill>
                <a:latin typeface="標楷體" pitchFamily="65" charset="-120"/>
                <a:ea typeface="標楷體" pitchFamily="65" charset="-120"/>
              </a:rPr>
              <a:t>哲學</a:t>
            </a:r>
            <a:r>
              <a:rPr lang="zh-TW" altLang="en-US" sz="4000" b="1" dirty="0">
                <a:solidFill>
                  <a:srgbClr val="70AD47">
                    <a:lumMod val="75000"/>
                  </a:srgbClr>
                </a:solidFill>
                <a:latin typeface="標楷體" pitchFamily="65" charset="-120"/>
                <a:ea typeface="標楷體" pitchFamily="65" charset="-120"/>
              </a:rPr>
              <a:t>類</a:t>
            </a:r>
          </a:p>
        </p:txBody>
      </p:sp>
      <p:sp>
        <p:nvSpPr>
          <p:cNvPr id="50274" name="Rectangle 98"/>
          <p:cNvSpPr>
            <a:spLocks noChangeArrowheads="1"/>
          </p:cNvSpPr>
          <p:nvPr/>
        </p:nvSpPr>
        <p:spPr bwMode="auto">
          <a:xfrm>
            <a:off x="1411892" y="4578740"/>
            <a:ext cx="1723549" cy="707886"/>
          </a:xfrm>
          <a:prstGeom prst="rect">
            <a:avLst/>
          </a:prstGeom>
          <a:noFill/>
          <a:ln w="9525">
            <a:noFill/>
            <a:miter lim="800000"/>
            <a:headEnd/>
            <a:tailEnd/>
          </a:ln>
        </p:spPr>
        <p:txBody>
          <a:bodyPr wrap="none">
            <a:spAutoFit/>
          </a:bodyPr>
          <a:lstStyle/>
          <a:p>
            <a:r>
              <a:rPr lang="zh-TW" altLang="en-US" sz="4000" b="1" dirty="0" smtClean="0">
                <a:solidFill>
                  <a:srgbClr val="70AD47">
                    <a:lumMod val="75000"/>
                  </a:srgbClr>
                </a:solidFill>
                <a:latin typeface="標楷體" pitchFamily="65" charset="-120"/>
                <a:ea typeface="標楷體" pitchFamily="65" charset="-120"/>
              </a:rPr>
              <a:t>宗教</a:t>
            </a:r>
            <a:r>
              <a:rPr lang="zh-TW" altLang="en-US" sz="4000" b="1" dirty="0">
                <a:solidFill>
                  <a:srgbClr val="70AD47">
                    <a:lumMod val="75000"/>
                  </a:srgbClr>
                </a:solidFill>
                <a:latin typeface="標楷體" pitchFamily="65" charset="-120"/>
                <a:ea typeface="標楷體" pitchFamily="65" charset="-120"/>
              </a:rPr>
              <a:t>類</a:t>
            </a:r>
          </a:p>
        </p:txBody>
      </p:sp>
      <p:sp>
        <p:nvSpPr>
          <p:cNvPr id="50275" name="Rectangle 99"/>
          <p:cNvSpPr>
            <a:spLocks noChangeArrowheads="1"/>
          </p:cNvSpPr>
          <p:nvPr/>
        </p:nvSpPr>
        <p:spPr bwMode="auto">
          <a:xfrm>
            <a:off x="5138120" y="3479123"/>
            <a:ext cx="1723549" cy="707886"/>
          </a:xfrm>
          <a:prstGeom prst="rect">
            <a:avLst/>
          </a:prstGeom>
          <a:noFill/>
          <a:ln w="9525">
            <a:noFill/>
            <a:miter lim="800000"/>
            <a:headEnd/>
            <a:tailEnd/>
          </a:ln>
        </p:spPr>
        <p:txBody>
          <a:bodyPr wrap="none">
            <a:spAutoFit/>
          </a:bodyPr>
          <a:lstStyle/>
          <a:p>
            <a:r>
              <a:rPr lang="zh-TW" altLang="en-US" sz="4000" b="1" dirty="0" smtClean="0">
                <a:solidFill>
                  <a:srgbClr val="70AD47">
                    <a:lumMod val="75000"/>
                  </a:srgbClr>
                </a:solidFill>
                <a:latin typeface="標楷體" pitchFamily="65" charset="-120"/>
                <a:ea typeface="標楷體" pitchFamily="65" charset="-120"/>
              </a:rPr>
              <a:t>科學</a:t>
            </a:r>
            <a:r>
              <a:rPr lang="zh-TW" altLang="en-US" sz="4000" b="1" dirty="0">
                <a:solidFill>
                  <a:srgbClr val="70AD47">
                    <a:lumMod val="75000"/>
                  </a:srgbClr>
                </a:solidFill>
                <a:latin typeface="標楷體" pitchFamily="65" charset="-120"/>
                <a:ea typeface="標楷體" pitchFamily="65" charset="-120"/>
              </a:rPr>
              <a:t>類</a:t>
            </a:r>
          </a:p>
        </p:txBody>
      </p:sp>
      <p:sp>
        <p:nvSpPr>
          <p:cNvPr id="50276" name="Rectangle 100"/>
          <p:cNvSpPr>
            <a:spLocks noChangeArrowheads="1"/>
          </p:cNvSpPr>
          <p:nvPr/>
        </p:nvSpPr>
        <p:spPr bwMode="auto">
          <a:xfrm>
            <a:off x="4858130" y="1406576"/>
            <a:ext cx="2749471" cy="707886"/>
          </a:xfrm>
          <a:prstGeom prst="rect">
            <a:avLst/>
          </a:prstGeom>
          <a:noFill/>
          <a:ln w="9525">
            <a:noFill/>
            <a:miter lim="800000"/>
            <a:headEnd/>
            <a:tailEnd/>
          </a:ln>
        </p:spPr>
        <p:txBody>
          <a:bodyPr wrap="none">
            <a:spAutoFit/>
          </a:bodyPr>
          <a:lstStyle/>
          <a:p>
            <a:r>
              <a:rPr lang="zh-TW" altLang="en-US" sz="4000" b="1" dirty="0" smtClean="0">
                <a:solidFill>
                  <a:srgbClr val="70AD47">
                    <a:lumMod val="75000"/>
                  </a:srgbClr>
                </a:solidFill>
                <a:latin typeface="標楷體" pitchFamily="65" charset="-120"/>
                <a:ea typeface="標楷體" pitchFamily="65" charset="-120"/>
              </a:rPr>
              <a:t>社會科學</a:t>
            </a:r>
            <a:r>
              <a:rPr lang="zh-TW" altLang="en-US" sz="4000" b="1" dirty="0">
                <a:solidFill>
                  <a:srgbClr val="70AD47">
                    <a:lumMod val="75000"/>
                  </a:srgbClr>
                </a:solidFill>
                <a:latin typeface="標楷體" pitchFamily="65" charset="-120"/>
                <a:ea typeface="標楷體" pitchFamily="65" charset="-120"/>
              </a:rPr>
              <a:t>類</a:t>
            </a:r>
          </a:p>
        </p:txBody>
      </p:sp>
      <p:sp>
        <p:nvSpPr>
          <p:cNvPr id="50277" name="Rectangle 101"/>
          <p:cNvSpPr>
            <a:spLocks noChangeArrowheads="1"/>
          </p:cNvSpPr>
          <p:nvPr/>
        </p:nvSpPr>
        <p:spPr bwMode="auto">
          <a:xfrm>
            <a:off x="257729" y="2466850"/>
            <a:ext cx="4031873" cy="707886"/>
          </a:xfrm>
          <a:prstGeom prst="rect">
            <a:avLst/>
          </a:prstGeom>
          <a:noFill/>
          <a:ln w="9525">
            <a:noFill/>
            <a:miter lim="800000"/>
            <a:headEnd/>
            <a:tailEnd/>
          </a:ln>
        </p:spPr>
        <p:txBody>
          <a:bodyPr wrap="none">
            <a:spAutoFit/>
          </a:bodyPr>
          <a:lstStyle/>
          <a:p>
            <a:r>
              <a:rPr lang="zh-TW" altLang="en-US" sz="4000" b="1" dirty="0" smtClean="0">
                <a:solidFill>
                  <a:srgbClr val="70AD47">
                    <a:lumMod val="75000"/>
                  </a:srgbClr>
                </a:solidFill>
                <a:latin typeface="標楷體" pitchFamily="65" charset="-120"/>
                <a:ea typeface="標楷體" pitchFamily="65" charset="-120"/>
              </a:rPr>
              <a:t>史</a:t>
            </a:r>
            <a:r>
              <a:rPr lang="zh-TW" altLang="en-US" sz="4000" b="1" dirty="0">
                <a:solidFill>
                  <a:srgbClr val="70AD47">
                    <a:lumMod val="75000"/>
                  </a:srgbClr>
                </a:solidFill>
                <a:latin typeface="標楷體" pitchFamily="65" charset="-120"/>
                <a:ea typeface="標楷體" pitchFamily="65" charset="-120"/>
              </a:rPr>
              <a:t>地類</a:t>
            </a:r>
            <a:r>
              <a:rPr lang="en-US" altLang="zh-TW" sz="4000" b="1" dirty="0">
                <a:solidFill>
                  <a:srgbClr val="70AD47">
                    <a:lumMod val="75000"/>
                  </a:srgbClr>
                </a:solidFill>
                <a:latin typeface="標楷體" pitchFamily="65" charset="-120"/>
                <a:ea typeface="標楷體" pitchFamily="65" charset="-120"/>
              </a:rPr>
              <a:t>-</a:t>
            </a:r>
            <a:r>
              <a:rPr lang="zh-TW" altLang="en-US" sz="4000" b="1" dirty="0">
                <a:solidFill>
                  <a:srgbClr val="70AD47">
                    <a:lumMod val="75000"/>
                  </a:srgbClr>
                </a:solidFill>
                <a:latin typeface="標楷體" pitchFamily="65" charset="-120"/>
                <a:ea typeface="標楷體" pitchFamily="65" charset="-120"/>
              </a:rPr>
              <a:t>中國史地</a:t>
            </a:r>
          </a:p>
        </p:txBody>
      </p:sp>
      <p:sp>
        <p:nvSpPr>
          <p:cNvPr id="50278" name="Rectangle 102"/>
          <p:cNvSpPr>
            <a:spLocks noChangeArrowheads="1"/>
          </p:cNvSpPr>
          <p:nvPr/>
        </p:nvSpPr>
        <p:spPr bwMode="auto">
          <a:xfrm>
            <a:off x="319509" y="5451086"/>
            <a:ext cx="4031873" cy="707886"/>
          </a:xfrm>
          <a:prstGeom prst="rect">
            <a:avLst/>
          </a:prstGeom>
          <a:noFill/>
          <a:ln w="9525">
            <a:noFill/>
            <a:miter lim="800000"/>
            <a:headEnd/>
            <a:tailEnd/>
          </a:ln>
        </p:spPr>
        <p:txBody>
          <a:bodyPr wrap="none">
            <a:spAutoFit/>
          </a:bodyPr>
          <a:lstStyle/>
          <a:p>
            <a:r>
              <a:rPr lang="zh-TW" altLang="en-US" sz="4000" b="1" dirty="0" smtClean="0">
                <a:solidFill>
                  <a:srgbClr val="70AD47">
                    <a:lumMod val="75000"/>
                  </a:srgbClr>
                </a:solidFill>
                <a:latin typeface="標楷體" pitchFamily="65" charset="-120"/>
                <a:ea typeface="標楷體" pitchFamily="65" charset="-120"/>
              </a:rPr>
              <a:t>史</a:t>
            </a:r>
            <a:r>
              <a:rPr lang="zh-TW" altLang="en-US" sz="4000" b="1" dirty="0">
                <a:solidFill>
                  <a:srgbClr val="70AD47">
                    <a:lumMod val="75000"/>
                  </a:srgbClr>
                </a:solidFill>
                <a:latin typeface="標楷體" pitchFamily="65" charset="-120"/>
                <a:ea typeface="標楷體" pitchFamily="65" charset="-120"/>
              </a:rPr>
              <a:t>地類</a:t>
            </a:r>
            <a:r>
              <a:rPr lang="en-US" altLang="zh-TW" sz="4000" b="1" dirty="0">
                <a:solidFill>
                  <a:srgbClr val="70AD47">
                    <a:lumMod val="75000"/>
                  </a:srgbClr>
                </a:solidFill>
                <a:latin typeface="標楷體" pitchFamily="65" charset="-120"/>
                <a:ea typeface="標楷體" pitchFamily="65" charset="-120"/>
              </a:rPr>
              <a:t>-</a:t>
            </a:r>
            <a:r>
              <a:rPr lang="zh-TW" altLang="en-US" sz="4000" b="1" dirty="0">
                <a:solidFill>
                  <a:srgbClr val="70AD47">
                    <a:lumMod val="75000"/>
                  </a:srgbClr>
                </a:solidFill>
                <a:latin typeface="標楷體" pitchFamily="65" charset="-120"/>
                <a:ea typeface="標楷體" pitchFamily="65" charset="-120"/>
              </a:rPr>
              <a:t>世界史地</a:t>
            </a:r>
          </a:p>
        </p:txBody>
      </p:sp>
      <p:sp>
        <p:nvSpPr>
          <p:cNvPr id="50279" name="Rectangle 103"/>
          <p:cNvSpPr>
            <a:spLocks noChangeArrowheads="1"/>
          </p:cNvSpPr>
          <p:nvPr/>
        </p:nvSpPr>
        <p:spPr bwMode="auto">
          <a:xfrm>
            <a:off x="790834" y="3498883"/>
            <a:ext cx="2749471" cy="707886"/>
          </a:xfrm>
          <a:prstGeom prst="rect">
            <a:avLst/>
          </a:prstGeom>
          <a:noFill/>
          <a:ln w="9525">
            <a:noFill/>
            <a:miter lim="800000"/>
            <a:headEnd/>
            <a:tailEnd/>
          </a:ln>
        </p:spPr>
        <p:txBody>
          <a:bodyPr wrap="none">
            <a:spAutoFit/>
          </a:bodyPr>
          <a:lstStyle/>
          <a:p>
            <a:r>
              <a:rPr lang="zh-TW" altLang="en-US" sz="4000" b="1" dirty="0" smtClean="0">
                <a:solidFill>
                  <a:srgbClr val="70AD47">
                    <a:lumMod val="75000"/>
                  </a:srgbClr>
                </a:solidFill>
                <a:latin typeface="標楷體" pitchFamily="65" charset="-120"/>
                <a:ea typeface="標楷體" pitchFamily="65" charset="-120"/>
              </a:rPr>
              <a:t>語言</a:t>
            </a:r>
            <a:r>
              <a:rPr lang="zh-TW" altLang="en-US" sz="4000" b="1" dirty="0">
                <a:solidFill>
                  <a:srgbClr val="70AD47">
                    <a:lumMod val="75000"/>
                  </a:srgbClr>
                </a:solidFill>
                <a:latin typeface="標楷體" pitchFamily="65" charset="-120"/>
                <a:ea typeface="標楷體" pitchFamily="65" charset="-120"/>
              </a:rPr>
              <a:t>文學類</a:t>
            </a:r>
          </a:p>
        </p:txBody>
      </p:sp>
      <p:sp>
        <p:nvSpPr>
          <p:cNvPr id="25" name="Google Shape;117;p7"/>
          <p:cNvSpPr>
            <a:spLocks noGrp="1"/>
          </p:cNvSpPr>
          <p:nvPr>
            <p:ph type="sldNum" sz="quarter" idx="4294967295"/>
          </p:nvPr>
        </p:nvSpPr>
        <p:spPr bwMode="auto">
          <a:xfrm>
            <a:off x="8248048" y="6419850"/>
            <a:ext cx="658813" cy="365125"/>
          </a:xfrm>
          <a:prstGeom prst="rect">
            <a:avLst/>
          </a:prstGeom>
          <a:noFill/>
          <a:ln>
            <a:miter lim="800000"/>
            <a:headEnd/>
            <a:tailEnd/>
          </a:ln>
        </p:spPr>
        <p:txBody>
          <a:bodyPr wrap="square" lIns="91425" tIns="45700" rIns="91425" bIns="45700" numCol="1" anchorCtr="0" compatLnSpc="1">
            <a:prstTxWarp prst="textNoShape">
              <a:avLst/>
            </a:prstTxWarp>
          </a:bodyPr>
          <a:lstStyle/>
          <a:p>
            <a:pPr fontAlgn="base">
              <a:spcBef>
                <a:spcPct val="0"/>
              </a:spcBef>
              <a:spcAft>
                <a:spcPct val="0"/>
              </a:spcAft>
            </a:pPr>
            <a:r>
              <a:rPr lang="en-US" altLang="zh-TW" dirty="0" smtClean="0">
                <a:solidFill>
                  <a:prstClr val="black"/>
                </a:solidFill>
                <a:latin typeface="Arial" charset="0"/>
                <a:cs typeface="Arial" charset="0"/>
                <a:sym typeface="Arial" charset="0"/>
              </a:rPr>
              <a:t>10</a:t>
            </a:r>
            <a:endParaRPr lang="zh-TW" altLang="zh-TW" dirty="0">
              <a:solidFill>
                <a:prstClr val="black"/>
              </a:solidFill>
              <a:latin typeface="Arial" charset="0"/>
              <a:cs typeface="Arial" charset="0"/>
              <a:sym typeface="Arial" charset="0"/>
            </a:endParaRPr>
          </a:p>
        </p:txBody>
      </p:sp>
      <p:sp>
        <p:nvSpPr>
          <p:cNvPr id="20" name="Rectangle 90"/>
          <p:cNvSpPr>
            <a:spLocks noChangeArrowheads="1"/>
          </p:cNvSpPr>
          <p:nvPr/>
        </p:nvSpPr>
        <p:spPr bwMode="auto">
          <a:xfrm>
            <a:off x="860318" y="221129"/>
            <a:ext cx="4205458" cy="769441"/>
          </a:xfrm>
          <a:prstGeom prst="rect">
            <a:avLst/>
          </a:prstGeom>
          <a:noFill/>
          <a:ln w="9525">
            <a:noFill/>
            <a:miter lim="800000"/>
            <a:headEnd/>
            <a:tailEnd/>
          </a:ln>
        </p:spPr>
        <p:txBody>
          <a:bodyPr wrap="square">
            <a:spAutoFit/>
          </a:bodyPr>
          <a:lstStyle/>
          <a:p>
            <a:r>
              <a:rPr lang="zh-TW" altLang="en-US" sz="4400" b="1" dirty="0">
                <a:solidFill>
                  <a:prstClr val="black"/>
                </a:solidFill>
                <a:ea typeface="標楷體" pitchFamily="65" charset="-120"/>
              </a:rPr>
              <a:t>中文圖書分類法</a:t>
            </a:r>
          </a:p>
        </p:txBody>
      </p:sp>
      <p:cxnSp>
        <p:nvCxnSpPr>
          <p:cNvPr id="8" name="直線接點 7"/>
          <p:cNvCxnSpPr/>
          <p:nvPr/>
        </p:nvCxnSpPr>
        <p:spPr>
          <a:xfrm>
            <a:off x="5234037" y="5805029"/>
            <a:ext cx="187452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直線接點 15"/>
          <p:cNvCxnSpPr/>
          <p:nvPr/>
        </p:nvCxnSpPr>
        <p:spPr>
          <a:xfrm>
            <a:off x="1061325" y="1787765"/>
            <a:ext cx="187452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直線接點 16"/>
          <p:cNvCxnSpPr/>
          <p:nvPr/>
        </p:nvCxnSpPr>
        <p:spPr>
          <a:xfrm>
            <a:off x="1411892" y="5003405"/>
            <a:ext cx="187452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直線接點 17"/>
          <p:cNvCxnSpPr/>
          <p:nvPr/>
        </p:nvCxnSpPr>
        <p:spPr>
          <a:xfrm>
            <a:off x="5066675" y="3875645"/>
            <a:ext cx="187452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0166265"/>
      </p:ext>
    </p:extLst>
  </p:cSld>
  <p:clrMapOvr>
    <a:masterClrMapping/>
  </p:clrMapOvr>
  <p:transition spd="slow"/>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6"/>
          <p:cNvSpPr>
            <a:spLocks noChangeArrowheads="1"/>
          </p:cNvSpPr>
          <p:nvPr/>
        </p:nvSpPr>
        <p:spPr bwMode="auto">
          <a:xfrm>
            <a:off x="898080" y="291580"/>
            <a:ext cx="6984047" cy="1446550"/>
          </a:xfrm>
          <a:prstGeom prst="rect">
            <a:avLst/>
          </a:prstGeom>
          <a:noFill/>
          <a:ln w="9525">
            <a:noFill/>
            <a:miter lim="800000"/>
            <a:headEnd/>
            <a:tailEnd/>
          </a:ln>
        </p:spPr>
        <p:txBody>
          <a:bodyPr wrap="square">
            <a:spAutoFit/>
          </a:bodyPr>
          <a:lstStyle/>
          <a:p>
            <a:r>
              <a:rPr kumimoji="0" lang="en-US" altLang="zh-TW" sz="4400" b="1" dirty="0">
                <a:solidFill>
                  <a:srgbClr val="FF0000"/>
                </a:solidFill>
                <a:latin typeface="標楷體" pitchFamily="65" charset="-120"/>
                <a:ea typeface="標楷體" pitchFamily="65" charset="-120"/>
              </a:rPr>
              <a:t>400 </a:t>
            </a:r>
            <a:r>
              <a:rPr kumimoji="0" lang="zh-TW" altLang="en-US" sz="4400" b="1" dirty="0">
                <a:solidFill>
                  <a:srgbClr val="FF0000"/>
                </a:solidFill>
                <a:latin typeface="標楷體" pitchFamily="65" charset="-120"/>
                <a:ea typeface="標楷體" pitchFamily="65" charset="-120"/>
              </a:rPr>
              <a:t>應用科學類</a:t>
            </a:r>
          </a:p>
          <a:p>
            <a:r>
              <a:rPr kumimoji="0" lang="en-US" altLang="zh-TW" sz="4400" b="1" dirty="0">
                <a:latin typeface="標楷體" pitchFamily="65" charset="-120"/>
                <a:ea typeface="標楷體" pitchFamily="65" charset="-120"/>
              </a:rPr>
              <a:t>—</a:t>
            </a:r>
            <a:r>
              <a:rPr kumimoji="0" lang="zh-TW" altLang="en-US" sz="4400" b="1" dirty="0">
                <a:latin typeface="標楷體" pitchFamily="65" charset="-120"/>
                <a:ea typeface="標楷體" pitchFamily="65" charset="-120"/>
              </a:rPr>
              <a:t>運用科技改善人們的</a:t>
            </a:r>
            <a:r>
              <a:rPr kumimoji="0" lang="zh-TW" altLang="en-US" sz="4400" b="1" dirty="0" smtClean="0">
                <a:latin typeface="標楷體" pitchFamily="65" charset="-120"/>
                <a:ea typeface="標楷體" pitchFamily="65" charset="-120"/>
              </a:rPr>
              <a:t>生活</a:t>
            </a:r>
            <a:endParaRPr kumimoji="0" lang="zh-TW" altLang="en-US" sz="4400" b="1" dirty="0">
              <a:latin typeface="標楷體" pitchFamily="65" charset="-120"/>
              <a:ea typeface="標楷體" pitchFamily="65" charset="-120"/>
            </a:endParaRPr>
          </a:p>
        </p:txBody>
      </p:sp>
      <p:sp>
        <p:nvSpPr>
          <p:cNvPr id="47106" name="Rectangle 7"/>
          <p:cNvSpPr>
            <a:spLocks noChangeArrowheads="1"/>
          </p:cNvSpPr>
          <p:nvPr/>
        </p:nvSpPr>
        <p:spPr bwMode="auto">
          <a:xfrm>
            <a:off x="179388" y="1916113"/>
            <a:ext cx="8785225" cy="4752975"/>
          </a:xfrm>
          <a:prstGeom prst="rect">
            <a:avLst/>
          </a:prstGeom>
          <a:noFill/>
          <a:ln w="9525">
            <a:noFill/>
            <a:miter lim="800000"/>
            <a:headEnd/>
            <a:tailEnd/>
          </a:ln>
        </p:spPr>
        <p:txBody>
          <a:bodyPr/>
          <a:lstStyle/>
          <a:p>
            <a:pPr algn="ctr">
              <a:spcBef>
                <a:spcPct val="20000"/>
              </a:spcBef>
            </a:pPr>
            <a:endParaRPr lang="zh-TW" altLang="zh-TW" sz="2800" b="1">
              <a:ea typeface="標楷體" pitchFamily="65" charset="-120"/>
            </a:endParaRPr>
          </a:p>
        </p:txBody>
      </p:sp>
      <p:pic>
        <p:nvPicPr>
          <p:cNvPr id="66569" name="Picture 9" descr="DSCN9002"/>
          <p:cNvPicPr>
            <a:picLocks noChangeAspect="1" noChangeArrowheads="1"/>
          </p:cNvPicPr>
          <p:nvPr/>
        </p:nvPicPr>
        <p:blipFill>
          <a:blip r:embed="rId3"/>
          <a:srcRect/>
          <a:stretch>
            <a:fillRect/>
          </a:stretch>
        </p:blipFill>
        <p:spPr bwMode="auto">
          <a:xfrm>
            <a:off x="179388" y="2147698"/>
            <a:ext cx="2759359" cy="3678582"/>
          </a:xfrm>
          <a:prstGeom prst="rect">
            <a:avLst/>
          </a:prstGeom>
          <a:noFill/>
          <a:ln w="9525">
            <a:noFill/>
            <a:miter lim="800000"/>
            <a:headEnd/>
            <a:tailEnd/>
          </a:ln>
        </p:spPr>
      </p:pic>
      <p:pic>
        <p:nvPicPr>
          <p:cNvPr id="66571" name="Picture 11" descr="DSCN9003"/>
          <p:cNvPicPr>
            <a:picLocks noChangeAspect="1" noChangeArrowheads="1"/>
          </p:cNvPicPr>
          <p:nvPr/>
        </p:nvPicPr>
        <p:blipFill>
          <a:blip r:embed="rId4"/>
          <a:srcRect/>
          <a:stretch>
            <a:fillRect/>
          </a:stretch>
        </p:blipFill>
        <p:spPr bwMode="auto">
          <a:xfrm>
            <a:off x="3120231" y="2142637"/>
            <a:ext cx="2833312" cy="3777170"/>
          </a:xfrm>
          <a:prstGeom prst="rect">
            <a:avLst/>
          </a:prstGeom>
          <a:noFill/>
          <a:ln w="9525">
            <a:noFill/>
            <a:miter lim="800000"/>
            <a:headEnd/>
            <a:tailEnd/>
          </a:ln>
        </p:spPr>
      </p:pic>
      <p:pic>
        <p:nvPicPr>
          <p:cNvPr id="66574" name="Picture 14" descr="DSCN9004"/>
          <p:cNvPicPr>
            <a:picLocks noChangeAspect="1" noChangeArrowheads="1"/>
          </p:cNvPicPr>
          <p:nvPr/>
        </p:nvPicPr>
        <p:blipFill>
          <a:blip r:embed="rId5"/>
          <a:srcRect/>
          <a:stretch>
            <a:fillRect/>
          </a:stretch>
        </p:blipFill>
        <p:spPr bwMode="auto">
          <a:xfrm>
            <a:off x="6135027" y="2098404"/>
            <a:ext cx="2950575" cy="3838061"/>
          </a:xfrm>
          <a:prstGeom prst="rect">
            <a:avLst/>
          </a:prstGeom>
          <a:noFill/>
          <a:ln w="38100">
            <a:solidFill>
              <a:schemeClr val="bg1"/>
            </a:solidFill>
            <a:miter lim="800000"/>
            <a:headEnd/>
            <a:tailEnd/>
          </a:ln>
        </p:spPr>
      </p:pic>
      <p:sp>
        <p:nvSpPr>
          <p:cNvPr id="11" name="Google Shape;117;p7"/>
          <p:cNvSpPr>
            <a:spLocks noGrp="1"/>
          </p:cNvSpPr>
          <p:nvPr>
            <p:ph type="sldNum" sz="quarter" idx="4294967295"/>
          </p:nvPr>
        </p:nvSpPr>
        <p:spPr bwMode="auto">
          <a:xfrm>
            <a:off x="8248048" y="6419850"/>
            <a:ext cx="658813" cy="365125"/>
          </a:xfrm>
          <a:prstGeom prst="rect">
            <a:avLst/>
          </a:prstGeom>
          <a:noFill/>
          <a:ln>
            <a:miter lim="800000"/>
            <a:headEnd/>
            <a:tailEnd/>
          </a:ln>
        </p:spPr>
        <p:txBody>
          <a:bodyPr wrap="square" lIns="91425" tIns="45700" rIns="91425" bIns="45700" numCol="1" anchorCtr="0" compatLnSpc="1">
            <a:prstTxWarp prst="textNoShape">
              <a:avLst/>
            </a:prstTxWarp>
          </a:bodyPr>
          <a:lstStyle/>
          <a:p>
            <a:pPr fontAlgn="base">
              <a:spcBef>
                <a:spcPct val="0"/>
              </a:spcBef>
              <a:spcAft>
                <a:spcPct val="0"/>
              </a:spcAft>
            </a:pPr>
            <a:r>
              <a:rPr lang="en-US" altLang="zh-TW" dirty="0" smtClean="0">
                <a:latin typeface="Arial" charset="0"/>
                <a:cs typeface="Arial" charset="0"/>
                <a:sym typeface="Arial" charset="0"/>
              </a:rPr>
              <a:t>21</a:t>
            </a:r>
            <a:endParaRPr lang="zh-TW" altLang="zh-TW" dirty="0">
              <a:latin typeface="Arial" charset="0"/>
              <a:cs typeface="Arial" charset="0"/>
              <a:sym typeface="Arial" charset="0"/>
            </a:endParaRPr>
          </a:p>
        </p:txBody>
      </p:sp>
    </p:spTree>
    <p:extLst>
      <p:ext uri="{BB962C8B-B14F-4D97-AF65-F5344CB8AC3E}">
        <p14:creationId xmlns:p14="http://schemas.microsoft.com/office/powerpoint/2010/main" val="3583461898"/>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66569"/>
                                        </p:tgtEl>
                                        <p:attrNameLst>
                                          <p:attrName>style.visibility</p:attrName>
                                        </p:attrNameLst>
                                      </p:cBhvr>
                                      <p:to>
                                        <p:strVal val="visible"/>
                                      </p:to>
                                    </p:set>
                                    <p:animEffect transition="in" filter="wipe(up)">
                                      <p:cBhvr>
                                        <p:cTn id="7" dur="500"/>
                                        <p:tgtEl>
                                          <p:spTgt spid="66569"/>
                                        </p:tgtEl>
                                      </p:cBhvr>
                                    </p:animEffect>
                                  </p:childTnLst>
                                </p:cTn>
                              </p:par>
                            </p:childTnLst>
                          </p:cTn>
                        </p:par>
                        <p:par>
                          <p:cTn id="8" fill="hold" nodeType="afterGroup">
                            <p:stCondLst>
                              <p:cond delay="500"/>
                            </p:stCondLst>
                            <p:childTnLst>
                              <p:par>
                                <p:cTn id="9" presetID="22" presetClass="entr" presetSubtype="1" fill="hold" nodeType="afterEffect">
                                  <p:stCondLst>
                                    <p:cond delay="0"/>
                                  </p:stCondLst>
                                  <p:childTnLst>
                                    <p:set>
                                      <p:cBhvr>
                                        <p:cTn id="10" dur="1" fill="hold">
                                          <p:stCondLst>
                                            <p:cond delay="0"/>
                                          </p:stCondLst>
                                        </p:cTn>
                                        <p:tgtEl>
                                          <p:spTgt spid="66571"/>
                                        </p:tgtEl>
                                        <p:attrNameLst>
                                          <p:attrName>style.visibility</p:attrName>
                                        </p:attrNameLst>
                                      </p:cBhvr>
                                      <p:to>
                                        <p:strVal val="visible"/>
                                      </p:to>
                                    </p:set>
                                    <p:animEffect transition="in" filter="wipe(up)">
                                      <p:cBhvr>
                                        <p:cTn id="11" dur="500"/>
                                        <p:tgtEl>
                                          <p:spTgt spid="66571"/>
                                        </p:tgtEl>
                                      </p:cBhvr>
                                    </p:animEffect>
                                  </p:childTnLst>
                                </p:cTn>
                              </p:par>
                            </p:childTnLst>
                          </p:cTn>
                        </p:par>
                        <p:par>
                          <p:cTn id="12" fill="hold" nodeType="afterGroup">
                            <p:stCondLst>
                              <p:cond delay="1000"/>
                            </p:stCondLst>
                            <p:childTnLst>
                              <p:par>
                                <p:cTn id="13" presetID="22" presetClass="entr" presetSubtype="1" fill="hold" nodeType="afterEffect">
                                  <p:stCondLst>
                                    <p:cond delay="0"/>
                                  </p:stCondLst>
                                  <p:childTnLst>
                                    <p:set>
                                      <p:cBhvr>
                                        <p:cTn id="14" dur="1" fill="hold">
                                          <p:stCondLst>
                                            <p:cond delay="0"/>
                                          </p:stCondLst>
                                        </p:cTn>
                                        <p:tgtEl>
                                          <p:spTgt spid="66574"/>
                                        </p:tgtEl>
                                        <p:attrNameLst>
                                          <p:attrName>style.visibility</p:attrName>
                                        </p:attrNameLst>
                                      </p:cBhvr>
                                      <p:to>
                                        <p:strVal val="visible"/>
                                      </p:to>
                                    </p:set>
                                    <p:animEffect transition="in" filter="wipe(up)">
                                      <p:cBhvr>
                                        <p:cTn id="15" dur="500"/>
                                        <p:tgtEl>
                                          <p:spTgt spid="665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字方塊 2"/>
          <p:cNvSpPr txBox="1">
            <a:spLocks noChangeArrowheads="1"/>
          </p:cNvSpPr>
          <p:nvPr/>
        </p:nvSpPr>
        <p:spPr bwMode="auto">
          <a:xfrm>
            <a:off x="210563" y="568881"/>
            <a:ext cx="8622541" cy="1938992"/>
          </a:xfrm>
          <a:prstGeom prst="rect">
            <a:avLst/>
          </a:prstGeom>
          <a:noFill/>
          <a:ln w="9525">
            <a:noFill/>
            <a:miter lim="800000"/>
            <a:headEnd/>
            <a:tailEnd/>
          </a:ln>
        </p:spPr>
        <p:txBody>
          <a:bodyPr wrap="square">
            <a:spAutoFit/>
          </a:bodyPr>
          <a:lstStyle/>
          <a:p>
            <a:r>
              <a:rPr kumimoji="0" lang="zh-TW" altLang="en-US" sz="4000" dirty="0">
                <a:latin typeface="標楷體" panose="03000509000000000000" pitchFamily="65" charset="-120"/>
                <a:ea typeface="標楷體" panose="03000509000000000000" pitchFamily="65" charset="-120"/>
              </a:rPr>
              <a:t>人類慢慢聚集，有了社會，有了國家，就需要</a:t>
            </a:r>
            <a:r>
              <a:rPr kumimoji="0" lang="zh-TW" altLang="en-US" sz="4000" dirty="0" smtClean="0">
                <a:latin typeface="標楷體" panose="03000509000000000000" pitchFamily="65" charset="-120"/>
                <a:ea typeface="標楷體" panose="03000509000000000000" pitchFamily="65" charset="-120"/>
              </a:rPr>
              <a:t>一些準則來遵守，來</a:t>
            </a:r>
            <a:r>
              <a:rPr kumimoji="0" lang="zh-TW" altLang="en-US" sz="4000" dirty="0" smtClean="0">
                <a:solidFill>
                  <a:srgbClr val="FF0000"/>
                </a:solidFill>
                <a:latin typeface="標楷體" panose="03000509000000000000" pitchFamily="65" charset="-120"/>
                <a:ea typeface="標楷體" panose="03000509000000000000" pitchFamily="65" charset="-120"/>
              </a:rPr>
              <a:t>規範</a:t>
            </a:r>
            <a:r>
              <a:rPr lang="zh-TW" altLang="en-US" sz="4000" dirty="0" smtClean="0">
                <a:solidFill>
                  <a:srgbClr val="FF0000"/>
                </a:solidFill>
                <a:latin typeface="標楷體" pitchFamily="65" charset="-120"/>
                <a:ea typeface="標楷體" pitchFamily="65" charset="-120"/>
              </a:rPr>
              <a:t>人類</a:t>
            </a:r>
            <a:r>
              <a:rPr lang="zh-TW" altLang="en-US" sz="4000" dirty="0">
                <a:solidFill>
                  <a:srgbClr val="FF0000"/>
                </a:solidFill>
                <a:latin typeface="標楷體" pitchFamily="65" charset="-120"/>
                <a:ea typeface="標楷體" pitchFamily="65" charset="-120"/>
              </a:rPr>
              <a:t>社會生活的</a:t>
            </a:r>
            <a:r>
              <a:rPr lang="zh-TW" altLang="en-US" sz="4000" dirty="0" smtClean="0">
                <a:solidFill>
                  <a:srgbClr val="FF0000"/>
                </a:solidFill>
                <a:latin typeface="標楷體" pitchFamily="65" charset="-120"/>
                <a:ea typeface="標楷體" pitchFamily="65" charset="-120"/>
              </a:rPr>
              <a:t>現象</a:t>
            </a:r>
            <a:r>
              <a:rPr lang="zh-TW" altLang="en-US" sz="4000" b="1" dirty="0">
                <a:latin typeface="標楷體" pitchFamily="65" charset="-120"/>
                <a:ea typeface="標楷體" pitchFamily="65" charset="-120"/>
              </a:rPr>
              <a:t>。</a:t>
            </a:r>
            <a:endParaRPr lang="en-US" altLang="zh-TW" sz="4000" b="1" dirty="0" smtClean="0">
              <a:latin typeface="標楷體" pitchFamily="65" charset="-120"/>
              <a:ea typeface="標楷體" pitchFamily="65" charset="-120"/>
            </a:endParaRPr>
          </a:p>
        </p:txBody>
      </p:sp>
      <p:sp>
        <p:nvSpPr>
          <p:cNvPr id="11" name="Google Shape;117;p7"/>
          <p:cNvSpPr>
            <a:spLocks noGrp="1"/>
          </p:cNvSpPr>
          <p:nvPr>
            <p:ph type="sldNum" sz="quarter" idx="4294967295"/>
          </p:nvPr>
        </p:nvSpPr>
        <p:spPr bwMode="auto">
          <a:xfrm>
            <a:off x="8248048" y="6419850"/>
            <a:ext cx="658813" cy="365125"/>
          </a:xfrm>
          <a:prstGeom prst="rect">
            <a:avLst/>
          </a:prstGeom>
          <a:noFill/>
          <a:ln>
            <a:miter lim="800000"/>
            <a:headEnd/>
            <a:tailEnd/>
          </a:ln>
        </p:spPr>
        <p:txBody>
          <a:bodyPr wrap="square" lIns="91425" tIns="45700" rIns="91425" bIns="45700" numCol="1" anchorCtr="0" compatLnSpc="1">
            <a:prstTxWarp prst="textNoShape">
              <a:avLst/>
            </a:prstTxWarp>
          </a:bodyPr>
          <a:lstStyle/>
          <a:p>
            <a:pPr fontAlgn="base">
              <a:spcBef>
                <a:spcPct val="0"/>
              </a:spcBef>
              <a:spcAft>
                <a:spcPct val="0"/>
              </a:spcAft>
            </a:pPr>
            <a:r>
              <a:rPr lang="en-US" altLang="zh-TW" dirty="0" smtClean="0">
                <a:latin typeface="Arial" charset="0"/>
                <a:cs typeface="Arial" charset="0"/>
                <a:sym typeface="Arial" charset="0"/>
              </a:rPr>
              <a:t>22</a:t>
            </a:r>
            <a:endParaRPr lang="zh-TW" altLang="zh-TW" dirty="0">
              <a:latin typeface="Arial" charset="0"/>
              <a:cs typeface="Arial" charset="0"/>
              <a:sym typeface="Arial" charset="0"/>
            </a:endParaRPr>
          </a:p>
        </p:txBody>
      </p:sp>
      <p:pic>
        <p:nvPicPr>
          <p:cNvPr id="2" name="圖片 1"/>
          <p:cNvPicPr>
            <a:picLocks noChangeAspect="1"/>
          </p:cNvPicPr>
          <p:nvPr/>
        </p:nvPicPr>
        <p:blipFill rotWithShape="1">
          <a:blip r:embed="rId2"/>
          <a:srcRect l="6980" r="10357"/>
          <a:stretch/>
        </p:blipFill>
        <p:spPr bwMode="auto">
          <a:xfrm>
            <a:off x="210563" y="2907791"/>
            <a:ext cx="4123944" cy="3091434"/>
          </a:xfrm>
          <a:prstGeom prst="rect">
            <a:avLst/>
          </a:prstGeom>
          <a:noFill/>
          <a:ln w="9525">
            <a:noFill/>
            <a:miter lim="800000"/>
            <a:headEnd/>
            <a:tailEnd/>
          </a:ln>
        </p:spPr>
      </p:pic>
      <p:pic>
        <p:nvPicPr>
          <p:cNvPr id="5" name="圖片 4"/>
          <p:cNvPicPr>
            <a:picLocks noChangeAspect="1"/>
          </p:cNvPicPr>
          <p:nvPr/>
        </p:nvPicPr>
        <p:blipFill rotWithShape="1">
          <a:blip r:embed="rId3"/>
          <a:srcRect l="6605" t="2680" r="8015" b="327"/>
          <a:stretch/>
        </p:blipFill>
        <p:spPr bwMode="auto">
          <a:xfrm>
            <a:off x="4605540" y="2761487"/>
            <a:ext cx="4401300" cy="3512059"/>
          </a:xfrm>
          <a:prstGeom prst="rect">
            <a:avLst/>
          </a:prstGeom>
          <a:noFill/>
          <a:ln w="9525">
            <a:noFill/>
            <a:miter lim="800000"/>
            <a:headEnd/>
            <a:tailEnd/>
          </a:ln>
        </p:spPr>
      </p:pic>
    </p:spTree>
    <p:extLst>
      <p:ext uri="{BB962C8B-B14F-4D97-AF65-F5344CB8AC3E}">
        <p14:creationId xmlns:p14="http://schemas.microsoft.com/office/powerpoint/2010/main" val="143707078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圖片 20"/>
          <p:cNvPicPr>
            <a:picLocks noChangeAspect="1"/>
          </p:cNvPicPr>
          <p:nvPr/>
        </p:nvPicPr>
        <p:blipFill>
          <a:blip r:embed="rId3">
            <a:clrChange>
              <a:clrFrom>
                <a:srgbClr val="DCF2FF"/>
              </a:clrFrom>
              <a:clrTo>
                <a:srgbClr val="DCF2FF">
                  <a:alpha val="0"/>
                </a:srgbClr>
              </a:clrTo>
            </a:clrChange>
          </a:blip>
          <a:stretch>
            <a:fillRect/>
          </a:stretch>
        </p:blipFill>
        <p:spPr>
          <a:xfrm>
            <a:off x="6928384" y="3665415"/>
            <a:ext cx="2438202" cy="2736757"/>
          </a:xfrm>
          <a:prstGeom prst="rect">
            <a:avLst/>
          </a:prstGeom>
          <a:ln>
            <a:noFill/>
          </a:ln>
          <a:effectLst>
            <a:softEdge rad="112500"/>
          </a:effectLst>
        </p:spPr>
      </p:pic>
      <p:sp>
        <p:nvSpPr>
          <p:cNvPr id="50269" name="Rectangle 93"/>
          <p:cNvSpPr>
            <a:spLocks noChangeArrowheads="1"/>
          </p:cNvSpPr>
          <p:nvPr/>
        </p:nvSpPr>
        <p:spPr bwMode="auto">
          <a:xfrm>
            <a:off x="5138121" y="4514161"/>
            <a:ext cx="1790264" cy="772465"/>
          </a:xfrm>
          <a:prstGeom prst="rect">
            <a:avLst/>
          </a:prstGeom>
          <a:noFill/>
          <a:ln w="9525">
            <a:noFill/>
            <a:miter lim="800000"/>
            <a:headEnd/>
            <a:tailEnd/>
          </a:ln>
        </p:spPr>
        <p:txBody>
          <a:bodyPr/>
          <a:lstStyle/>
          <a:p>
            <a:pPr>
              <a:spcAft>
                <a:spcPct val="20000"/>
              </a:spcAft>
            </a:pPr>
            <a:r>
              <a:rPr lang="zh-TW" altLang="en-US" sz="4000" b="1" dirty="0" smtClean="0">
                <a:solidFill>
                  <a:srgbClr val="70AD47">
                    <a:lumMod val="75000"/>
                  </a:srgbClr>
                </a:solidFill>
                <a:latin typeface="標楷體" pitchFamily="65" charset="-120"/>
                <a:ea typeface="標楷體" pitchFamily="65" charset="-120"/>
              </a:rPr>
              <a:t>藝術</a:t>
            </a:r>
            <a:r>
              <a:rPr lang="zh-TW" altLang="en-US" sz="4000" b="1" dirty="0">
                <a:solidFill>
                  <a:srgbClr val="70AD47">
                    <a:lumMod val="75000"/>
                  </a:srgbClr>
                </a:solidFill>
                <a:latin typeface="標楷體" pitchFamily="65" charset="-120"/>
                <a:ea typeface="標楷體" pitchFamily="65" charset="-120"/>
              </a:rPr>
              <a:t>類</a:t>
            </a:r>
          </a:p>
        </p:txBody>
      </p:sp>
      <p:sp>
        <p:nvSpPr>
          <p:cNvPr id="50271" name="Rectangle 95"/>
          <p:cNvSpPr>
            <a:spLocks noChangeArrowheads="1"/>
          </p:cNvSpPr>
          <p:nvPr/>
        </p:nvSpPr>
        <p:spPr bwMode="auto">
          <a:xfrm>
            <a:off x="4858130" y="2466850"/>
            <a:ext cx="2882900" cy="707886"/>
          </a:xfrm>
          <a:prstGeom prst="rect">
            <a:avLst/>
          </a:prstGeom>
          <a:noFill/>
          <a:ln w="9525">
            <a:noFill/>
            <a:miter lim="800000"/>
            <a:headEnd/>
            <a:tailEnd/>
          </a:ln>
        </p:spPr>
        <p:txBody>
          <a:bodyPr>
            <a:spAutoFit/>
          </a:bodyPr>
          <a:lstStyle/>
          <a:p>
            <a:pPr>
              <a:spcAft>
                <a:spcPct val="20000"/>
              </a:spcAft>
            </a:pPr>
            <a:r>
              <a:rPr lang="zh-TW" altLang="en-US" sz="4000" b="1" dirty="0" smtClean="0">
                <a:solidFill>
                  <a:srgbClr val="70AD47">
                    <a:lumMod val="75000"/>
                  </a:srgbClr>
                </a:solidFill>
                <a:latin typeface="標楷體" pitchFamily="65" charset="-120"/>
                <a:ea typeface="標楷體" pitchFamily="65" charset="-120"/>
              </a:rPr>
              <a:t>應用科學</a:t>
            </a:r>
            <a:r>
              <a:rPr lang="zh-TW" altLang="en-US" sz="4000" b="1" dirty="0">
                <a:solidFill>
                  <a:srgbClr val="70AD47">
                    <a:lumMod val="75000"/>
                  </a:srgbClr>
                </a:solidFill>
                <a:latin typeface="標楷體" pitchFamily="65" charset="-120"/>
                <a:ea typeface="標楷體" pitchFamily="65" charset="-120"/>
              </a:rPr>
              <a:t>類</a:t>
            </a:r>
          </a:p>
        </p:txBody>
      </p:sp>
      <p:sp>
        <p:nvSpPr>
          <p:cNvPr id="50272" name="Rectangle 96"/>
          <p:cNvSpPr>
            <a:spLocks noChangeArrowheads="1"/>
          </p:cNvSpPr>
          <p:nvPr/>
        </p:nvSpPr>
        <p:spPr bwMode="auto">
          <a:xfrm>
            <a:off x="5492195" y="5427486"/>
            <a:ext cx="1210588" cy="707886"/>
          </a:xfrm>
          <a:prstGeom prst="rect">
            <a:avLst/>
          </a:prstGeom>
          <a:noFill/>
          <a:ln w="9525">
            <a:noFill/>
            <a:miter lim="800000"/>
            <a:headEnd/>
            <a:tailEnd/>
          </a:ln>
        </p:spPr>
        <p:txBody>
          <a:bodyPr wrap="none">
            <a:spAutoFit/>
          </a:bodyPr>
          <a:lstStyle/>
          <a:p>
            <a:r>
              <a:rPr lang="zh-TW" altLang="en-US" sz="4000" b="1" dirty="0" smtClean="0">
                <a:solidFill>
                  <a:srgbClr val="70AD47">
                    <a:lumMod val="75000"/>
                  </a:srgbClr>
                </a:solidFill>
                <a:latin typeface="標楷體" pitchFamily="65" charset="-120"/>
                <a:ea typeface="標楷體" pitchFamily="65" charset="-120"/>
              </a:rPr>
              <a:t>總</a:t>
            </a:r>
            <a:r>
              <a:rPr lang="zh-TW" altLang="en-US" sz="4000" b="1" dirty="0">
                <a:solidFill>
                  <a:srgbClr val="70AD47">
                    <a:lumMod val="75000"/>
                  </a:srgbClr>
                </a:solidFill>
                <a:latin typeface="標楷體" pitchFamily="65" charset="-120"/>
                <a:ea typeface="標楷體" pitchFamily="65" charset="-120"/>
              </a:rPr>
              <a:t>類</a:t>
            </a:r>
          </a:p>
        </p:txBody>
      </p:sp>
      <p:sp>
        <p:nvSpPr>
          <p:cNvPr id="50273" name="Rectangle 97"/>
          <p:cNvSpPr>
            <a:spLocks noChangeArrowheads="1"/>
          </p:cNvSpPr>
          <p:nvPr/>
        </p:nvSpPr>
        <p:spPr bwMode="auto">
          <a:xfrm>
            <a:off x="1134638" y="1415071"/>
            <a:ext cx="1723549" cy="707886"/>
          </a:xfrm>
          <a:prstGeom prst="rect">
            <a:avLst/>
          </a:prstGeom>
          <a:noFill/>
          <a:ln w="9525">
            <a:noFill/>
            <a:miter lim="800000"/>
            <a:headEnd/>
            <a:tailEnd/>
          </a:ln>
        </p:spPr>
        <p:txBody>
          <a:bodyPr wrap="none">
            <a:spAutoFit/>
          </a:bodyPr>
          <a:lstStyle/>
          <a:p>
            <a:r>
              <a:rPr lang="zh-TW" altLang="en-US" sz="4000" b="1" dirty="0" smtClean="0">
                <a:solidFill>
                  <a:srgbClr val="70AD47">
                    <a:lumMod val="75000"/>
                  </a:srgbClr>
                </a:solidFill>
                <a:latin typeface="標楷體" pitchFamily="65" charset="-120"/>
                <a:ea typeface="標楷體" pitchFamily="65" charset="-120"/>
              </a:rPr>
              <a:t>哲學</a:t>
            </a:r>
            <a:r>
              <a:rPr lang="zh-TW" altLang="en-US" sz="4000" b="1" dirty="0">
                <a:solidFill>
                  <a:srgbClr val="70AD47">
                    <a:lumMod val="75000"/>
                  </a:srgbClr>
                </a:solidFill>
                <a:latin typeface="標楷體" pitchFamily="65" charset="-120"/>
                <a:ea typeface="標楷體" pitchFamily="65" charset="-120"/>
              </a:rPr>
              <a:t>類</a:t>
            </a:r>
          </a:p>
        </p:txBody>
      </p:sp>
      <p:sp>
        <p:nvSpPr>
          <p:cNvPr id="50274" name="Rectangle 98"/>
          <p:cNvSpPr>
            <a:spLocks noChangeArrowheads="1"/>
          </p:cNvSpPr>
          <p:nvPr/>
        </p:nvSpPr>
        <p:spPr bwMode="auto">
          <a:xfrm>
            <a:off x="1411892" y="4578740"/>
            <a:ext cx="1723549" cy="707886"/>
          </a:xfrm>
          <a:prstGeom prst="rect">
            <a:avLst/>
          </a:prstGeom>
          <a:noFill/>
          <a:ln w="9525">
            <a:noFill/>
            <a:miter lim="800000"/>
            <a:headEnd/>
            <a:tailEnd/>
          </a:ln>
        </p:spPr>
        <p:txBody>
          <a:bodyPr wrap="none">
            <a:spAutoFit/>
          </a:bodyPr>
          <a:lstStyle/>
          <a:p>
            <a:r>
              <a:rPr lang="zh-TW" altLang="en-US" sz="4000" b="1" dirty="0" smtClean="0">
                <a:solidFill>
                  <a:srgbClr val="70AD47">
                    <a:lumMod val="75000"/>
                  </a:srgbClr>
                </a:solidFill>
                <a:latin typeface="標楷體" pitchFamily="65" charset="-120"/>
                <a:ea typeface="標楷體" pitchFamily="65" charset="-120"/>
              </a:rPr>
              <a:t>宗教</a:t>
            </a:r>
            <a:r>
              <a:rPr lang="zh-TW" altLang="en-US" sz="4000" b="1" dirty="0">
                <a:solidFill>
                  <a:srgbClr val="70AD47">
                    <a:lumMod val="75000"/>
                  </a:srgbClr>
                </a:solidFill>
                <a:latin typeface="標楷體" pitchFamily="65" charset="-120"/>
                <a:ea typeface="標楷體" pitchFamily="65" charset="-120"/>
              </a:rPr>
              <a:t>類</a:t>
            </a:r>
          </a:p>
        </p:txBody>
      </p:sp>
      <p:sp>
        <p:nvSpPr>
          <p:cNvPr id="50275" name="Rectangle 99"/>
          <p:cNvSpPr>
            <a:spLocks noChangeArrowheads="1"/>
          </p:cNvSpPr>
          <p:nvPr/>
        </p:nvSpPr>
        <p:spPr bwMode="auto">
          <a:xfrm>
            <a:off x="5138120" y="3479123"/>
            <a:ext cx="1723549" cy="707886"/>
          </a:xfrm>
          <a:prstGeom prst="rect">
            <a:avLst/>
          </a:prstGeom>
          <a:noFill/>
          <a:ln w="9525">
            <a:noFill/>
            <a:miter lim="800000"/>
            <a:headEnd/>
            <a:tailEnd/>
          </a:ln>
        </p:spPr>
        <p:txBody>
          <a:bodyPr wrap="none">
            <a:spAutoFit/>
          </a:bodyPr>
          <a:lstStyle/>
          <a:p>
            <a:r>
              <a:rPr lang="zh-TW" altLang="en-US" sz="4000" b="1" dirty="0" smtClean="0">
                <a:solidFill>
                  <a:srgbClr val="70AD47">
                    <a:lumMod val="75000"/>
                  </a:srgbClr>
                </a:solidFill>
                <a:latin typeface="標楷體" pitchFamily="65" charset="-120"/>
                <a:ea typeface="標楷體" pitchFamily="65" charset="-120"/>
              </a:rPr>
              <a:t>科學</a:t>
            </a:r>
            <a:r>
              <a:rPr lang="zh-TW" altLang="en-US" sz="4000" b="1" dirty="0">
                <a:solidFill>
                  <a:srgbClr val="70AD47">
                    <a:lumMod val="75000"/>
                  </a:srgbClr>
                </a:solidFill>
                <a:latin typeface="標楷體" pitchFamily="65" charset="-120"/>
                <a:ea typeface="標楷體" pitchFamily="65" charset="-120"/>
              </a:rPr>
              <a:t>類</a:t>
            </a:r>
          </a:p>
        </p:txBody>
      </p:sp>
      <p:sp>
        <p:nvSpPr>
          <p:cNvPr id="50276" name="Rectangle 100"/>
          <p:cNvSpPr>
            <a:spLocks noChangeArrowheads="1"/>
          </p:cNvSpPr>
          <p:nvPr/>
        </p:nvSpPr>
        <p:spPr bwMode="auto">
          <a:xfrm>
            <a:off x="4858130" y="1406576"/>
            <a:ext cx="2749471" cy="707886"/>
          </a:xfrm>
          <a:prstGeom prst="rect">
            <a:avLst/>
          </a:prstGeom>
          <a:noFill/>
          <a:ln w="9525">
            <a:noFill/>
            <a:miter lim="800000"/>
            <a:headEnd/>
            <a:tailEnd/>
          </a:ln>
        </p:spPr>
        <p:txBody>
          <a:bodyPr wrap="none">
            <a:spAutoFit/>
          </a:bodyPr>
          <a:lstStyle/>
          <a:p>
            <a:r>
              <a:rPr lang="zh-TW" altLang="en-US" sz="4000" b="1" dirty="0" smtClean="0">
                <a:solidFill>
                  <a:srgbClr val="70AD47">
                    <a:lumMod val="75000"/>
                  </a:srgbClr>
                </a:solidFill>
                <a:latin typeface="標楷體" pitchFamily="65" charset="-120"/>
                <a:ea typeface="標楷體" pitchFamily="65" charset="-120"/>
              </a:rPr>
              <a:t>社會科學</a:t>
            </a:r>
            <a:r>
              <a:rPr lang="zh-TW" altLang="en-US" sz="4000" b="1" dirty="0">
                <a:solidFill>
                  <a:srgbClr val="70AD47">
                    <a:lumMod val="75000"/>
                  </a:srgbClr>
                </a:solidFill>
                <a:latin typeface="標楷體" pitchFamily="65" charset="-120"/>
                <a:ea typeface="標楷體" pitchFamily="65" charset="-120"/>
              </a:rPr>
              <a:t>類</a:t>
            </a:r>
          </a:p>
        </p:txBody>
      </p:sp>
      <p:sp>
        <p:nvSpPr>
          <p:cNvPr id="50277" name="Rectangle 101"/>
          <p:cNvSpPr>
            <a:spLocks noChangeArrowheads="1"/>
          </p:cNvSpPr>
          <p:nvPr/>
        </p:nvSpPr>
        <p:spPr bwMode="auto">
          <a:xfrm>
            <a:off x="257729" y="2466850"/>
            <a:ext cx="4031873" cy="707886"/>
          </a:xfrm>
          <a:prstGeom prst="rect">
            <a:avLst/>
          </a:prstGeom>
          <a:noFill/>
          <a:ln w="9525">
            <a:noFill/>
            <a:miter lim="800000"/>
            <a:headEnd/>
            <a:tailEnd/>
          </a:ln>
        </p:spPr>
        <p:txBody>
          <a:bodyPr wrap="none">
            <a:spAutoFit/>
          </a:bodyPr>
          <a:lstStyle/>
          <a:p>
            <a:r>
              <a:rPr lang="zh-TW" altLang="en-US" sz="4000" b="1" dirty="0" smtClean="0">
                <a:solidFill>
                  <a:srgbClr val="70AD47">
                    <a:lumMod val="75000"/>
                  </a:srgbClr>
                </a:solidFill>
                <a:latin typeface="標楷體" pitchFamily="65" charset="-120"/>
                <a:ea typeface="標楷體" pitchFamily="65" charset="-120"/>
              </a:rPr>
              <a:t>史</a:t>
            </a:r>
            <a:r>
              <a:rPr lang="zh-TW" altLang="en-US" sz="4000" b="1" dirty="0">
                <a:solidFill>
                  <a:srgbClr val="70AD47">
                    <a:lumMod val="75000"/>
                  </a:srgbClr>
                </a:solidFill>
                <a:latin typeface="標楷體" pitchFamily="65" charset="-120"/>
                <a:ea typeface="標楷體" pitchFamily="65" charset="-120"/>
              </a:rPr>
              <a:t>地類</a:t>
            </a:r>
            <a:r>
              <a:rPr lang="en-US" altLang="zh-TW" sz="4000" b="1" dirty="0">
                <a:solidFill>
                  <a:srgbClr val="70AD47">
                    <a:lumMod val="75000"/>
                  </a:srgbClr>
                </a:solidFill>
                <a:latin typeface="標楷體" pitchFamily="65" charset="-120"/>
                <a:ea typeface="標楷體" pitchFamily="65" charset="-120"/>
              </a:rPr>
              <a:t>-</a:t>
            </a:r>
            <a:r>
              <a:rPr lang="zh-TW" altLang="en-US" sz="4000" b="1" dirty="0">
                <a:solidFill>
                  <a:srgbClr val="70AD47">
                    <a:lumMod val="75000"/>
                  </a:srgbClr>
                </a:solidFill>
                <a:latin typeface="標楷體" pitchFamily="65" charset="-120"/>
                <a:ea typeface="標楷體" pitchFamily="65" charset="-120"/>
              </a:rPr>
              <a:t>中國史地</a:t>
            </a:r>
          </a:p>
        </p:txBody>
      </p:sp>
      <p:sp>
        <p:nvSpPr>
          <p:cNvPr id="50278" name="Rectangle 102"/>
          <p:cNvSpPr>
            <a:spLocks noChangeArrowheads="1"/>
          </p:cNvSpPr>
          <p:nvPr/>
        </p:nvSpPr>
        <p:spPr bwMode="auto">
          <a:xfrm>
            <a:off x="319509" y="5451086"/>
            <a:ext cx="4031873" cy="707886"/>
          </a:xfrm>
          <a:prstGeom prst="rect">
            <a:avLst/>
          </a:prstGeom>
          <a:noFill/>
          <a:ln w="9525">
            <a:noFill/>
            <a:miter lim="800000"/>
            <a:headEnd/>
            <a:tailEnd/>
          </a:ln>
        </p:spPr>
        <p:txBody>
          <a:bodyPr wrap="none">
            <a:spAutoFit/>
          </a:bodyPr>
          <a:lstStyle/>
          <a:p>
            <a:r>
              <a:rPr lang="zh-TW" altLang="en-US" sz="4000" b="1" dirty="0" smtClean="0">
                <a:solidFill>
                  <a:srgbClr val="70AD47">
                    <a:lumMod val="75000"/>
                  </a:srgbClr>
                </a:solidFill>
                <a:latin typeface="標楷體" pitchFamily="65" charset="-120"/>
                <a:ea typeface="標楷體" pitchFamily="65" charset="-120"/>
              </a:rPr>
              <a:t>史</a:t>
            </a:r>
            <a:r>
              <a:rPr lang="zh-TW" altLang="en-US" sz="4000" b="1" dirty="0">
                <a:solidFill>
                  <a:srgbClr val="70AD47">
                    <a:lumMod val="75000"/>
                  </a:srgbClr>
                </a:solidFill>
                <a:latin typeface="標楷體" pitchFamily="65" charset="-120"/>
                <a:ea typeface="標楷體" pitchFamily="65" charset="-120"/>
              </a:rPr>
              <a:t>地類</a:t>
            </a:r>
            <a:r>
              <a:rPr lang="en-US" altLang="zh-TW" sz="4000" b="1" dirty="0">
                <a:solidFill>
                  <a:srgbClr val="70AD47">
                    <a:lumMod val="75000"/>
                  </a:srgbClr>
                </a:solidFill>
                <a:latin typeface="標楷體" pitchFamily="65" charset="-120"/>
                <a:ea typeface="標楷體" pitchFamily="65" charset="-120"/>
              </a:rPr>
              <a:t>-</a:t>
            </a:r>
            <a:r>
              <a:rPr lang="zh-TW" altLang="en-US" sz="4000" b="1" dirty="0">
                <a:solidFill>
                  <a:srgbClr val="70AD47">
                    <a:lumMod val="75000"/>
                  </a:srgbClr>
                </a:solidFill>
                <a:latin typeface="標楷體" pitchFamily="65" charset="-120"/>
                <a:ea typeface="標楷體" pitchFamily="65" charset="-120"/>
              </a:rPr>
              <a:t>世界史地</a:t>
            </a:r>
          </a:p>
        </p:txBody>
      </p:sp>
      <p:sp>
        <p:nvSpPr>
          <p:cNvPr id="50279" name="Rectangle 103"/>
          <p:cNvSpPr>
            <a:spLocks noChangeArrowheads="1"/>
          </p:cNvSpPr>
          <p:nvPr/>
        </p:nvSpPr>
        <p:spPr bwMode="auto">
          <a:xfrm>
            <a:off x="790834" y="3498883"/>
            <a:ext cx="2749471" cy="707886"/>
          </a:xfrm>
          <a:prstGeom prst="rect">
            <a:avLst/>
          </a:prstGeom>
          <a:noFill/>
          <a:ln w="9525">
            <a:noFill/>
            <a:miter lim="800000"/>
            <a:headEnd/>
            <a:tailEnd/>
          </a:ln>
        </p:spPr>
        <p:txBody>
          <a:bodyPr wrap="none">
            <a:spAutoFit/>
          </a:bodyPr>
          <a:lstStyle/>
          <a:p>
            <a:r>
              <a:rPr lang="zh-TW" altLang="en-US" sz="4000" b="1" dirty="0" smtClean="0">
                <a:solidFill>
                  <a:srgbClr val="70AD47">
                    <a:lumMod val="75000"/>
                  </a:srgbClr>
                </a:solidFill>
                <a:latin typeface="標楷體" pitchFamily="65" charset="-120"/>
                <a:ea typeface="標楷體" pitchFamily="65" charset="-120"/>
              </a:rPr>
              <a:t>語言</a:t>
            </a:r>
            <a:r>
              <a:rPr lang="zh-TW" altLang="en-US" sz="4000" b="1" dirty="0">
                <a:solidFill>
                  <a:srgbClr val="70AD47">
                    <a:lumMod val="75000"/>
                  </a:srgbClr>
                </a:solidFill>
                <a:latin typeface="標楷體" pitchFamily="65" charset="-120"/>
                <a:ea typeface="標楷體" pitchFamily="65" charset="-120"/>
              </a:rPr>
              <a:t>文學類</a:t>
            </a:r>
          </a:p>
        </p:txBody>
      </p:sp>
      <p:sp>
        <p:nvSpPr>
          <p:cNvPr id="25" name="Google Shape;117;p7"/>
          <p:cNvSpPr>
            <a:spLocks noGrp="1"/>
          </p:cNvSpPr>
          <p:nvPr>
            <p:ph type="sldNum" sz="quarter" idx="4294967295"/>
          </p:nvPr>
        </p:nvSpPr>
        <p:spPr bwMode="auto">
          <a:xfrm>
            <a:off x="8248048" y="6419850"/>
            <a:ext cx="658813" cy="365125"/>
          </a:xfrm>
          <a:prstGeom prst="rect">
            <a:avLst/>
          </a:prstGeom>
          <a:noFill/>
          <a:ln>
            <a:miter lim="800000"/>
            <a:headEnd/>
            <a:tailEnd/>
          </a:ln>
        </p:spPr>
        <p:txBody>
          <a:bodyPr wrap="square" lIns="91425" tIns="45700" rIns="91425" bIns="45700" numCol="1" anchorCtr="0" compatLnSpc="1">
            <a:prstTxWarp prst="textNoShape">
              <a:avLst/>
            </a:prstTxWarp>
          </a:bodyPr>
          <a:lstStyle/>
          <a:p>
            <a:pPr fontAlgn="base">
              <a:spcBef>
                <a:spcPct val="0"/>
              </a:spcBef>
              <a:spcAft>
                <a:spcPct val="0"/>
              </a:spcAft>
            </a:pPr>
            <a:r>
              <a:rPr lang="en-US" altLang="zh-TW" dirty="0" smtClean="0">
                <a:solidFill>
                  <a:prstClr val="black"/>
                </a:solidFill>
                <a:latin typeface="Arial" charset="0"/>
                <a:cs typeface="Arial" charset="0"/>
                <a:sym typeface="Arial" charset="0"/>
              </a:rPr>
              <a:t>10</a:t>
            </a:r>
            <a:endParaRPr lang="zh-TW" altLang="zh-TW" dirty="0">
              <a:solidFill>
                <a:prstClr val="black"/>
              </a:solidFill>
              <a:latin typeface="Arial" charset="0"/>
              <a:cs typeface="Arial" charset="0"/>
              <a:sym typeface="Arial" charset="0"/>
            </a:endParaRPr>
          </a:p>
        </p:txBody>
      </p:sp>
      <p:sp>
        <p:nvSpPr>
          <p:cNvPr id="20" name="Rectangle 90"/>
          <p:cNvSpPr>
            <a:spLocks noChangeArrowheads="1"/>
          </p:cNvSpPr>
          <p:nvPr/>
        </p:nvSpPr>
        <p:spPr bwMode="auto">
          <a:xfrm>
            <a:off x="860318" y="221129"/>
            <a:ext cx="4205458" cy="769441"/>
          </a:xfrm>
          <a:prstGeom prst="rect">
            <a:avLst/>
          </a:prstGeom>
          <a:noFill/>
          <a:ln w="9525">
            <a:noFill/>
            <a:miter lim="800000"/>
            <a:headEnd/>
            <a:tailEnd/>
          </a:ln>
        </p:spPr>
        <p:txBody>
          <a:bodyPr wrap="square">
            <a:spAutoFit/>
          </a:bodyPr>
          <a:lstStyle/>
          <a:p>
            <a:r>
              <a:rPr lang="zh-TW" altLang="en-US" sz="4400" b="1" dirty="0">
                <a:solidFill>
                  <a:prstClr val="black"/>
                </a:solidFill>
                <a:ea typeface="標楷體" pitchFamily="65" charset="-120"/>
              </a:rPr>
              <a:t>中文圖書分類法</a:t>
            </a:r>
          </a:p>
        </p:txBody>
      </p:sp>
      <p:cxnSp>
        <p:nvCxnSpPr>
          <p:cNvPr id="8" name="直線接點 7"/>
          <p:cNvCxnSpPr/>
          <p:nvPr/>
        </p:nvCxnSpPr>
        <p:spPr>
          <a:xfrm>
            <a:off x="5234037" y="5805029"/>
            <a:ext cx="187452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直線接點 15"/>
          <p:cNvCxnSpPr/>
          <p:nvPr/>
        </p:nvCxnSpPr>
        <p:spPr>
          <a:xfrm>
            <a:off x="1061325" y="1787765"/>
            <a:ext cx="187452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直線接點 16"/>
          <p:cNvCxnSpPr/>
          <p:nvPr/>
        </p:nvCxnSpPr>
        <p:spPr>
          <a:xfrm>
            <a:off x="1411892" y="5003405"/>
            <a:ext cx="187452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直線接點 17"/>
          <p:cNvCxnSpPr/>
          <p:nvPr/>
        </p:nvCxnSpPr>
        <p:spPr>
          <a:xfrm>
            <a:off x="5066675" y="3875645"/>
            <a:ext cx="187452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直線接點 18"/>
          <p:cNvCxnSpPr/>
          <p:nvPr/>
        </p:nvCxnSpPr>
        <p:spPr>
          <a:xfrm flipV="1">
            <a:off x="4755279" y="2865104"/>
            <a:ext cx="2985751" cy="1687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69278198"/>
      </p:ext>
    </p:extLst>
  </p:cSld>
  <p:clrMapOvr>
    <a:masterClrMapping/>
  </p:clrMapOvr>
  <p:transition spd="slow"/>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6"/>
          <p:cNvSpPr>
            <a:spLocks noChangeArrowheads="1"/>
          </p:cNvSpPr>
          <p:nvPr/>
        </p:nvSpPr>
        <p:spPr bwMode="auto">
          <a:xfrm>
            <a:off x="890159" y="262235"/>
            <a:ext cx="7400734" cy="1446550"/>
          </a:xfrm>
          <a:prstGeom prst="rect">
            <a:avLst/>
          </a:prstGeom>
          <a:noFill/>
          <a:ln w="9525">
            <a:noFill/>
            <a:miter lim="800000"/>
            <a:headEnd/>
            <a:tailEnd/>
          </a:ln>
        </p:spPr>
        <p:txBody>
          <a:bodyPr wrap="square">
            <a:spAutoFit/>
          </a:bodyPr>
          <a:lstStyle/>
          <a:p>
            <a:r>
              <a:rPr kumimoji="0" lang="en-US" altLang="zh-TW" sz="4400" b="1" dirty="0">
                <a:solidFill>
                  <a:srgbClr val="FF0000"/>
                </a:solidFill>
                <a:latin typeface="標楷體" pitchFamily="65" charset="-120"/>
                <a:ea typeface="標楷體" pitchFamily="65" charset="-120"/>
              </a:rPr>
              <a:t>500 </a:t>
            </a:r>
            <a:r>
              <a:rPr kumimoji="0" lang="zh-TW" altLang="en-US" sz="4400" b="1" dirty="0">
                <a:solidFill>
                  <a:srgbClr val="FF0000"/>
                </a:solidFill>
                <a:latin typeface="標楷體" pitchFamily="65" charset="-120"/>
                <a:ea typeface="標楷體" pitchFamily="65" charset="-120"/>
              </a:rPr>
              <a:t>社會科學</a:t>
            </a:r>
            <a:r>
              <a:rPr kumimoji="0" lang="zh-TW" altLang="en-US" sz="4400" b="1" dirty="0" smtClean="0">
                <a:solidFill>
                  <a:srgbClr val="FF0000"/>
                </a:solidFill>
                <a:latin typeface="標楷體" pitchFamily="65" charset="-120"/>
                <a:ea typeface="標楷體" pitchFamily="65" charset="-120"/>
              </a:rPr>
              <a:t>類</a:t>
            </a:r>
            <a:endParaRPr kumimoji="0" lang="en-US" altLang="zh-TW" sz="4400" b="1" dirty="0" smtClean="0">
              <a:solidFill>
                <a:srgbClr val="FF0000"/>
              </a:solidFill>
              <a:latin typeface="標楷體" pitchFamily="65" charset="-120"/>
              <a:ea typeface="標楷體" pitchFamily="65" charset="-120"/>
            </a:endParaRPr>
          </a:p>
          <a:p>
            <a:r>
              <a:rPr kumimoji="0" lang="en-US" altLang="zh-TW" sz="4400" b="1" dirty="0" smtClean="0">
                <a:latin typeface="標楷體" pitchFamily="65" charset="-120"/>
                <a:ea typeface="標楷體" pitchFamily="65" charset="-120"/>
              </a:rPr>
              <a:t>—</a:t>
            </a:r>
            <a:r>
              <a:rPr lang="zh-TW" altLang="en-US" sz="4400" b="1" dirty="0">
                <a:latin typeface="標楷體" pitchFamily="65" charset="-120"/>
                <a:ea typeface="標楷體" pitchFamily="65" charset="-120"/>
              </a:rPr>
              <a:t>規範</a:t>
            </a:r>
            <a:r>
              <a:rPr kumimoji="0" lang="zh-TW" altLang="en-US" sz="4400" b="1" dirty="0" smtClean="0">
                <a:latin typeface="標楷體" pitchFamily="65" charset="-120"/>
                <a:ea typeface="標楷體" pitchFamily="65" charset="-120"/>
              </a:rPr>
              <a:t>人類</a:t>
            </a:r>
            <a:r>
              <a:rPr kumimoji="0" lang="zh-TW" altLang="en-US" sz="4400" b="1" dirty="0">
                <a:latin typeface="標楷體" pitchFamily="65" charset="-120"/>
                <a:ea typeface="標楷體" pitchFamily="65" charset="-120"/>
              </a:rPr>
              <a:t>社會生活的</a:t>
            </a:r>
            <a:r>
              <a:rPr kumimoji="0" lang="zh-TW" altLang="en-US" sz="4400" b="1" dirty="0" smtClean="0">
                <a:latin typeface="標楷體" pitchFamily="65" charset="-120"/>
                <a:ea typeface="標楷體" pitchFamily="65" charset="-120"/>
              </a:rPr>
              <a:t>現象</a:t>
            </a:r>
            <a:endParaRPr kumimoji="0" lang="zh-TW" altLang="en-US" sz="4400" b="1" dirty="0">
              <a:latin typeface="標楷體" pitchFamily="65" charset="-120"/>
              <a:ea typeface="標楷體" pitchFamily="65" charset="-120"/>
            </a:endParaRPr>
          </a:p>
        </p:txBody>
      </p:sp>
      <p:sp>
        <p:nvSpPr>
          <p:cNvPr id="50178" name="Rectangle 7"/>
          <p:cNvSpPr>
            <a:spLocks noChangeArrowheads="1"/>
          </p:cNvSpPr>
          <p:nvPr/>
        </p:nvSpPr>
        <p:spPr bwMode="auto">
          <a:xfrm>
            <a:off x="179388" y="1916113"/>
            <a:ext cx="8785225" cy="4752975"/>
          </a:xfrm>
          <a:prstGeom prst="rect">
            <a:avLst/>
          </a:prstGeom>
          <a:noFill/>
          <a:ln w="9525">
            <a:noFill/>
            <a:miter lim="800000"/>
            <a:headEnd/>
            <a:tailEnd/>
          </a:ln>
        </p:spPr>
        <p:txBody>
          <a:bodyPr/>
          <a:lstStyle/>
          <a:p>
            <a:pPr algn="ctr">
              <a:spcBef>
                <a:spcPct val="20000"/>
              </a:spcBef>
            </a:pPr>
            <a:endParaRPr lang="zh-TW" altLang="zh-TW" sz="2800" b="1">
              <a:ea typeface="標楷體" pitchFamily="65" charset="-120"/>
            </a:endParaRPr>
          </a:p>
        </p:txBody>
      </p:sp>
      <p:pic>
        <p:nvPicPr>
          <p:cNvPr id="68617" name="Picture 9" descr="DSCN9005"/>
          <p:cNvPicPr>
            <a:picLocks noChangeAspect="1" noChangeArrowheads="1"/>
          </p:cNvPicPr>
          <p:nvPr/>
        </p:nvPicPr>
        <p:blipFill>
          <a:blip r:embed="rId3"/>
          <a:srcRect/>
          <a:stretch>
            <a:fillRect/>
          </a:stretch>
        </p:blipFill>
        <p:spPr bwMode="auto">
          <a:xfrm>
            <a:off x="93409" y="2191723"/>
            <a:ext cx="2860103" cy="3813471"/>
          </a:xfrm>
          <a:prstGeom prst="rect">
            <a:avLst/>
          </a:prstGeom>
          <a:noFill/>
          <a:ln w="9525">
            <a:noFill/>
            <a:miter lim="800000"/>
            <a:headEnd/>
            <a:tailEnd/>
          </a:ln>
        </p:spPr>
      </p:pic>
      <p:pic>
        <p:nvPicPr>
          <p:cNvPr id="68618" name="Picture 10" descr="DSCN9008"/>
          <p:cNvPicPr>
            <a:picLocks noChangeAspect="1" noChangeArrowheads="1"/>
          </p:cNvPicPr>
          <p:nvPr/>
        </p:nvPicPr>
        <p:blipFill>
          <a:blip r:embed="rId4"/>
          <a:srcRect/>
          <a:stretch>
            <a:fillRect/>
          </a:stretch>
        </p:blipFill>
        <p:spPr bwMode="auto">
          <a:xfrm>
            <a:off x="3173444" y="2226309"/>
            <a:ext cx="2834164" cy="3778885"/>
          </a:xfrm>
          <a:prstGeom prst="rect">
            <a:avLst/>
          </a:prstGeom>
          <a:noFill/>
          <a:ln w="9525">
            <a:noFill/>
            <a:miter lim="800000"/>
            <a:headEnd/>
            <a:tailEnd/>
          </a:ln>
        </p:spPr>
      </p:pic>
      <p:pic>
        <p:nvPicPr>
          <p:cNvPr id="68620" name="Picture 12" descr="DSCN9010"/>
          <p:cNvPicPr>
            <a:picLocks noChangeAspect="1" noChangeArrowheads="1"/>
          </p:cNvPicPr>
          <p:nvPr/>
        </p:nvPicPr>
        <p:blipFill>
          <a:blip r:embed="rId5"/>
          <a:srcRect/>
          <a:stretch>
            <a:fillRect/>
          </a:stretch>
        </p:blipFill>
        <p:spPr bwMode="auto">
          <a:xfrm>
            <a:off x="6128556" y="2226309"/>
            <a:ext cx="2836057" cy="3778885"/>
          </a:xfrm>
          <a:prstGeom prst="rect">
            <a:avLst/>
          </a:prstGeom>
          <a:noFill/>
          <a:ln w="38100">
            <a:solidFill>
              <a:schemeClr val="bg1"/>
            </a:solidFill>
            <a:miter lim="800000"/>
            <a:headEnd/>
            <a:tailEnd/>
          </a:ln>
        </p:spPr>
      </p:pic>
      <p:sp>
        <p:nvSpPr>
          <p:cNvPr id="11" name="Google Shape;117;p7"/>
          <p:cNvSpPr>
            <a:spLocks noGrp="1"/>
          </p:cNvSpPr>
          <p:nvPr>
            <p:ph type="sldNum" sz="quarter" idx="4294967295"/>
          </p:nvPr>
        </p:nvSpPr>
        <p:spPr bwMode="auto">
          <a:xfrm>
            <a:off x="8248048" y="6419850"/>
            <a:ext cx="658813" cy="365125"/>
          </a:xfrm>
          <a:prstGeom prst="rect">
            <a:avLst/>
          </a:prstGeom>
          <a:noFill/>
          <a:ln>
            <a:miter lim="800000"/>
            <a:headEnd/>
            <a:tailEnd/>
          </a:ln>
        </p:spPr>
        <p:txBody>
          <a:bodyPr wrap="square" lIns="91425" tIns="45700" rIns="91425" bIns="45700" numCol="1" anchorCtr="0" compatLnSpc="1">
            <a:prstTxWarp prst="textNoShape">
              <a:avLst/>
            </a:prstTxWarp>
          </a:bodyPr>
          <a:lstStyle/>
          <a:p>
            <a:pPr fontAlgn="base">
              <a:spcBef>
                <a:spcPct val="0"/>
              </a:spcBef>
              <a:spcAft>
                <a:spcPct val="0"/>
              </a:spcAft>
            </a:pPr>
            <a:r>
              <a:rPr lang="en-US" altLang="zh-TW" dirty="0" smtClean="0">
                <a:latin typeface="Arial" charset="0"/>
                <a:cs typeface="Arial" charset="0"/>
                <a:sym typeface="Arial" charset="0"/>
              </a:rPr>
              <a:t>23</a:t>
            </a:r>
            <a:endParaRPr lang="zh-TW" altLang="zh-TW" dirty="0">
              <a:latin typeface="Arial" charset="0"/>
              <a:cs typeface="Arial" charset="0"/>
              <a:sym typeface="Arial" charset="0"/>
            </a:endParaRPr>
          </a:p>
        </p:txBody>
      </p:sp>
    </p:spTree>
    <p:extLst>
      <p:ext uri="{BB962C8B-B14F-4D97-AF65-F5344CB8AC3E}">
        <p14:creationId xmlns:p14="http://schemas.microsoft.com/office/powerpoint/2010/main" val="108916078"/>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68617"/>
                                        </p:tgtEl>
                                        <p:attrNameLst>
                                          <p:attrName>style.visibility</p:attrName>
                                        </p:attrNameLst>
                                      </p:cBhvr>
                                      <p:to>
                                        <p:strVal val="visible"/>
                                      </p:to>
                                    </p:set>
                                    <p:animEffect transition="in" filter="dissolve">
                                      <p:cBhvr>
                                        <p:cTn id="7" dur="500"/>
                                        <p:tgtEl>
                                          <p:spTgt spid="68617"/>
                                        </p:tgtEl>
                                      </p:cBhvr>
                                    </p:animEffect>
                                  </p:childTnLst>
                                </p:cTn>
                              </p:par>
                              <p:par>
                                <p:cTn id="8" presetID="9" presetClass="entr" presetSubtype="0" fill="hold" nodeType="withEffect">
                                  <p:stCondLst>
                                    <p:cond delay="0"/>
                                  </p:stCondLst>
                                  <p:childTnLst>
                                    <p:set>
                                      <p:cBhvr>
                                        <p:cTn id="9" dur="1" fill="hold">
                                          <p:stCondLst>
                                            <p:cond delay="0"/>
                                          </p:stCondLst>
                                        </p:cTn>
                                        <p:tgtEl>
                                          <p:spTgt spid="68618"/>
                                        </p:tgtEl>
                                        <p:attrNameLst>
                                          <p:attrName>style.visibility</p:attrName>
                                        </p:attrNameLst>
                                      </p:cBhvr>
                                      <p:to>
                                        <p:strVal val="visible"/>
                                      </p:to>
                                    </p:set>
                                    <p:animEffect transition="in" filter="dissolve">
                                      <p:cBhvr>
                                        <p:cTn id="10" dur="500"/>
                                        <p:tgtEl>
                                          <p:spTgt spid="68618"/>
                                        </p:tgtEl>
                                      </p:cBhvr>
                                    </p:animEffect>
                                  </p:childTnLst>
                                </p:cTn>
                              </p:par>
                              <p:par>
                                <p:cTn id="11" presetID="2" presetClass="entr" presetSubtype="4" fill="hold" nodeType="withEffect">
                                  <p:stCondLst>
                                    <p:cond delay="0"/>
                                  </p:stCondLst>
                                  <p:childTnLst>
                                    <p:set>
                                      <p:cBhvr>
                                        <p:cTn id="12" dur="1" fill="hold">
                                          <p:stCondLst>
                                            <p:cond delay="0"/>
                                          </p:stCondLst>
                                        </p:cTn>
                                        <p:tgtEl>
                                          <p:spTgt spid="68620"/>
                                        </p:tgtEl>
                                        <p:attrNameLst>
                                          <p:attrName>style.visibility</p:attrName>
                                        </p:attrNameLst>
                                      </p:cBhvr>
                                      <p:to>
                                        <p:strVal val="visible"/>
                                      </p:to>
                                    </p:set>
                                    <p:anim calcmode="lin" valueType="num">
                                      <p:cBhvr additive="base">
                                        <p:cTn id="13" dur="500" fill="hold"/>
                                        <p:tgtEl>
                                          <p:spTgt spid="68620"/>
                                        </p:tgtEl>
                                        <p:attrNameLst>
                                          <p:attrName>ppt_x</p:attrName>
                                        </p:attrNameLst>
                                      </p:cBhvr>
                                      <p:tavLst>
                                        <p:tav tm="0">
                                          <p:val>
                                            <p:strVal val="#ppt_x"/>
                                          </p:val>
                                        </p:tav>
                                        <p:tav tm="100000">
                                          <p:val>
                                            <p:strVal val="#ppt_x"/>
                                          </p:val>
                                        </p:tav>
                                      </p:tavLst>
                                    </p:anim>
                                    <p:anim calcmode="lin" valueType="num">
                                      <p:cBhvr additive="base">
                                        <p:cTn id="14" dur="500" fill="hold"/>
                                        <p:tgtEl>
                                          <p:spTgt spid="686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p:cNvSpPr txBox="1">
            <a:spLocks noChangeArrowheads="1"/>
          </p:cNvSpPr>
          <p:nvPr/>
        </p:nvSpPr>
        <p:spPr bwMode="auto">
          <a:xfrm>
            <a:off x="431870" y="356011"/>
            <a:ext cx="8349936" cy="2308324"/>
          </a:xfrm>
          <a:prstGeom prst="rect">
            <a:avLst/>
          </a:prstGeom>
          <a:noFill/>
          <a:ln w="9525">
            <a:noFill/>
            <a:miter lim="800000"/>
            <a:headEnd/>
            <a:tailEnd/>
          </a:ln>
        </p:spPr>
        <p:txBody>
          <a:bodyPr wrap="square">
            <a:spAutoFit/>
          </a:bodyPr>
          <a:lstStyle/>
          <a:p>
            <a:r>
              <a:rPr kumimoji="0" lang="zh-TW" altLang="en-US" sz="4000" dirty="0">
                <a:latin typeface="標楷體" panose="03000509000000000000" pitchFamily="65" charset="-120"/>
                <a:ea typeface="標楷體" panose="03000509000000000000" pitchFamily="65" charset="-120"/>
              </a:rPr>
              <a:t>有了社會，有了國家，就會有國家的歷史與國家的地理</a:t>
            </a:r>
            <a:r>
              <a:rPr kumimoji="0" lang="zh-TW" altLang="en-US" sz="4000" dirty="0" smtClean="0">
                <a:latin typeface="標楷體" panose="03000509000000000000" pitchFamily="65" charset="-120"/>
                <a:ea typeface="標楷體" panose="03000509000000000000" pitchFamily="65" charset="-120"/>
              </a:rPr>
              <a:t>變遷，所以就會想</a:t>
            </a:r>
            <a:r>
              <a:rPr lang="zh-TW" altLang="en-US" sz="4000" dirty="0" smtClean="0">
                <a:solidFill>
                  <a:srgbClr val="FF0000"/>
                </a:solidFill>
                <a:latin typeface="標楷體" pitchFamily="65" charset="-120"/>
                <a:ea typeface="標楷體" pitchFamily="65" charset="-120"/>
              </a:rPr>
              <a:t>研究古今</a:t>
            </a:r>
            <a:r>
              <a:rPr lang="zh-TW" altLang="en-US" sz="4000" dirty="0">
                <a:solidFill>
                  <a:srgbClr val="FF0000"/>
                </a:solidFill>
                <a:latin typeface="標楷體" pitchFamily="65" charset="-120"/>
                <a:ea typeface="標楷體" pitchFamily="65" charset="-120"/>
              </a:rPr>
              <a:t>歷史的演變及山川的分布</a:t>
            </a:r>
            <a:r>
              <a:rPr lang="zh-TW" altLang="en-US" sz="4000" dirty="0">
                <a:latin typeface="標楷體" pitchFamily="65" charset="-120"/>
                <a:ea typeface="標楷體" pitchFamily="65" charset="-120"/>
              </a:rPr>
              <a:t>。</a:t>
            </a:r>
          </a:p>
          <a:p>
            <a:endParaRPr kumimoji="0" lang="zh-TW" altLang="en-US" sz="2400" dirty="0">
              <a:latin typeface="Calibri" pitchFamily="34" charset="0"/>
              <a:ea typeface="微軟正黑體" panose="020B0604030504040204" pitchFamily="34" charset="-120"/>
            </a:endParaRPr>
          </a:p>
        </p:txBody>
      </p:sp>
      <p:pic>
        <p:nvPicPr>
          <p:cNvPr id="5" name="圖片 4"/>
          <p:cNvPicPr>
            <a:picLocks noChangeAspect="1"/>
          </p:cNvPicPr>
          <p:nvPr/>
        </p:nvPicPr>
        <p:blipFill>
          <a:blip r:embed="rId2"/>
          <a:srcRect/>
          <a:stretch>
            <a:fillRect/>
          </a:stretch>
        </p:blipFill>
        <p:spPr bwMode="auto">
          <a:xfrm>
            <a:off x="139262" y="2471992"/>
            <a:ext cx="5823610" cy="3947858"/>
          </a:xfrm>
          <a:prstGeom prst="rect">
            <a:avLst/>
          </a:prstGeom>
          <a:noFill/>
          <a:ln w="9525">
            <a:noFill/>
            <a:miter lim="800000"/>
            <a:headEnd/>
            <a:tailEnd/>
          </a:ln>
        </p:spPr>
      </p:pic>
      <p:pic>
        <p:nvPicPr>
          <p:cNvPr id="2" name="圖片 1"/>
          <p:cNvPicPr>
            <a:picLocks noChangeAspect="1"/>
          </p:cNvPicPr>
          <p:nvPr/>
        </p:nvPicPr>
        <p:blipFill>
          <a:blip r:embed="rId3"/>
          <a:srcRect/>
          <a:stretch>
            <a:fillRect/>
          </a:stretch>
        </p:blipFill>
        <p:spPr bwMode="auto">
          <a:xfrm>
            <a:off x="4078963" y="3200401"/>
            <a:ext cx="5065038" cy="3657600"/>
          </a:xfrm>
          <a:prstGeom prst="rect">
            <a:avLst/>
          </a:prstGeom>
          <a:noFill/>
          <a:ln w="9525">
            <a:noFill/>
            <a:miter lim="800000"/>
            <a:headEnd/>
            <a:tailEnd/>
          </a:ln>
        </p:spPr>
      </p:pic>
      <p:sp>
        <p:nvSpPr>
          <p:cNvPr id="11" name="Google Shape;117;p7"/>
          <p:cNvSpPr>
            <a:spLocks noGrp="1"/>
          </p:cNvSpPr>
          <p:nvPr>
            <p:ph type="sldNum" sz="quarter" idx="4294967295"/>
          </p:nvPr>
        </p:nvSpPr>
        <p:spPr bwMode="auto">
          <a:xfrm>
            <a:off x="8248048" y="6419850"/>
            <a:ext cx="658813" cy="365125"/>
          </a:xfrm>
          <a:prstGeom prst="rect">
            <a:avLst/>
          </a:prstGeom>
          <a:noFill/>
          <a:ln>
            <a:miter lim="800000"/>
            <a:headEnd/>
            <a:tailEnd/>
          </a:ln>
        </p:spPr>
        <p:txBody>
          <a:bodyPr wrap="square" lIns="91425" tIns="45700" rIns="91425" bIns="45700" numCol="1" anchorCtr="0" compatLnSpc="1">
            <a:prstTxWarp prst="textNoShape">
              <a:avLst/>
            </a:prstTxWarp>
          </a:bodyPr>
          <a:lstStyle/>
          <a:p>
            <a:pPr fontAlgn="base">
              <a:spcBef>
                <a:spcPct val="0"/>
              </a:spcBef>
              <a:spcAft>
                <a:spcPct val="0"/>
              </a:spcAft>
            </a:pPr>
            <a:r>
              <a:rPr lang="en-US" altLang="zh-TW" dirty="0" smtClean="0">
                <a:latin typeface="Arial" charset="0"/>
                <a:cs typeface="Arial" charset="0"/>
                <a:sym typeface="Arial" charset="0"/>
              </a:rPr>
              <a:t>24</a:t>
            </a:r>
            <a:endParaRPr lang="zh-TW" altLang="zh-TW" dirty="0">
              <a:latin typeface="Arial" charset="0"/>
              <a:cs typeface="Arial" charset="0"/>
              <a:sym typeface="Arial" charset="0"/>
            </a:endParaRPr>
          </a:p>
        </p:txBody>
      </p:sp>
    </p:spTree>
    <p:extLst>
      <p:ext uri="{BB962C8B-B14F-4D97-AF65-F5344CB8AC3E}">
        <p14:creationId xmlns:p14="http://schemas.microsoft.com/office/powerpoint/2010/main" val="49051346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圖片 20"/>
          <p:cNvPicPr>
            <a:picLocks noChangeAspect="1"/>
          </p:cNvPicPr>
          <p:nvPr/>
        </p:nvPicPr>
        <p:blipFill>
          <a:blip r:embed="rId3">
            <a:clrChange>
              <a:clrFrom>
                <a:srgbClr val="DCF2FF"/>
              </a:clrFrom>
              <a:clrTo>
                <a:srgbClr val="DCF2FF">
                  <a:alpha val="0"/>
                </a:srgbClr>
              </a:clrTo>
            </a:clrChange>
          </a:blip>
          <a:stretch>
            <a:fillRect/>
          </a:stretch>
        </p:blipFill>
        <p:spPr>
          <a:xfrm>
            <a:off x="6928384" y="3665415"/>
            <a:ext cx="2438202" cy="2736757"/>
          </a:xfrm>
          <a:prstGeom prst="rect">
            <a:avLst/>
          </a:prstGeom>
          <a:ln>
            <a:noFill/>
          </a:ln>
          <a:effectLst>
            <a:softEdge rad="112500"/>
          </a:effectLst>
        </p:spPr>
      </p:pic>
      <p:sp>
        <p:nvSpPr>
          <p:cNvPr id="50269" name="Rectangle 93"/>
          <p:cNvSpPr>
            <a:spLocks noChangeArrowheads="1"/>
          </p:cNvSpPr>
          <p:nvPr/>
        </p:nvSpPr>
        <p:spPr bwMode="auto">
          <a:xfrm>
            <a:off x="5138121" y="4514161"/>
            <a:ext cx="1790264" cy="772465"/>
          </a:xfrm>
          <a:prstGeom prst="rect">
            <a:avLst/>
          </a:prstGeom>
          <a:noFill/>
          <a:ln w="9525">
            <a:noFill/>
            <a:miter lim="800000"/>
            <a:headEnd/>
            <a:tailEnd/>
          </a:ln>
        </p:spPr>
        <p:txBody>
          <a:bodyPr/>
          <a:lstStyle/>
          <a:p>
            <a:pPr>
              <a:spcAft>
                <a:spcPct val="20000"/>
              </a:spcAft>
            </a:pPr>
            <a:r>
              <a:rPr lang="zh-TW" altLang="en-US" sz="4000" b="1" dirty="0" smtClean="0">
                <a:solidFill>
                  <a:srgbClr val="70AD47">
                    <a:lumMod val="75000"/>
                  </a:srgbClr>
                </a:solidFill>
                <a:latin typeface="標楷體" pitchFamily="65" charset="-120"/>
                <a:ea typeface="標楷體" pitchFamily="65" charset="-120"/>
              </a:rPr>
              <a:t>藝術</a:t>
            </a:r>
            <a:r>
              <a:rPr lang="zh-TW" altLang="en-US" sz="4000" b="1" dirty="0">
                <a:solidFill>
                  <a:srgbClr val="70AD47">
                    <a:lumMod val="75000"/>
                  </a:srgbClr>
                </a:solidFill>
                <a:latin typeface="標楷體" pitchFamily="65" charset="-120"/>
                <a:ea typeface="標楷體" pitchFamily="65" charset="-120"/>
              </a:rPr>
              <a:t>類</a:t>
            </a:r>
          </a:p>
        </p:txBody>
      </p:sp>
      <p:sp>
        <p:nvSpPr>
          <p:cNvPr id="50271" name="Rectangle 95"/>
          <p:cNvSpPr>
            <a:spLocks noChangeArrowheads="1"/>
          </p:cNvSpPr>
          <p:nvPr/>
        </p:nvSpPr>
        <p:spPr bwMode="auto">
          <a:xfrm>
            <a:off x="4858130" y="2466850"/>
            <a:ext cx="2882900" cy="707886"/>
          </a:xfrm>
          <a:prstGeom prst="rect">
            <a:avLst/>
          </a:prstGeom>
          <a:noFill/>
          <a:ln w="9525">
            <a:noFill/>
            <a:miter lim="800000"/>
            <a:headEnd/>
            <a:tailEnd/>
          </a:ln>
        </p:spPr>
        <p:txBody>
          <a:bodyPr>
            <a:spAutoFit/>
          </a:bodyPr>
          <a:lstStyle/>
          <a:p>
            <a:pPr>
              <a:spcAft>
                <a:spcPct val="20000"/>
              </a:spcAft>
            </a:pPr>
            <a:r>
              <a:rPr lang="zh-TW" altLang="en-US" sz="4000" b="1" dirty="0" smtClean="0">
                <a:solidFill>
                  <a:srgbClr val="70AD47">
                    <a:lumMod val="75000"/>
                  </a:srgbClr>
                </a:solidFill>
                <a:latin typeface="標楷體" pitchFamily="65" charset="-120"/>
                <a:ea typeface="標楷體" pitchFamily="65" charset="-120"/>
              </a:rPr>
              <a:t>應用科學</a:t>
            </a:r>
            <a:r>
              <a:rPr lang="zh-TW" altLang="en-US" sz="4000" b="1" dirty="0">
                <a:solidFill>
                  <a:srgbClr val="70AD47">
                    <a:lumMod val="75000"/>
                  </a:srgbClr>
                </a:solidFill>
                <a:latin typeface="標楷體" pitchFamily="65" charset="-120"/>
                <a:ea typeface="標楷體" pitchFamily="65" charset="-120"/>
              </a:rPr>
              <a:t>類</a:t>
            </a:r>
          </a:p>
        </p:txBody>
      </p:sp>
      <p:sp>
        <p:nvSpPr>
          <p:cNvPr id="50272" name="Rectangle 96"/>
          <p:cNvSpPr>
            <a:spLocks noChangeArrowheads="1"/>
          </p:cNvSpPr>
          <p:nvPr/>
        </p:nvSpPr>
        <p:spPr bwMode="auto">
          <a:xfrm>
            <a:off x="5492195" y="5427486"/>
            <a:ext cx="1210588" cy="707886"/>
          </a:xfrm>
          <a:prstGeom prst="rect">
            <a:avLst/>
          </a:prstGeom>
          <a:noFill/>
          <a:ln w="9525">
            <a:noFill/>
            <a:miter lim="800000"/>
            <a:headEnd/>
            <a:tailEnd/>
          </a:ln>
        </p:spPr>
        <p:txBody>
          <a:bodyPr wrap="none">
            <a:spAutoFit/>
          </a:bodyPr>
          <a:lstStyle/>
          <a:p>
            <a:r>
              <a:rPr lang="zh-TW" altLang="en-US" sz="4000" b="1" dirty="0" smtClean="0">
                <a:solidFill>
                  <a:srgbClr val="70AD47">
                    <a:lumMod val="75000"/>
                  </a:srgbClr>
                </a:solidFill>
                <a:latin typeface="標楷體" pitchFamily="65" charset="-120"/>
                <a:ea typeface="標楷體" pitchFamily="65" charset="-120"/>
              </a:rPr>
              <a:t>總</a:t>
            </a:r>
            <a:r>
              <a:rPr lang="zh-TW" altLang="en-US" sz="4000" b="1" dirty="0">
                <a:solidFill>
                  <a:srgbClr val="70AD47">
                    <a:lumMod val="75000"/>
                  </a:srgbClr>
                </a:solidFill>
                <a:latin typeface="標楷體" pitchFamily="65" charset="-120"/>
                <a:ea typeface="標楷體" pitchFamily="65" charset="-120"/>
              </a:rPr>
              <a:t>類</a:t>
            </a:r>
          </a:p>
        </p:txBody>
      </p:sp>
      <p:sp>
        <p:nvSpPr>
          <p:cNvPr id="50273" name="Rectangle 97"/>
          <p:cNvSpPr>
            <a:spLocks noChangeArrowheads="1"/>
          </p:cNvSpPr>
          <p:nvPr/>
        </p:nvSpPr>
        <p:spPr bwMode="auto">
          <a:xfrm>
            <a:off x="1134638" y="1415071"/>
            <a:ext cx="1723549" cy="707886"/>
          </a:xfrm>
          <a:prstGeom prst="rect">
            <a:avLst/>
          </a:prstGeom>
          <a:noFill/>
          <a:ln w="9525">
            <a:noFill/>
            <a:miter lim="800000"/>
            <a:headEnd/>
            <a:tailEnd/>
          </a:ln>
        </p:spPr>
        <p:txBody>
          <a:bodyPr wrap="none">
            <a:spAutoFit/>
          </a:bodyPr>
          <a:lstStyle/>
          <a:p>
            <a:r>
              <a:rPr lang="zh-TW" altLang="en-US" sz="4000" b="1" dirty="0" smtClean="0">
                <a:solidFill>
                  <a:srgbClr val="70AD47">
                    <a:lumMod val="75000"/>
                  </a:srgbClr>
                </a:solidFill>
                <a:latin typeface="標楷體" pitchFamily="65" charset="-120"/>
                <a:ea typeface="標楷體" pitchFamily="65" charset="-120"/>
              </a:rPr>
              <a:t>哲學</a:t>
            </a:r>
            <a:r>
              <a:rPr lang="zh-TW" altLang="en-US" sz="4000" b="1" dirty="0">
                <a:solidFill>
                  <a:srgbClr val="70AD47">
                    <a:lumMod val="75000"/>
                  </a:srgbClr>
                </a:solidFill>
                <a:latin typeface="標楷體" pitchFamily="65" charset="-120"/>
                <a:ea typeface="標楷體" pitchFamily="65" charset="-120"/>
              </a:rPr>
              <a:t>類</a:t>
            </a:r>
          </a:p>
        </p:txBody>
      </p:sp>
      <p:sp>
        <p:nvSpPr>
          <p:cNvPr id="50274" name="Rectangle 98"/>
          <p:cNvSpPr>
            <a:spLocks noChangeArrowheads="1"/>
          </p:cNvSpPr>
          <p:nvPr/>
        </p:nvSpPr>
        <p:spPr bwMode="auto">
          <a:xfrm>
            <a:off x="1411892" y="4578740"/>
            <a:ext cx="1723549" cy="707886"/>
          </a:xfrm>
          <a:prstGeom prst="rect">
            <a:avLst/>
          </a:prstGeom>
          <a:noFill/>
          <a:ln w="9525">
            <a:noFill/>
            <a:miter lim="800000"/>
            <a:headEnd/>
            <a:tailEnd/>
          </a:ln>
        </p:spPr>
        <p:txBody>
          <a:bodyPr wrap="none">
            <a:spAutoFit/>
          </a:bodyPr>
          <a:lstStyle/>
          <a:p>
            <a:r>
              <a:rPr lang="zh-TW" altLang="en-US" sz="4000" b="1" dirty="0" smtClean="0">
                <a:solidFill>
                  <a:srgbClr val="70AD47">
                    <a:lumMod val="75000"/>
                  </a:srgbClr>
                </a:solidFill>
                <a:latin typeface="標楷體" pitchFamily="65" charset="-120"/>
                <a:ea typeface="標楷體" pitchFamily="65" charset="-120"/>
              </a:rPr>
              <a:t>宗教</a:t>
            </a:r>
            <a:r>
              <a:rPr lang="zh-TW" altLang="en-US" sz="4000" b="1" dirty="0">
                <a:solidFill>
                  <a:srgbClr val="70AD47">
                    <a:lumMod val="75000"/>
                  </a:srgbClr>
                </a:solidFill>
                <a:latin typeface="標楷體" pitchFamily="65" charset="-120"/>
                <a:ea typeface="標楷體" pitchFamily="65" charset="-120"/>
              </a:rPr>
              <a:t>類</a:t>
            </a:r>
          </a:p>
        </p:txBody>
      </p:sp>
      <p:sp>
        <p:nvSpPr>
          <p:cNvPr id="50275" name="Rectangle 99"/>
          <p:cNvSpPr>
            <a:spLocks noChangeArrowheads="1"/>
          </p:cNvSpPr>
          <p:nvPr/>
        </p:nvSpPr>
        <p:spPr bwMode="auto">
          <a:xfrm>
            <a:off x="5138120" y="3479123"/>
            <a:ext cx="1723549" cy="707886"/>
          </a:xfrm>
          <a:prstGeom prst="rect">
            <a:avLst/>
          </a:prstGeom>
          <a:noFill/>
          <a:ln w="9525">
            <a:noFill/>
            <a:miter lim="800000"/>
            <a:headEnd/>
            <a:tailEnd/>
          </a:ln>
        </p:spPr>
        <p:txBody>
          <a:bodyPr wrap="none">
            <a:spAutoFit/>
          </a:bodyPr>
          <a:lstStyle/>
          <a:p>
            <a:r>
              <a:rPr lang="zh-TW" altLang="en-US" sz="4000" b="1" dirty="0" smtClean="0">
                <a:solidFill>
                  <a:srgbClr val="70AD47">
                    <a:lumMod val="75000"/>
                  </a:srgbClr>
                </a:solidFill>
                <a:latin typeface="標楷體" pitchFamily="65" charset="-120"/>
                <a:ea typeface="標楷體" pitchFamily="65" charset="-120"/>
              </a:rPr>
              <a:t>科學</a:t>
            </a:r>
            <a:r>
              <a:rPr lang="zh-TW" altLang="en-US" sz="4000" b="1" dirty="0">
                <a:solidFill>
                  <a:srgbClr val="70AD47">
                    <a:lumMod val="75000"/>
                  </a:srgbClr>
                </a:solidFill>
                <a:latin typeface="標楷體" pitchFamily="65" charset="-120"/>
                <a:ea typeface="標楷體" pitchFamily="65" charset="-120"/>
              </a:rPr>
              <a:t>類</a:t>
            </a:r>
          </a:p>
        </p:txBody>
      </p:sp>
      <p:sp>
        <p:nvSpPr>
          <p:cNvPr id="50276" name="Rectangle 100"/>
          <p:cNvSpPr>
            <a:spLocks noChangeArrowheads="1"/>
          </p:cNvSpPr>
          <p:nvPr/>
        </p:nvSpPr>
        <p:spPr bwMode="auto">
          <a:xfrm>
            <a:off x="4858130" y="1406576"/>
            <a:ext cx="2749471" cy="707886"/>
          </a:xfrm>
          <a:prstGeom prst="rect">
            <a:avLst/>
          </a:prstGeom>
          <a:noFill/>
          <a:ln w="9525">
            <a:noFill/>
            <a:miter lim="800000"/>
            <a:headEnd/>
            <a:tailEnd/>
          </a:ln>
        </p:spPr>
        <p:txBody>
          <a:bodyPr wrap="none">
            <a:spAutoFit/>
          </a:bodyPr>
          <a:lstStyle/>
          <a:p>
            <a:r>
              <a:rPr lang="zh-TW" altLang="en-US" sz="4000" b="1" dirty="0" smtClean="0">
                <a:solidFill>
                  <a:srgbClr val="70AD47">
                    <a:lumMod val="75000"/>
                  </a:srgbClr>
                </a:solidFill>
                <a:latin typeface="標楷體" pitchFamily="65" charset="-120"/>
                <a:ea typeface="標楷體" pitchFamily="65" charset="-120"/>
              </a:rPr>
              <a:t>社會科學</a:t>
            </a:r>
            <a:r>
              <a:rPr lang="zh-TW" altLang="en-US" sz="4000" b="1" dirty="0">
                <a:solidFill>
                  <a:srgbClr val="70AD47">
                    <a:lumMod val="75000"/>
                  </a:srgbClr>
                </a:solidFill>
                <a:latin typeface="標楷體" pitchFamily="65" charset="-120"/>
                <a:ea typeface="標楷體" pitchFamily="65" charset="-120"/>
              </a:rPr>
              <a:t>類</a:t>
            </a:r>
          </a:p>
        </p:txBody>
      </p:sp>
      <p:sp>
        <p:nvSpPr>
          <p:cNvPr id="50277" name="Rectangle 101"/>
          <p:cNvSpPr>
            <a:spLocks noChangeArrowheads="1"/>
          </p:cNvSpPr>
          <p:nvPr/>
        </p:nvSpPr>
        <p:spPr bwMode="auto">
          <a:xfrm>
            <a:off x="257729" y="2466850"/>
            <a:ext cx="4031873" cy="707886"/>
          </a:xfrm>
          <a:prstGeom prst="rect">
            <a:avLst/>
          </a:prstGeom>
          <a:noFill/>
          <a:ln w="9525">
            <a:noFill/>
            <a:miter lim="800000"/>
            <a:headEnd/>
            <a:tailEnd/>
          </a:ln>
        </p:spPr>
        <p:txBody>
          <a:bodyPr wrap="none">
            <a:spAutoFit/>
          </a:bodyPr>
          <a:lstStyle/>
          <a:p>
            <a:r>
              <a:rPr lang="zh-TW" altLang="en-US" sz="4000" b="1" dirty="0" smtClean="0">
                <a:solidFill>
                  <a:srgbClr val="70AD47">
                    <a:lumMod val="75000"/>
                  </a:srgbClr>
                </a:solidFill>
                <a:latin typeface="標楷體" pitchFamily="65" charset="-120"/>
                <a:ea typeface="標楷體" pitchFamily="65" charset="-120"/>
              </a:rPr>
              <a:t>史</a:t>
            </a:r>
            <a:r>
              <a:rPr lang="zh-TW" altLang="en-US" sz="4000" b="1" dirty="0">
                <a:solidFill>
                  <a:srgbClr val="70AD47">
                    <a:lumMod val="75000"/>
                  </a:srgbClr>
                </a:solidFill>
                <a:latin typeface="標楷體" pitchFamily="65" charset="-120"/>
                <a:ea typeface="標楷體" pitchFamily="65" charset="-120"/>
              </a:rPr>
              <a:t>地類</a:t>
            </a:r>
            <a:r>
              <a:rPr lang="en-US" altLang="zh-TW" sz="4000" b="1" dirty="0">
                <a:solidFill>
                  <a:srgbClr val="70AD47">
                    <a:lumMod val="75000"/>
                  </a:srgbClr>
                </a:solidFill>
                <a:latin typeface="標楷體" pitchFamily="65" charset="-120"/>
                <a:ea typeface="標楷體" pitchFamily="65" charset="-120"/>
              </a:rPr>
              <a:t>-</a:t>
            </a:r>
            <a:r>
              <a:rPr lang="zh-TW" altLang="en-US" sz="4000" b="1" dirty="0">
                <a:solidFill>
                  <a:srgbClr val="70AD47">
                    <a:lumMod val="75000"/>
                  </a:srgbClr>
                </a:solidFill>
                <a:latin typeface="標楷體" pitchFamily="65" charset="-120"/>
                <a:ea typeface="標楷體" pitchFamily="65" charset="-120"/>
              </a:rPr>
              <a:t>中國史地</a:t>
            </a:r>
          </a:p>
        </p:txBody>
      </p:sp>
      <p:sp>
        <p:nvSpPr>
          <p:cNvPr id="50278" name="Rectangle 102"/>
          <p:cNvSpPr>
            <a:spLocks noChangeArrowheads="1"/>
          </p:cNvSpPr>
          <p:nvPr/>
        </p:nvSpPr>
        <p:spPr bwMode="auto">
          <a:xfrm>
            <a:off x="319509" y="5451086"/>
            <a:ext cx="4031873" cy="707886"/>
          </a:xfrm>
          <a:prstGeom prst="rect">
            <a:avLst/>
          </a:prstGeom>
          <a:noFill/>
          <a:ln w="9525">
            <a:noFill/>
            <a:miter lim="800000"/>
            <a:headEnd/>
            <a:tailEnd/>
          </a:ln>
        </p:spPr>
        <p:txBody>
          <a:bodyPr wrap="none">
            <a:spAutoFit/>
          </a:bodyPr>
          <a:lstStyle/>
          <a:p>
            <a:r>
              <a:rPr lang="zh-TW" altLang="en-US" sz="4000" b="1" dirty="0" smtClean="0">
                <a:solidFill>
                  <a:srgbClr val="70AD47">
                    <a:lumMod val="75000"/>
                  </a:srgbClr>
                </a:solidFill>
                <a:latin typeface="標楷體" pitchFamily="65" charset="-120"/>
                <a:ea typeface="標楷體" pitchFamily="65" charset="-120"/>
              </a:rPr>
              <a:t>史</a:t>
            </a:r>
            <a:r>
              <a:rPr lang="zh-TW" altLang="en-US" sz="4000" b="1" dirty="0">
                <a:solidFill>
                  <a:srgbClr val="70AD47">
                    <a:lumMod val="75000"/>
                  </a:srgbClr>
                </a:solidFill>
                <a:latin typeface="標楷體" pitchFamily="65" charset="-120"/>
                <a:ea typeface="標楷體" pitchFamily="65" charset="-120"/>
              </a:rPr>
              <a:t>地類</a:t>
            </a:r>
            <a:r>
              <a:rPr lang="en-US" altLang="zh-TW" sz="4000" b="1" dirty="0">
                <a:solidFill>
                  <a:srgbClr val="70AD47">
                    <a:lumMod val="75000"/>
                  </a:srgbClr>
                </a:solidFill>
                <a:latin typeface="標楷體" pitchFamily="65" charset="-120"/>
                <a:ea typeface="標楷體" pitchFamily="65" charset="-120"/>
              </a:rPr>
              <a:t>-</a:t>
            </a:r>
            <a:r>
              <a:rPr lang="zh-TW" altLang="en-US" sz="4000" b="1" dirty="0">
                <a:solidFill>
                  <a:srgbClr val="70AD47">
                    <a:lumMod val="75000"/>
                  </a:srgbClr>
                </a:solidFill>
                <a:latin typeface="標楷體" pitchFamily="65" charset="-120"/>
                <a:ea typeface="標楷體" pitchFamily="65" charset="-120"/>
              </a:rPr>
              <a:t>世界史地</a:t>
            </a:r>
          </a:p>
        </p:txBody>
      </p:sp>
      <p:sp>
        <p:nvSpPr>
          <p:cNvPr id="50279" name="Rectangle 103"/>
          <p:cNvSpPr>
            <a:spLocks noChangeArrowheads="1"/>
          </p:cNvSpPr>
          <p:nvPr/>
        </p:nvSpPr>
        <p:spPr bwMode="auto">
          <a:xfrm>
            <a:off x="790834" y="3498883"/>
            <a:ext cx="2749471" cy="707886"/>
          </a:xfrm>
          <a:prstGeom prst="rect">
            <a:avLst/>
          </a:prstGeom>
          <a:noFill/>
          <a:ln w="9525">
            <a:noFill/>
            <a:miter lim="800000"/>
            <a:headEnd/>
            <a:tailEnd/>
          </a:ln>
        </p:spPr>
        <p:txBody>
          <a:bodyPr wrap="none">
            <a:spAutoFit/>
          </a:bodyPr>
          <a:lstStyle/>
          <a:p>
            <a:r>
              <a:rPr lang="zh-TW" altLang="en-US" sz="4000" b="1" dirty="0" smtClean="0">
                <a:solidFill>
                  <a:srgbClr val="70AD47">
                    <a:lumMod val="75000"/>
                  </a:srgbClr>
                </a:solidFill>
                <a:latin typeface="標楷體" pitchFamily="65" charset="-120"/>
                <a:ea typeface="標楷體" pitchFamily="65" charset="-120"/>
              </a:rPr>
              <a:t>語言</a:t>
            </a:r>
            <a:r>
              <a:rPr lang="zh-TW" altLang="en-US" sz="4000" b="1" dirty="0">
                <a:solidFill>
                  <a:srgbClr val="70AD47">
                    <a:lumMod val="75000"/>
                  </a:srgbClr>
                </a:solidFill>
                <a:latin typeface="標楷體" pitchFamily="65" charset="-120"/>
                <a:ea typeface="標楷體" pitchFamily="65" charset="-120"/>
              </a:rPr>
              <a:t>文學類</a:t>
            </a:r>
          </a:p>
        </p:txBody>
      </p:sp>
      <p:sp>
        <p:nvSpPr>
          <p:cNvPr id="25" name="Google Shape;117;p7"/>
          <p:cNvSpPr>
            <a:spLocks noGrp="1"/>
          </p:cNvSpPr>
          <p:nvPr>
            <p:ph type="sldNum" sz="quarter" idx="4294967295"/>
          </p:nvPr>
        </p:nvSpPr>
        <p:spPr bwMode="auto">
          <a:xfrm>
            <a:off x="8248048" y="6419850"/>
            <a:ext cx="658813" cy="365125"/>
          </a:xfrm>
          <a:prstGeom prst="rect">
            <a:avLst/>
          </a:prstGeom>
          <a:noFill/>
          <a:ln>
            <a:miter lim="800000"/>
            <a:headEnd/>
            <a:tailEnd/>
          </a:ln>
        </p:spPr>
        <p:txBody>
          <a:bodyPr wrap="square" lIns="91425" tIns="45700" rIns="91425" bIns="45700" numCol="1" anchorCtr="0" compatLnSpc="1">
            <a:prstTxWarp prst="textNoShape">
              <a:avLst/>
            </a:prstTxWarp>
          </a:bodyPr>
          <a:lstStyle/>
          <a:p>
            <a:pPr fontAlgn="base">
              <a:spcBef>
                <a:spcPct val="0"/>
              </a:spcBef>
              <a:spcAft>
                <a:spcPct val="0"/>
              </a:spcAft>
            </a:pPr>
            <a:r>
              <a:rPr lang="en-US" altLang="zh-TW" dirty="0" smtClean="0">
                <a:solidFill>
                  <a:prstClr val="black"/>
                </a:solidFill>
                <a:latin typeface="Arial" charset="0"/>
                <a:cs typeface="Arial" charset="0"/>
                <a:sym typeface="Arial" charset="0"/>
              </a:rPr>
              <a:t>10</a:t>
            </a:r>
            <a:endParaRPr lang="zh-TW" altLang="zh-TW" dirty="0">
              <a:solidFill>
                <a:prstClr val="black"/>
              </a:solidFill>
              <a:latin typeface="Arial" charset="0"/>
              <a:cs typeface="Arial" charset="0"/>
              <a:sym typeface="Arial" charset="0"/>
            </a:endParaRPr>
          </a:p>
        </p:txBody>
      </p:sp>
      <p:sp>
        <p:nvSpPr>
          <p:cNvPr id="20" name="Rectangle 90"/>
          <p:cNvSpPr>
            <a:spLocks noChangeArrowheads="1"/>
          </p:cNvSpPr>
          <p:nvPr/>
        </p:nvSpPr>
        <p:spPr bwMode="auto">
          <a:xfrm>
            <a:off x="860318" y="221129"/>
            <a:ext cx="4205458" cy="769441"/>
          </a:xfrm>
          <a:prstGeom prst="rect">
            <a:avLst/>
          </a:prstGeom>
          <a:noFill/>
          <a:ln w="9525">
            <a:noFill/>
            <a:miter lim="800000"/>
            <a:headEnd/>
            <a:tailEnd/>
          </a:ln>
        </p:spPr>
        <p:txBody>
          <a:bodyPr wrap="square">
            <a:spAutoFit/>
          </a:bodyPr>
          <a:lstStyle/>
          <a:p>
            <a:r>
              <a:rPr lang="zh-TW" altLang="en-US" sz="4400" b="1" dirty="0">
                <a:solidFill>
                  <a:prstClr val="black"/>
                </a:solidFill>
                <a:ea typeface="標楷體" pitchFamily="65" charset="-120"/>
              </a:rPr>
              <a:t>中文圖書分類法</a:t>
            </a:r>
          </a:p>
        </p:txBody>
      </p:sp>
      <p:cxnSp>
        <p:nvCxnSpPr>
          <p:cNvPr id="8" name="直線接點 7"/>
          <p:cNvCxnSpPr/>
          <p:nvPr/>
        </p:nvCxnSpPr>
        <p:spPr>
          <a:xfrm>
            <a:off x="5234037" y="5805029"/>
            <a:ext cx="187452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直線接點 15"/>
          <p:cNvCxnSpPr/>
          <p:nvPr/>
        </p:nvCxnSpPr>
        <p:spPr>
          <a:xfrm>
            <a:off x="1061325" y="1787765"/>
            <a:ext cx="187452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直線接點 16"/>
          <p:cNvCxnSpPr/>
          <p:nvPr/>
        </p:nvCxnSpPr>
        <p:spPr>
          <a:xfrm>
            <a:off x="1411892" y="5003405"/>
            <a:ext cx="187452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直線接點 17"/>
          <p:cNvCxnSpPr/>
          <p:nvPr/>
        </p:nvCxnSpPr>
        <p:spPr>
          <a:xfrm>
            <a:off x="5066675" y="3875645"/>
            <a:ext cx="187452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直線接點 18"/>
          <p:cNvCxnSpPr/>
          <p:nvPr/>
        </p:nvCxnSpPr>
        <p:spPr>
          <a:xfrm flipV="1">
            <a:off x="4755279" y="2865104"/>
            <a:ext cx="2985751" cy="1687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直線接點 21"/>
          <p:cNvCxnSpPr/>
          <p:nvPr/>
        </p:nvCxnSpPr>
        <p:spPr>
          <a:xfrm flipV="1">
            <a:off x="4755279" y="1760575"/>
            <a:ext cx="2985751" cy="1687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30647133"/>
      </p:ext>
    </p:extLst>
  </p:cSld>
  <p:clrMapOvr>
    <a:masterClrMapping/>
  </p:clrMapOvr>
  <p:transition spd="slow"/>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6"/>
          <p:cNvSpPr>
            <a:spLocks noChangeArrowheads="1"/>
          </p:cNvSpPr>
          <p:nvPr/>
        </p:nvSpPr>
        <p:spPr bwMode="auto">
          <a:xfrm>
            <a:off x="744538" y="74009"/>
            <a:ext cx="7869110" cy="2123658"/>
          </a:xfrm>
          <a:prstGeom prst="rect">
            <a:avLst/>
          </a:prstGeom>
          <a:noFill/>
          <a:ln w="9525">
            <a:noFill/>
            <a:miter lim="800000"/>
            <a:headEnd/>
            <a:tailEnd/>
          </a:ln>
        </p:spPr>
        <p:txBody>
          <a:bodyPr wrap="square">
            <a:spAutoFit/>
          </a:bodyPr>
          <a:lstStyle/>
          <a:p>
            <a:pPr marL="263525" indent="-263525"/>
            <a:r>
              <a:rPr lang="en-US" altLang="zh-TW" sz="4400" b="1" dirty="0">
                <a:solidFill>
                  <a:srgbClr val="FF0000"/>
                </a:solidFill>
                <a:latin typeface="標楷體" pitchFamily="65" charset="-120"/>
                <a:ea typeface="標楷體" pitchFamily="65" charset="-120"/>
              </a:rPr>
              <a:t>600 </a:t>
            </a:r>
            <a:r>
              <a:rPr lang="zh-TW" altLang="en-US" sz="4400" b="1" dirty="0">
                <a:solidFill>
                  <a:srgbClr val="FF0000"/>
                </a:solidFill>
                <a:latin typeface="標楷體" pitchFamily="65" charset="-120"/>
                <a:ea typeface="標楷體" pitchFamily="65" charset="-120"/>
              </a:rPr>
              <a:t>史地類</a:t>
            </a:r>
            <a:r>
              <a:rPr lang="en-US" altLang="zh-TW" sz="4400" b="1" dirty="0">
                <a:solidFill>
                  <a:srgbClr val="FF0000"/>
                </a:solidFill>
                <a:latin typeface="標楷體" pitchFamily="65" charset="-120"/>
                <a:ea typeface="標楷體" pitchFamily="65" charset="-120"/>
              </a:rPr>
              <a:t>-</a:t>
            </a:r>
            <a:r>
              <a:rPr lang="zh-TW" altLang="en-US" sz="4400" b="1" dirty="0">
                <a:solidFill>
                  <a:srgbClr val="FF0000"/>
                </a:solidFill>
                <a:latin typeface="標楷體" pitchFamily="65" charset="-120"/>
                <a:ea typeface="標楷體" pitchFamily="65" charset="-120"/>
              </a:rPr>
              <a:t>中國史地</a:t>
            </a:r>
          </a:p>
          <a:p>
            <a:pPr marL="263525" indent="-263525"/>
            <a:r>
              <a:rPr lang="en-US" altLang="zh-TW" sz="4400" b="1" dirty="0">
                <a:latin typeface="標楷體" pitchFamily="65" charset="-120"/>
                <a:ea typeface="標楷體" pitchFamily="65" charset="-120"/>
              </a:rPr>
              <a:t>—</a:t>
            </a:r>
            <a:r>
              <a:rPr lang="zh-TW" altLang="en-US" sz="4400" b="1" dirty="0">
                <a:latin typeface="標楷體" pitchFamily="65" charset="-120"/>
                <a:ea typeface="標楷體" pitchFamily="65" charset="-120"/>
              </a:rPr>
              <a:t>研究中國古今歷史的演變及山川的分布。</a:t>
            </a:r>
          </a:p>
        </p:txBody>
      </p:sp>
      <p:sp>
        <p:nvSpPr>
          <p:cNvPr id="53250" name="Rectangle 7"/>
          <p:cNvSpPr>
            <a:spLocks noChangeArrowheads="1"/>
          </p:cNvSpPr>
          <p:nvPr/>
        </p:nvSpPr>
        <p:spPr bwMode="auto">
          <a:xfrm>
            <a:off x="179388" y="1916113"/>
            <a:ext cx="8785225" cy="4752975"/>
          </a:xfrm>
          <a:prstGeom prst="rect">
            <a:avLst/>
          </a:prstGeom>
          <a:noFill/>
          <a:ln w="9525">
            <a:noFill/>
            <a:miter lim="800000"/>
            <a:headEnd/>
            <a:tailEnd/>
          </a:ln>
        </p:spPr>
        <p:txBody>
          <a:bodyPr/>
          <a:lstStyle/>
          <a:p>
            <a:pPr algn="ctr">
              <a:spcBef>
                <a:spcPct val="20000"/>
              </a:spcBef>
            </a:pPr>
            <a:endParaRPr lang="zh-TW" altLang="zh-TW" sz="2800" b="1">
              <a:ea typeface="標楷體" pitchFamily="65" charset="-120"/>
            </a:endParaRPr>
          </a:p>
        </p:txBody>
      </p:sp>
      <p:pic>
        <p:nvPicPr>
          <p:cNvPr id="70670" name="Picture 14" descr="DSCN9013"/>
          <p:cNvPicPr>
            <a:picLocks noChangeAspect="1" noChangeArrowheads="1"/>
          </p:cNvPicPr>
          <p:nvPr/>
        </p:nvPicPr>
        <p:blipFill>
          <a:blip r:embed="rId3"/>
          <a:srcRect/>
          <a:stretch>
            <a:fillRect/>
          </a:stretch>
        </p:blipFill>
        <p:spPr bwMode="auto">
          <a:xfrm>
            <a:off x="179388" y="2453259"/>
            <a:ext cx="2862262" cy="3816350"/>
          </a:xfrm>
          <a:prstGeom prst="rect">
            <a:avLst/>
          </a:prstGeom>
          <a:noFill/>
          <a:ln w="9525">
            <a:noFill/>
            <a:miter lim="800000"/>
            <a:headEnd/>
            <a:tailEnd/>
          </a:ln>
        </p:spPr>
      </p:pic>
      <p:pic>
        <p:nvPicPr>
          <p:cNvPr id="2" name="圖片 1"/>
          <p:cNvPicPr>
            <a:picLocks noChangeAspect="1"/>
          </p:cNvPicPr>
          <p:nvPr/>
        </p:nvPicPr>
        <p:blipFill>
          <a:blip r:embed="rId4"/>
          <a:srcRect/>
          <a:stretch>
            <a:fillRect/>
          </a:stretch>
        </p:blipFill>
        <p:spPr bwMode="auto">
          <a:xfrm>
            <a:off x="3145568" y="2404046"/>
            <a:ext cx="3067050" cy="3914775"/>
          </a:xfrm>
          <a:prstGeom prst="rect">
            <a:avLst/>
          </a:prstGeom>
          <a:noFill/>
          <a:ln w="9525">
            <a:noFill/>
            <a:miter lim="800000"/>
            <a:headEnd/>
            <a:tailEnd/>
          </a:ln>
        </p:spPr>
      </p:pic>
      <p:pic>
        <p:nvPicPr>
          <p:cNvPr id="4" name="圖片 3"/>
          <p:cNvPicPr>
            <a:picLocks noChangeAspect="1"/>
          </p:cNvPicPr>
          <p:nvPr/>
        </p:nvPicPr>
        <p:blipFill>
          <a:blip r:embed="rId5"/>
          <a:srcRect/>
          <a:stretch>
            <a:fillRect/>
          </a:stretch>
        </p:blipFill>
        <p:spPr bwMode="auto">
          <a:xfrm>
            <a:off x="6151134" y="2288159"/>
            <a:ext cx="2874963" cy="3922712"/>
          </a:xfrm>
          <a:prstGeom prst="rect">
            <a:avLst/>
          </a:prstGeom>
          <a:noFill/>
          <a:ln w="9525">
            <a:noFill/>
            <a:miter lim="800000"/>
            <a:headEnd/>
            <a:tailEnd/>
          </a:ln>
        </p:spPr>
      </p:pic>
      <p:sp>
        <p:nvSpPr>
          <p:cNvPr id="11" name="Google Shape;117;p7"/>
          <p:cNvSpPr>
            <a:spLocks noGrp="1"/>
          </p:cNvSpPr>
          <p:nvPr>
            <p:ph type="sldNum" sz="quarter" idx="4294967295"/>
          </p:nvPr>
        </p:nvSpPr>
        <p:spPr bwMode="auto">
          <a:xfrm>
            <a:off x="8248048" y="6419850"/>
            <a:ext cx="658813" cy="365125"/>
          </a:xfrm>
          <a:prstGeom prst="rect">
            <a:avLst/>
          </a:prstGeom>
          <a:noFill/>
          <a:ln>
            <a:miter lim="800000"/>
            <a:headEnd/>
            <a:tailEnd/>
          </a:ln>
        </p:spPr>
        <p:txBody>
          <a:bodyPr wrap="square" lIns="91425" tIns="45700" rIns="91425" bIns="45700" numCol="1" anchorCtr="0" compatLnSpc="1">
            <a:prstTxWarp prst="textNoShape">
              <a:avLst/>
            </a:prstTxWarp>
          </a:bodyPr>
          <a:lstStyle/>
          <a:p>
            <a:pPr fontAlgn="base">
              <a:spcBef>
                <a:spcPct val="0"/>
              </a:spcBef>
              <a:spcAft>
                <a:spcPct val="0"/>
              </a:spcAft>
            </a:pPr>
            <a:r>
              <a:rPr lang="en-US" altLang="zh-TW" dirty="0" smtClean="0">
                <a:latin typeface="Arial" charset="0"/>
                <a:cs typeface="Arial" charset="0"/>
                <a:sym typeface="Arial" charset="0"/>
              </a:rPr>
              <a:t>25</a:t>
            </a:r>
            <a:endParaRPr lang="zh-TW" altLang="zh-TW" dirty="0">
              <a:latin typeface="Arial" charset="0"/>
              <a:cs typeface="Arial" charset="0"/>
              <a:sym typeface="Arial" charset="0"/>
            </a:endParaRPr>
          </a:p>
        </p:txBody>
      </p:sp>
    </p:spTree>
    <p:extLst>
      <p:ext uri="{BB962C8B-B14F-4D97-AF65-F5344CB8AC3E}">
        <p14:creationId xmlns:p14="http://schemas.microsoft.com/office/powerpoint/2010/main" val="19598047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0670"/>
                                        </p:tgtEl>
                                        <p:attrNameLst>
                                          <p:attrName>style.visibility</p:attrName>
                                        </p:attrNameLst>
                                      </p:cBhvr>
                                      <p:to>
                                        <p:strVal val="visible"/>
                                      </p:to>
                                    </p:set>
                                    <p:anim calcmode="lin" valueType="num">
                                      <p:cBhvr additive="base">
                                        <p:cTn id="7" dur="500" fill="hold"/>
                                        <p:tgtEl>
                                          <p:spTgt spid="70670"/>
                                        </p:tgtEl>
                                        <p:attrNameLst>
                                          <p:attrName>ppt_x</p:attrName>
                                        </p:attrNameLst>
                                      </p:cBhvr>
                                      <p:tavLst>
                                        <p:tav tm="0">
                                          <p:val>
                                            <p:strVal val="#ppt_x"/>
                                          </p:val>
                                        </p:tav>
                                        <p:tav tm="100000">
                                          <p:val>
                                            <p:strVal val="#ppt_x"/>
                                          </p:val>
                                        </p:tav>
                                      </p:tavLst>
                                    </p:anim>
                                    <p:anim calcmode="lin" valueType="num">
                                      <p:cBhvr additive="base">
                                        <p:cTn id="8" dur="500" fill="hold"/>
                                        <p:tgtEl>
                                          <p:spTgt spid="7067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Google Shape;117;p7"/>
          <p:cNvSpPr>
            <a:spLocks noGrp="1"/>
          </p:cNvSpPr>
          <p:nvPr>
            <p:ph type="sldNum" sz="quarter" idx="4294967295"/>
          </p:nvPr>
        </p:nvSpPr>
        <p:spPr bwMode="auto">
          <a:xfrm>
            <a:off x="8248048" y="6419850"/>
            <a:ext cx="658813" cy="365125"/>
          </a:xfrm>
          <a:prstGeom prst="rect">
            <a:avLst/>
          </a:prstGeom>
          <a:noFill/>
          <a:ln>
            <a:miter lim="800000"/>
            <a:headEnd/>
            <a:tailEnd/>
          </a:ln>
        </p:spPr>
        <p:txBody>
          <a:bodyPr wrap="square" lIns="91425" tIns="45700" rIns="91425" bIns="45700" numCol="1" anchorCtr="0" compatLnSpc="1">
            <a:prstTxWarp prst="textNoShape">
              <a:avLst/>
            </a:prstTxWarp>
          </a:bodyPr>
          <a:lstStyle/>
          <a:p>
            <a:pPr fontAlgn="base">
              <a:spcBef>
                <a:spcPct val="0"/>
              </a:spcBef>
              <a:spcAft>
                <a:spcPct val="0"/>
              </a:spcAft>
            </a:pPr>
            <a:r>
              <a:rPr lang="en-US" altLang="zh-TW" dirty="0" smtClean="0">
                <a:latin typeface="Arial" charset="0"/>
                <a:cs typeface="Arial" charset="0"/>
                <a:sym typeface="Arial" charset="0"/>
              </a:rPr>
              <a:t>26</a:t>
            </a:r>
            <a:endParaRPr lang="zh-TW" altLang="zh-TW" dirty="0">
              <a:latin typeface="Arial" charset="0"/>
              <a:cs typeface="Arial" charset="0"/>
              <a:sym typeface="Arial" charset="0"/>
            </a:endParaRPr>
          </a:p>
        </p:txBody>
      </p:sp>
      <p:sp>
        <p:nvSpPr>
          <p:cNvPr id="3" name="文字方塊 2"/>
          <p:cNvSpPr txBox="1">
            <a:spLocks noChangeArrowheads="1"/>
          </p:cNvSpPr>
          <p:nvPr/>
        </p:nvSpPr>
        <p:spPr bwMode="auto">
          <a:xfrm>
            <a:off x="734466" y="278081"/>
            <a:ext cx="8172395" cy="1323439"/>
          </a:xfrm>
          <a:prstGeom prst="rect">
            <a:avLst/>
          </a:prstGeom>
          <a:noFill/>
          <a:ln w="9525">
            <a:noFill/>
            <a:miter lim="800000"/>
            <a:headEnd/>
            <a:tailEnd/>
          </a:ln>
        </p:spPr>
        <p:txBody>
          <a:bodyPr wrap="square">
            <a:spAutoFit/>
          </a:bodyPr>
          <a:lstStyle/>
          <a:p>
            <a:r>
              <a:rPr kumimoji="0" lang="zh-TW" altLang="en-US" sz="4000" dirty="0" smtClean="0">
                <a:latin typeface="標楷體" panose="03000509000000000000" pitchFamily="65" charset="-120"/>
                <a:ea typeface="標楷體" panose="03000509000000000000" pitchFamily="65" charset="-120"/>
              </a:rPr>
              <a:t>了解中國的史地後，便開始想了解</a:t>
            </a:r>
            <a:r>
              <a:rPr kumimoji="0" lang="zh-TW" altLang="en-US" sz="4000" dirty="0">
                <a:solidFill>
                  <a:srgbClr val="FF0000"/>
                </a:solidFill>
                <a:latin typeface="標楷體" panose="03000509000000000000" pitchFamily="65" charset="-120"/>
                <a:ea typeface="標楷體" panose="03000509000000000000" pitchFamily="65" charset="-120"/>
              </a:rPr>
              <a:t>世界各國的歷史</a:t>
            </a:r>
            <a:r>
              <a:rPr kumimoji="0" lang="zh-TW" altLang="en-US" sz="4000" dirty="0" smtClean="0">
                <a:solidFill>
                  <a:srgbClr val="FF0000"/>
                </a:solidFill>
                <a:latin typeface="標楷體" panose="03000509000000000000" pitchFamily="65" charset="-120"/>
                <a:ea typeface="標楷體" panose="03000509000000000000" pitchFamily="65" charset="-120"/>
              </a:rPr>
              <a:t>地理</a:t>
            </a:r>
            <a:r>
              <a:rPr kumimoji="0" lang="zh-TW" altLang="en-US" sz="4000" dirty="0" smtClean="0">
                <a:latin typeface="標楷體" panose="03000509000000000000" pitchFamily="65" charset="-120"/>
                <a:ea typeface="標楷體" panose="03000509000000000000" pitchFamily="65" charset="-120"/>
              </a:rPr>
              <a:t>。</a:t>
            </a:r>
            <a:endParaRPr lang="en-US" altLang="zh-TW" sz="4000" dirty="0">
              <a:latin typeface="標楷體" panose="03000509000000000000" pitchFamily="65" charset="-120"/>
              <a:ea typeface="標楷體" panose="03000509000000000000" pitchFamily="65" charset="-120"/>
            </a:endParaRPr>
          </a:p>
        </p:txBody>
      </p:sp>
      <p:pic>
        <p:nvPicPr>
          <p:cNvPr id="6" name="圖片 5"/>
          <p:cNvPicPr>
            <a:picLocks noChangeAspect="1"/>
          </p:cNvPicPr>
          <p:nvPr/>
        </p:nvPicPr>
        <p:blipFill>
          <a:blip r:embed="rId2"/>
          <a:srcRect/>
          <a:stretch>
            <a:fillRect/>
          </a:stretch>
        </p:blipFill>
        <p:spPr bwMode="auto">
          <a:xfrm>
            <a:off x="4178808" y="1672887"/>
            <a:ext cx="4965192" cy="3493473"/>
          </a:xfrm>
          <a:prstGeom prst="rect">
            <a:avLst/>
          </a:prstGeom>
          <a:noFill/>
          <a:ln w="9525">
            <a:noFill/>
            <a:miter lim="800000"/>
            <a:headEnd/>
            <a:tailEnd/>
          </a:ln>
        </p:spPr>
      </p:pic>
      <p:pic>
        <p:nvPicPr>
          <p:cNvPr id="2" name="圖片 1"/>
          <p:cNvPicPr>
            <a:picLocks noChangeAspect="1"/>
          </p:cNvPicPr>
          <p:nvPr/>
        </p:nvPicPr>
        <p:blipFill>
          <a:blip r:embed="rId3"/>
          <a:srcRect/>
          <a:stretch>
            <a:fillRect/>
          </a:stretch>
        </p:blipFill>
        <p:spPr bwMode="auto">
          <a:xfrm>
            <a:off x="109728" y="3337560"/>
            <a:ext cx="5616614" cy="3383280"/>
          </a:xfrm>
          <a:prstGeom prst="rect">
            <a:avLst/>
          </a:prstGeom>
          <a:noFill/>
          <a:ln w="9525">
            <a:noFill/>
            <a:miter lim="800000"/>
            <a:headEnd/>
            <a:tailEnd/>
          </a:ln>
        </p:spPr>
      </p:pic>
    </p:spTree>
    <p:extLst>
      <p:ext uri="{BB962C8B-B14F-4D97-AF65-F5344CB8AC3E}">
        <p14:creationId xmlns:p14="http://schemas.microsoft.com/office/powerpoint/2010/main" val="97399345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圖片 20"/>
          <p:cNvPicPr>
            <a:picLocks noChangeAspect="1"/>
          </p:cNvPicPr>
          <p:nvPr/>
        </p:nvPicPr>
        <p:blipFill>
          <a:blip r:embed="rId3">
            <a:clrChange>
              <a:clrFrom>
                <a:srgbClr val="DCF2FF"/>
              </a:clrFrom>
              <a:clrTo>
                <a:srgbClr val="DCF2FF">
                  <a:alpha val="0"/>
                </a:srgbClr>
              </a:clrTo>
            </a:clrChange>
          </a:blip>
          <a:stretch>
            <a:fillRect/>
          </a:stretch>
        </p:blipFill>
        <p:spPr>
          <a:xfrm>
            <a:off x="6928384" y="3665415"/>
            <a:ext cx="2438202" cy="2736757"/>
          </a:xfrm>
          <a:prstGeom prst="rect">
            <a:avLst/>
          </a:prstGeom>
          <a:ln>
            <a:noFill/>
          </a:ln>
          <a:effectLst>
            <a:softEdge rad="112500"/>
          </a:effectLst>
        </p:spPr>
      </p:pic>
      <p:sp>
        <p:nvSpPr>
          <p:cNvPr id="50269" name="Rectangle 93"/>
          <p:cNvSpPr>
            <a:spLocks noChangeArrowheads="1"/>
          </p:cNvSpPr>
          <p:nvPr/>
        </p:nvSpPr>
        <p:spPr bwMode="auto">
          <a:xfrm>
            <a:off x="5138121" y="4514161"/>
            <a:ext cx="1790264" cy="772465"/>
          </a:xfrm>
          <a:prstGeom prst="rect">
            <a:avLst/>
          </a:prstGeom>
          <a:noFill/>
          <a:ln w="9525">
            <a:noFill/>
            <a:miter lim="800000"/>
            <a:headEnd/>
            <a:tailEnd/>
          </a:ln>
        </p:spPr>
        <p:txBody>
          <a:bodyPr/>
          <a:lstStyle/>
          <a:p>
            <a:pPr>
              <a:spcAft>
                <a:spcPct val="20000"/>
              </a:spcAft>
            </a:pPr>
            <a:r>
              <a:rPr lang="zh-TW" altLang="en-US" sz="4000" b="1" dirty="0" smtClean="0">
                <a:solidFill>
                  <a:srgbClr val="70AD47">
                    <a:lumMod val="75000"/>
                  </a:srgbClr>
                </a:solidFill>
                <a:latin typeface="標楷體" pitchFamily="65" charset="-120"/>
                <a:ea typeface="標楷體" pitchFamily="65" charset="-120"/>
              </a:rPr>
              <a:t>藝術</a:t>
            </a:r>
            <a:r>
              <a:rPr lang="zh-TW" altLang="en-US" sz="4000" b="1" dirty="0">
                <a:solidFill>
                  <a:srgbClr val="70AD47">
                    <a:lumMod val="75000"/>
                  </a:srgbClr>
                </a:solidFill>
                <a:latin typeface="標楷體" pitchFamily="65" charset="-120"/>
                <a:ea typeface="標楷體" pitchFamily="65" charset="-120"/>
              </a:rPr>
              <a:t>類</a:t>
            </a:r>
          </a:p>
        </p:txBody>
      </p:sp>
      <p:sp>
        <p:nvSpPr>
          <p:cNvPr id="50271" name="Rectangle 95"/>
          <p:cNvSpPr>
            <a:spLocks noChangeArrowheads="1"/>
          </p:cNvSpPr>
          <p:nvPr/>
        </p:nvSpPr>
        <p:spPr bwMode="auto">
          <a:xfrm>
            <a:off x="4858130" y="2466850"/>
            <a:ext cx="2882900" cy="707886"/>
          </a:xfrm>
          <a:prstGeom prst="rect">
            <a:avLst/>
          </a:prstGeom>
          <a:noFill/>
          <a:ln w="9525">
            <a:noFill/>
            <a:miter lim="800000"/>
            <a:headEnd/>
            <a:tailEnd/>
          </a:ln>
        </p:spPr>
        <p:txBody>
          <a:bodyPr>
            <a:spAutoFit/>
          </a:bodyPr>
          <a:lstStyle/>
          <a:p>
            <a:pPr>
              <a:spcAft>
                <a:spcPct val="20000"/>
              </a:spcAft>
            </a:pPr>
            <a:r>
              <a:rPr lang="zh-TW" altLang="en-US" sz="4000" b="1" dirty="0" smtClean="0">
                <a:solidFill>
                  <a:srgbClr val="70AD47">
                    <a:lumMod val="75000"/>
                  </a:srgbClr>
                </a:solidFill>
                <a:latin typeface="標楷體" pitchFamily="65" charset="-120"/>
                <a:ea typeface="標楷體" pitchFamily="65" charset="-120"/>
              </a:rPr>
              <a:t>應用科學</a:t>
            </a:r>
            <a:r>
              <a:rPr lang="zh-TW" altLang="en-US" sz="4000" b="1" dirty="0">
                <a:solidFill>
                  <a:srgbClr val="70AD47">
                    <a:lumMod val="75000"/>
                  </a:srgbClr>
                </a:solidFill>
                <a:latin typeface="標楷體" pitchFamily="65" charset="-120"/>
                <a:ea typeface="標楷體" pitchFamily="65" charset="-120"/>
              </a:rPr>
              <a:t>類</a:t>
            </a:r>
          </a:p>
        </p:txBody>
      </p:sp>
      <p:sp>
        <p:nvSpPr>
          <p:cNvPr id="50272" name="Rectangle 96"/>
          <p:cNvSpPr>
            <a:spLocks noChangeArrowheads="1"/>
          </p:cNvSpPr>
          <p:nvPr/>
        </p:nvSpPr>
        <p:spPr bwMode="auto">
          <a:xfrm>
            <a:off x="5492195" y="5427486"/>
            <a:ext cx="1210588" cy="707886"/>
          </a:xfrm>
          <a:prstGeom prst="rect">
            <a:avLst/>
          </a:prstGeom>
          <a:noFill/>
          <a:ln w="9525">
            <a:noFill/>
            <a:miter lim="800000"/>
            <a:headEnd/>
            <a:tailEnd/>
          </a:ln>
        </p:spPr>
        <p:txBody>
          <a:bodyPr wrap="none">
            <a:spAutoFit/>
          </a:bodyPr>
          <a:lstStyle/>
          <a:p>
            <a:r>
              <a:rPr lang="zh-TW" altLang="en-US" sz="4000" b="1" dirty="0" smtClean="0">
                <a:solidFill>
                  <a:srgbClr val="70AD47">
                    <a:lumMod val="75000"/>
                  </a:srgbClr>
                </a:solidFill>
                <a:latin typeface="標楷體" pitchFamily="65" charset="-120"/>
                <a:ea typeface="標楷體" pitchFamily="65" charset="-120"/>
              </a:rPr>
              <a:t>總</a:t>
            </a:r>
            <a:r>
              <a:rPr lang="zh-TW" altLang="en-US" sz="4000" b="1" dirty="0">
                <a:solidFill>
                  <a:srgbClr val="70AD47">
                    <a:lumMod val="75000"/>
                  </a:srgbClr>
                </a:solidFill>
                <a:latin typeface="標楷體" pitchFamily="65" charset="-120"/>
                <a:ea typeface="標楷體" pitchFamily="65" charset="-120"/>
              </a:rPr>
              <a:t>類</a:t>
            </a:r>
          </a:p>
        </p:txBody>
      </p:sp>
      <p:sp>
        <p:nvSpPr>
          <p:cNvPr id="50273" name="Rectangle 97"/>
          <p:cNvSpPr>
            <a:spLocks noChangeArrowheads="1"/>
          </p:cNvSpPr>
          <p:nvPr/>
        </p:nvSpPr>
        <p:spPr bwMode="auto">
          <a:xfrm>
            <a:off x="1134638" y="1415071"/>
            <a:ext cx="1723549" cy="707886"/>
          </a:xfrm>
          <a:prstGeom prst="rect">
            <a:avLst/>
          </a:prstGeom>
          <a:noFill/>
          <a:ln w="9525">
            <a:noFill/>
            <a:miter lim="800000"/>
            <a:headEnd/>
            <a:tailEnd/>
          </a:ln>
        </p:spPr>
        <p:txBody>
          <a:bodyPr wrap="none">
            <a:spAutoFit/>
          </a:bodyPr>
          <a:lstStyle/>
          <a:p>
            <a:r>
              <a:rPr lang="zh-TW" altLang="en-US" sz="4000" b="1" dirty="0" smtClean="0">
                <a:solidFill>
                  <a:srgbClr val="70AD47">
                    <a:lumMod val="75000"/>
                  </a:srgbClr>
                </a:solidFill>
                <a:latin typeface="標楷體" pitchFamily="65" charset="-120"/>
                <a:ea typeface="標楷體" pitchFamily="65" charset="-120"/>
              </a:rPr>
              <a:t>哲學</a:t>
            </a:r>
            <a:r>
              <a:rPr lang="zh-TW" altLang="en-US" sz="4000" b="1" dirty="0">
                <a:solidFill>
                  <a:srgbClr val="70AD47">
                    <a:lumMod val="75000"/>
                  </a:srgbClr>
                </a:solidFill>
                <a:latin typeface="標楷體" pitchFamily="65" charset="-120"/>
                <a:ea typeface="標楷體" pitchFamily="65" charset="-120"/>
              </a:rPr>
              <a:t>類</a:t>
            </a:r>
          </a:p>
        </p:txBody>
      </p:sp>
      <p:sp>
        <p:nvSpPr>
          <p:cNvPr id="50274" name="Rectangle 98"/>
          <p:cNvSpPr>
            <a:spLocks noChangeArrowheads="1"/>
          </p:cNvSpPr>
          <p:nvPr/>
        </p:nvSpPr>
        <p:spPr bwMode="auto">
          <a:xfrm>
            <a:off x="1411892" y="4578740"/>
            <a:ext cx="1723549" cy="707886"/>
          </a:xfrm>
          <a:prstGeom prst="rect">
            <a:avLst/>
          </a:prstGeom>
          <a:noFill/>
          <a:ln w="9525">
            <a:noFill/>
            <a:miter lim="800000"/>
            <a:headEnd/>
            <a:tailEnd/>
          </a:ln>
        </p:spPr>
        <p:txBody>
          <a:bodyPr wrap="none">
            <a:spAutoFit/>
          </a:bodyPr>
          <a:lstStyle/>
          <a:p>
            <a:r>
              <a:rPr lang="zh-TW" altLang="en-US" sz="4000" b="1" dirty="0" smtClean="0">
                <a:solidFill>
                  <a:srgbClr val="70AD47">
                    <a:lumMod val="75000"/>
                  </a:srgbClr>
                </a:solidFill>
                <a:latin typeface="標楷體" pitchFamily="65" charset="-120"/>
                <a:ea typeface="標楷體" pitchFamily="65" charset="-120"/>
              </a:rPr>
              <a:t>宗教</a:t>
            </a:r>
            <a:r>
              <a:rPr lang="zh-TW" altLang="en-US" sz="4000" b="1" dirty="0">
                <a:solidFill>
                  <a:srgbClr val="70AD47">
                    <a:lumMod val="75000"/>
                  </a:srgbClr>
                </a:solidFill>
                <a:latin typeface="標楷體" pitchFamily="65" charset="-120"/>
                <a:ea typeface="標楷體" pitchFamily="65" charset="-120"/>
              </a:rPr>
              <a:t>類</a:t>
            </a:r>
          </a:p>
        </p:txBody>
      </p:sp>
      <p:sp>
        <p:nvSpPr>
          <p:cNvPr id="50275" name="Rectangle 99"/>
          <p:cNvSpPr>
            <a:spLocks noChangeArrowheads="1"/>
          </p:cNvSpPr>
          <p:nvPr/>
        </p:nvSpPr>
        <p:spPr bwMode="auto">
          <a:xfrm>
            <a:off x="5138120" y="3479123"/>
            <a:ext cx="1723549" cy="707886"/>
          </a:xfrm>
          <a:prstGeom prst="rect">
            <a:avLst/>
          </a:prstGeom>
          <a:noFill/>
          <a:ln w="9525">
            <a:noFill/>
            <a:miter lim="800000"/>
            <a:headEnd/>
            <a:tailEnd/>
          </a:ln>
        </p:spPr>
        <p:txBody>
          <a:bodyPr wrap="none">
            <a:spAutoFit/>
          </a:bodyPr>
          <a:lstStyle/>
          <a:p>
            <a:r>
              <a:rPr lang="zh-TW" altLang="en-US" sz="4000" b="1" dirty="0" smtClean="0">
                <a:solidFill>
                  <a:srgbClr val="70AD47">
                    <a:lumMod val="75000"/>
                  </a:srgbClr>
                </a:solidFill>
                <a:latin typeface="標楷體" pitchFamily="65" charset="-120"/>
                <a:ea typeface="標楷體" pitchFamily="65" charset="-120"/>
              </a:rPr>
              <a:t>科學</a:t>
            </a:r>
            <a:r>
              <a:rPr lang="zh-TW" altLang="en-US" sz="4000" b="1" dirty="0">
                <a:solidFill>
                  <a:srgbClr val="70AD47">
                    <a:lumMod val="75000"/>
                  </a:srgbClr>
                </a:solidFill>
                <a:latin typeface="標楷體" pitchFamily="65" charset="-120"/>
                <a:ea typeface="標楷體" pitchFamily="65" charset="-120"/>
              </a:rPr>
              <a:t>類</a:t>
            </a:r>
          </a:p>
        </p:txBody>
      </p:sp>
      <p:sp>
        <p:nvSpPr>
          <p:cNvPr id="50276" name="Rectangle 100"/>
          <p:cNvSpPr>
            <a:spLocks noChangeArrowheads="1"/>
          </p:cNvSpPr>
          <p:nvPr/>
        </p:nvSpPr>
        <p:spPr bwMode="auto">
          <a:xfrm>
            <a:off x="4858130" y="1406576"/>
            <a:ext cx="2749471" cy="707886"/>
          </a:xfrm>
          <a:prstGeom prst="rect">
            <a:avLst/>
          </a:prstGeom>
          <a:noFill/>
          <a:ln w="9525">
            <a:noFill/>
            <a:miter lim="800000"/>
            <a:headEnd/>
            <a:tailEnd/>
          </a:ln>
        </p:spPr>
        <p:txBody>
          <a:bodyPr wrap="none">
            <a:spAutoFit/>
          </a:bodyPr>
          <a:lstStyle/>
          <a:p>
            <a:r>
              <a:rPr lang="zh-TW" altLang="en-US" sz="4000" b="1" dirty="0" smtClean="0">
                <a:solidFill>
                  <a:srgbClr val="70AD47">
                    <a:lumMod val="75000"/>
                  </a:srgbClr>
                </a:solidFill>
                <a:latin typeface="標楷體" pitchFamily="65" charset="-120"/>
                <a:ea typeface="標楷體" pitchFamily="65" charset="-120"/>
              </a:rPr>
              <a:t>社會科學</a:t>
            </a:r>
            <a:r>
              <a:rPr lang="zh-TW" altLang="en-US" sz="4000" b="1" dirty="0">
                <a:solidFill>
                  <a:srgbClr val="70AD47">
                    <a:lumMod val="75000"/>
                  </a:srgbClr>
                </a:solidFill>
                <a:latin typeface="標楷體" pitchFamily="65" charset="-120"/>
                <a:ea typeface="標楷體" pitchFamily="65" charset="-120"/>
              </a:rPr>
              <a:t>類</a:t>
            </a:r>
          </a:p>
        </p:txBody>
      </p:sp>
      <p:sp>
        <p:nvSpPr>
          <p:cNvPr id="50277" name="Rectangle 101"/>
          <p:cNvSpPr>
            <a:spLocks noChangeArrowheads="1"/>
          </p:cNvSpPr>
          <p:nvPr/>
        </p:nvSpPr>
        <p:spPr bwMode="auto">
          <a:xfrm>
            <a:off x="257729" y="2466850"/>
            <a:ext cx="4031873" cy="707886"/>
          </a:xfrm>
          <a:prstGeom prst="rect">
            <a:avLst/>
          </a:prstGeom>
          <a:noFill/>
          <a:ln w="9525">
            <a:noFill/>
            <a:miter lim="800000"/>
            <a:headEnd/>
            <a:tailEnd/>
          </a:ln>
        </p:spPr>
        <p:txBody>
          <a:bodyPr wrap="none">
            <a:spAutoFit/>
          </a:bodyPr>
          <a:lstStyle/>
          <a:p>
            <a:r>
              <a:rPr lang="zh-TW" altLang="en-US" sz="4000" b="1" dirty="0" smtClean="0">
                <a:solidFill>
                  <a:srgbClr val="70AD47">
                    <a:lumMod val="75000"/>
                  </a:srgbClr>
                </a:solidFill>
                <a:latin typeface="標楷體" pitchFamily="65" charset="-120"/>
                <a:ea typeface="標楷體" pitchFamily="65" charset="-120"/>
              </a:rPr>
              <a:t>史</a:t>
            </a:r>
            <a:r>
              <a:rPr lang="zh-TW" altLang="en-US" sz="4000" b="1" dirty="0">
                <a:solidFill>
                  <a:srgbClr val="70AD47">
                    <a:lumMod val="75000"/>
                  </a:srgbClr>
                </a:solidFill>
                <a:latin typeface="標楷體" pitchFamily="65" charset="-120"/>
                <a:ea typeface="標楷體" pitchFamily="65" charset="-120"/>
              </a:rPr>
              <a:t>地類</a:t>
            </a:r>
            <a:r>
              <a:rPr lang="en-US" altLang="zh-TW" sz="4000" b="1" dirty="0">
                <a:solidFill>
                  <a:srgbClr val="70AD47">
                    <a:lumMod val="75000"/>
                  </a:srgbClr>
                </a:solidFill>
                <a:latin typeface="標楷體" pitchFamily="65" charset="-120"/>
                <a:ea typeface="標楷體" pitchFamily="65" charset="-120"/>
              </a:rPr>
              <a:t>-</a:t>
            </a:r>
            <a:r>
              <a:rPr lang="zh-TW" altLang="en-US" sz="4000" b="1" dirty="0">
                <a:solidFill>
                  <a:srgbClr val="70AD47">
                    <a:lumMod val="75000"/>
                  </a:srgbClr>
                </a:solidFill>
                <a:latin typeface="標楷體" pitchFamily="65" charset="-120"/>
                <a:ea typeface="標楷體" pitchFamily="65" charset="-120"/>
              </a:rPr>
              <a:t>中國史地</a:t>
            </a:r>
          </a:p>
        </p:txBody>
      </p:sp>
      <p:sp>
        <p:nvSpPr>
          <p:cNvPr id="50278" name="Rectangle 102"/>
          <p:cNvSpPr>
            <a:spLocks noChangeArrowheads="1"/>
          </p:cNvSpPr>
          <p:nvPr/>
        </p:nvSpPr>
        <p:spPr bwMode="auto">
          <a:xfrm>
            <a:off x="319509" y="5451086"/>
            <a:ext cx="4031873" cy="707886"/>
          </a:xfrm>
          <a:prstGeom prst="rect">
            <a:avLst/>
          </a:prstGeom>
          <a:noFill/>
          <a:ln w="9525">
            <a:noFill/>
            <a:miter lim="800000"/>
            <a:headEnd/>
            <a:tailEnd/>
          </a:ln>
        </p:spPr>
        <p:txBody>
          <a:bodyPr wrap="none">
            <a:spAutoFit/>
          </a:bodyPr>
          <a:lstStyle/>
          <a:p>
            <a:r>
              <a:rPr lang="zh-TW" altLang="en-US" sz="4000" b="1" dirty="0" smtClean="0">
                <a:solidFill>
                  <a:srgbClr val="70AD47">
                    <a:lumMod val="75000"/>
                  </a:srgbClr>
                </a:solidFill>
                <a:latin typeface="標楷體" pitchFamily="65" charset="-120"/>
                <a:ea typeface="標楷體" pitchFamily="65" charset="-120"/>
              </a:rPr>
              <a:t>史</a:t>
            </a:r>
            <a:r>
              <a:rPr lang="zh-TW" altLang="en-US" sz="4000" b="1" dirty="0">
                <a:solidFill>
                  <a:srgbClr val="70AD47">
                    <a:lumMod val="75000"/>
                  </a:srgbClr>
                </a:solidFill>
                <a:latin typeface="標楷體" pitchFamily="65" charset="-120"/>
                <a:ea typeface="標楷體" pitchFamily="65" charset="-120"/>
              </a:rPr>
              <a:t>地類</a:t>
            </a:r>
            <a:r>
              <a:rPr lang="en-US" altLang="zh-TW" sz="4000" b="1" dirty="0">
                <a:solidFill>
                  <a:srgbClr val="70AD47">
                    <a:lumMod val="75000"/>
                  </a:srgbClr>
                </a:solidFill>
                <a:latin typeface="標楷體" pitchFamily="65" charset="-120"/>
                <a:ea typeface="標楷體" pitchFamily="65" charset="-120"/>
              </a:rPr>
              <a:t>-</a:t>
            </a:r>
            <a:r>
              <a:rPr lang="zh-TW" altLang="en-US" sz="4000" b="1" dirty="0">
                <a:solidFill>
                  <a:srgbClr val="70AD47">
                    <a:lumMod val="75000"/>
                  </a:srgbClr>
                </a:solidFill>
                <a:latin typeface="標楷體" pitchFamily="65" charset="-120"/>
                <a:ea typeface="標楷體" pitchFamily="65" charset="-120"/>
              </a:rPr>
              <a:t>世界史地</a:t>
            </a:r>
          </a:p>
        </p:txBody>
      </p:sp>
      <p:sp>
        <p:nvSpPr>
          <p:cNvPr id="50279" name="Rectangle 103"/>
          <p:cNvSpPr>
            <a:spLocks noChangeArrowheads="1"/>
          </p:cNvSpPr>
          <p:nvPr/>
        </p:nvSpPr>
        <p:spPr bwMode="auto">
          <a:xfrm>
            <a:off x="790834" y="3498883"/>
            <a:ext cx="2749471" cy="707886"/>
          </a:xfrm>
          <a:prstGeom prst="rect">
            <a:avLst/>
          </a:prstGeom>
          <a:noFill/>
          <a:ln w="9525">
            <a:noFill/>
            <a:miter lim="800000"/>
            <a:headEnd/>
            <a:tailEnd/>
          </a:ln>
        </p:spPr>
        <p:txBody>
          <a:bodyPr wrap="none">
            <a:spAutoFit/>
          </a:bodyPr>
          <a:lstStyle/>
          <a:p>
            <a:r>
              <a:rPr lang="zh-TW" altLang="en-US" sz="4000" b="1" dirty="0" smtClean="0">
                <a:solidFill>
                  <a:srgbClr val="70AD47">
                    <a:lumMod val="75000"/>
                  </a:srgbClr>
                </a:solidFill>
                <a:latin typeface="標楷體" pitchFamily="65" charset="-120"/>
                <a:ea typeface="標楷體" pitchFamily="65" charset="-120"/>
              </a:rPr>
              <a:t>語言</a:t>
            </a:r>
            <a:r>
              <a:rPr lang="zh-TW" altLang="en-US" sz="4000" b="1" dirty="0">
                <a:solidFill>
                  <a:srgbClr val="70AD47">
                    <a:lumMod val="75000"/>
                  </a:srgbClr>
                </a:solidFill>
                <a:latin typeface="標楷體" pitchFamily="65" charset="-120"/>
                <a:ea typeface="標楷體" pitchFamily="65" charset="-120"/>
              </a:rPr>
              <a:t>文學類</a:t>
            </a:r>
          </a:p>
        </p:txBody>
      </p:sp>
      <p:sp>
        <p:nvSpPr>
          <p:cNvPr id="25" name="Google Shape;117;p7"/>
          <p:cNvSpPr>
            <a:spLocks noGrp="1"/>
          </p:cNvSpPr>
          <p:nvPr>
            <p:ph type="sldNum" sz="quarter" idx="4294967295"/>
          </p:nvPr>
        </p:nvSpPr>
        <p:spPr bwMode="auto">
          <a:xfrm>
            <a:off x="8248048" y="6419850"/>
            <a:ext cx="658813" cy="365125"/>
          </a:xfrm>
          <a:prstGeom prst="rect">
            <a:avLst/>
          </a:prstGeom>
          <a:noFill/>
          <a:ln>
            <a:miter lim="800000"/>
            <a:headEnd/>
            <a:tailEnd/>
          </a:ln>
        </p:spPr>
        <p:txBody>
          <a:bodyPr wrap="square" lIns="91425" tIns="45700" rIns="91425" bIns="45700" numCol="1" anchorCtr="0" compatLnSpc="1">
            <a:prstTxWarp prst="textNoShape">
              <a:avLst/>
            </a:prstTxWarp>
          </a:bodyPr>
          <a:lstStyle/>
          <a:p>
            <a:pPr fontAlgn="base">
              <a:spcBef>
                <a:spcPct val="0"/>
              </a:spcBef>
              <a:spcAft>
                <a:spcPct val="0"/>
              </a:spcAft>
            </a:pPr>
            <a:r>
              <a:rPr lang="en-US" altLang="zh-TW" dirty="0" smtClean="0">
                <a:solidFill>
                  <a:prstClr val="black"/>
                </a:solidFill>
                <a:latin typeface="Arial" charset="0"/>
                <a:cs typeface="Arial" charset="0"/>
                <a:sym typeface="Arial" charset="0"/>
              </a:rPr>
              <a:t>10</a:t>
            </a:r>
            <a:endParaRPr lang="zh-TW" altLang="zh-TW" dirty="0">
              <a:solidFill>
                <a:prstClr val="black"/>
              </a:solidFill>
              <a:latin typeface="Arial" charset="0"/>
              <a:cs typeface="Arial" charset="0"/>
              <a:sym typeface="Arial" charset="0"/>
            </a:endParaRPr>
          </a:p>
        </p:txBody>
      </p:sp>
      <p:sp>
        <p:nvSpPr>
          <p:cNvPr id="20" name="Rectangle 90"/>
          <p:cNvSpPr>
            <a:spLocks noChangeArrowheads="1"/>
          </p:cNvSpPr>
          <p:nvPr/>
        </p:nvSpPr>
        <p:spPr bwMode="auto">
          <a:xfrm>
            <a:off x="860318" y="221129"/>
            <a:ext cx="4205458" cy="769441"/>
          </a:xfrm>
          <a:prstGeom prst="rect">
            <a:avLst/>
          </a:prstGeom>
          <a:noFill/>
          <a:ln w="9525">
            <a:noFill/>
            <a:miter lim="800000"/>
            <a:headEnd/>
            <a:tailEnd/>
          </a:ln>
        </p:spPr>
        <p:txBody>
          <a:bodyPr wrap="square">
            <a:spAutoFit/>
          </a:bodyPr>
          <a:lstStyle/>
          <a:p>
            <a:r>
              <a:rPr lang="zh-TW" altLang="en-US" sz="4400" b="1" dirty="0">
                <a:solidFill>
                  <a:prstClr val="black"/>
                </a:solidFill>
                <a:ea typeface="標楷體" pitchFamily="65" charset="-120"/>
              </a:rPr>
              <a:t>中文圖書分類法</a:t>
            </a:r>
          </a:p>
        </p:txBody>
      </p:sp>
      <p:cxnSp>
        <p:nvCxnSpPr>
          <p:cNvPr id="8" name="直線接點 7"/>
          <p:cNvCxnSpPr/>
          <p:nvPr/>
        </p:nvCxnSpPr>
        <p:spPr>
          <a:xfrm>
            <a:off x="5234037" y="5805029"/>
            <a:ext cx="187452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直線接點 15"/>
          <p:cNvCxnSpPr/>
          <p:nvPr/>
        </p:nvCxnSpPr>
        <p:spPr>
          <a:xfrm>
            <a:off x="1061325" y="1787765"/>
            <a:ext cx="187452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直線接點 16"/>
          <p:cNvCxnSpPr/>
          <p:nvPr/>
        </p:nvCxnSpPr>
        <p:spPr>
          <a:xfrm>
            <a:off x="1411892" y="5003405"/>
            <a:ext cx="187452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直線接點 17"/>
          <p:cNvCxnSpPr/>
          <p:nvPr/>
        </p:nvCxnSpPr>
        <p:spPr>
          <a:xfrm>
            <a:off x="5066675" y="3875645"/>
            <a:ext cx="187452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直線接點 18"/>
          <p:cNvCxnSpPr/>
          <p:nvPr/>
        </p:nvCxnSpPr>
        <p:spPr>
          <a:xfrm flipV="1">
            <a:off x="4755279" y="2865104"/>
            <a:ext cx="2985751" cy="1687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直線接點 21"/>
          <p:cNvCxnSpPr/>
          <p:nvPr/>
        </p:nvCxnSpPr>
        <p:spPr>
          <a:xfrm flipV="1">
            <a:off x="4755279" y="1760575"/>
            <a:ext cx="2985751" cy="1687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直線接點 22"/>
          <p:cNvCxnSpPr/>
          <p:nvPr/>
        </p:nvCxnSpPr>
        <p:spPr>
          <a:xfrm>
            <a:off x="225227" y="2865105"/>
            <a:ext cx="4264477" cy="843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80942685"/>
      </p:ext>
    </p:extLst>
  </p:cSld>
  <p:clrMapOvr>
    <a:masterClrMapping/>
  </p:clrMapOvr>
  <p:transition spd="slow"/>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p:txBody>
          <a:bodyPr/>
          <a:lstStyle/>
          <a:p>
            <a:r>
              <a:rPr lang="zh-TW" altLang="en-US" dirty="0">
                <a:latin typeface="標楷體" panose="03000509000000000000" pitchFamily="65" charset="-120"/>
                <a:ea typeface="標楷體" panose="03000509000000000000" pitchFamily="65" charset="-120"/>
              </a:rPr>
              <a:t>什麼</a:t>
            </a:r>
            <a:r>
              <a:rPr lang="zh-TW" altLang="en-US" dirty="0" smtClean="0">
                <a:latin typeface="標楷體" panose="03000509000000000000" pitchFamily="65" charset="-120"/>
                <a:ea typeface="標楷體" panose="03000509000000000000" pitchFamily="65" charset="-120"/>
              </a:rPr>
              <a:t>是「分類」？</a:t>
            </a:r>
            <a:endParaRPr lang="zh-TW" altLang="en-US" dirty="0">
              <a:latin typeface="標楷體" panose="03000509000000000000" pitchFamily="65" charset="-120"/>
              <a:ea typeface="標楷體" panose="03000509000000000000" pitchFamily="65" charset="-120"/>
            </a:endParaRPr>
          </a:p>
        </p:txBody>
      </p:sp>
      <p:sp>
        <p:nvSpPr>
          <p:cNvPr id="2" name="投影片編號版面配置區 1"/>
          <p:cNvSpPr>
            <a:spLocks noGrp="1"/>
          </p:cNvSpPr>
          <p:nvPr>
            <p:ph type="sldNum" sz="quarter" idx="12"/>
          </p:nvPr>
        </p:nvSpPr>
        <p:spPr>
          <a:xfrm>
            <a:off x="8184216" y="6419474"/>
            <a:ext cx="662267" cy="365125"/>
          </a:xfrm>
        </p:spPr>
        <p:txBody>
          <a:bodyPr/>
          <a:lstStyle/>
          <a:p>
            <a:fld id="{2CCA5788-24B1-4ED8-A585-92EBC2ACDFDE}" type="slidenum">
              <a:rPr lang="zh-TW" altLang="en-US" smtClean="0"/>
              <a:t>3</a:t>
            </a:fld>
            <a:endParaRPr lang="zh-TW" altLang="en-US"/>
          </a:p>
        </p:txBody>
      </p:sp>
      <p:pic>
        <p:nvPicPr>
          <p:cNvPr id="1026" name="Picture 2" descr="垃圾分類貼紙】資源回收分類貼紙自黏貼分類貼貼紙標示貼紙塑膠類金屬類鋁箔包寶特瓶一般垃圾鐵鋁罐| 蝦皮購物"/>
          <p:cNvPicPr>
            <a:picLocks noChangeAspect="1" noChangeArrowheads="1"/>
          </p:cNvPicPr>
          <p:nvPr/>
        </p:nvPicPr>
        <p:blipFill rotWithShape="1">
          <a:blip r:embed="rId2">
            <a:extLst>
              <a:ext uri="{28A0092B-C50C-407E-A947-70E740481C1C}">
                <a14:useLocalDpi xmlns:a14="http://schemas.microsoft.com/office/drawing/2010/main" val="0"/>
              </a:ext>
            </a:extLst>
          </a:blip>
          <a:srcRect t="9715" b="30188"/>
          <a:stretch/>
        </p:blipFill>
        <p:spPr bwMode="auto">
          <a:xfrm>
            <a:off x="4791456" y="4212801"/>
            <a:ext cx="4279392" cy="2571798"/>
          </a:xfrm>
          <a:prstGeom prst="rect">
            <a:avLst/>
          </a:prstGeom>
          <a:noFill/>
          <a:extLst>
            <a:ext uri="{909E8E84-426E-40DD-AFC4-6F175D3DCCD1}">
              <a14:hiddenFill xmlns:a14="http://schemas.microsoft.com/office/drawing/2010/main">
                <a:solidFill>
                  <a:srgbClr val="FFFFFF"/>
                </a:solidFill>
              </a14:hiddenFill>
            </a:ext>
          </a:extLst>
        </p:spPr>
      </p:pic>
      <p:sp>
        <p:nvSpPr>
          <p:cNvPr id="4" name="內容版面配置區 3"/>
          <p:cNvSpPr>
            <a:spLocks noGrp="1"/>
          </p:cNvSpPr>
          <p:nvPr>
            <p:ph idx="1"/>
          </p:nvPr>
        </p:nvSpPr>
        <p:spPr>
          <a:xfrm>
            <a:off x="434676" y="1188291"/>
            <a:ext cx="8224692" cy="4288965"/>
          </a:xfrm>
        </p:spPr>
        <p:txBody>
          <a:bodyPr>
            <a:normAutofit/>
          </a:bodyPr>
          <a:lstStyle/>
          <a:p>
            <a:r>
              <a:rPr lang="zh-TW" altLang="en-US" sz="4000" dirty="0" smtClean="0">
                <a:latin typeface="標楷體" panose="03000509000000000000" pitchFamily="65" charset="-120"/>
                <a:ea typeface="標楷體" panose="03000509000000000000" pitchFamily="65" charset="-120"/>
              </a:rPr>
              <a:t>按照</a:t>
            </a:r>
            <a:r>
              <a:rPr lang="zh-TW" altLang="en-US" sz="4000" dirty="0">
                <a:latin typeface="標楷體" panose="03000509000000000000" pitchFamily="65" charset="-120"/>
                <a:ea typeface="標楷體" panose="03000509000000000000" pitchFamily="65" charset="-120"/>
              </a:rPr>
              <a:t>某種</a:t>
            </a:r>
            <a:r>
              <a:rPr lang="zh-TW" altLang="en-US" sz="4000" dirty="0">
                <a:solidFill>
                  <a:srgbClr val="FF0000"/>
                </a:solidFill>
                <a:latin typeface="標楷體" panose="03000509000000000000" pitchFamily="65" charset="-120"/>
                <a:ea typeface="標楷體" panose="03000509000000000000" pitchFamily="65" charset="-120"/>
              </a:rPr>
              <a:t>共同的屬性或特徵</a:t>
            </a:r>
            <a:r>
              <a:rPr lang="zh-TW" altLang="en-US" sz="4000" dirty="0">
                <a:latin typeface="標楷體" panose="03000509000000000000" pitchFamily="65" charset="-120"/>
                <a:ea typeface="標楷體" panose="03000509000000000000" pitchFamily="65" charset="-120"/>
              </a:rPr>
              <a:t>，將</a:t>
            </a:r>
            <a:r>
              <a:rPr lang="zh-TW" altLang="en-US" sz="4000" dirty="0" smtClean="0">
                <a:latin typeface="標楷體" panose="03000509000000000000" pitchFamily="65" charset="-120"/>
                <a:ea typeface="標楷體" panose="03000509000000000000" pitchFamily="65" charset="-120"/>
              </a:rPr>
              <a:t>相同</a:t>
            </a:r>
            <a:r>
              <a:rPr lang="zh-TW" altLang="en-US" sz="4000" dirty="0">
                <a:latin typeface="標楷體" panose="03000509000000000000" pitchFamily="65" charset="-120"/>
                <a:ea typeface="標楷體" panose="03000509000000000000" pitchFamily="65" charset="-120"/>
              </a:rPr>
              <a:t>的、相似的事物聚合在一起，把不同的、不</a:t>
            </a:r>
            <a:r>
              <a:rPr lang="zh-TW" altLang="en-US" sz="4000" dirty="0" smtClean="0">
                <a:latin typeface="標楷體" panose="03000509000000000000" pitchFamily="65" charset="-120"/>
                <a:ea typeface="標楷體" panose="03000509000000000000" pitchFamily="65" charset="-120"/>
              </a:rPr>
              <a:t>相似</a:t>
            </a:r>
            <a:r>
              <a:rPr lang="zh-TW" altLang="en-US" sz="4000" dirty="0">
                <a:latin typeface="標楷體" panose="03000509000000000000" pitchFamily="65" charset="-120"/>
                <a:ea typeface="標楷體" panose="03000509000000000000" pitchFamily="65" charset="-120"/>
              </a:rPr>
              <a:t>的事物區</a:t>
            </a:r>
            <a:r>
              <a:rPr lang="zh-TW" altLang="en-US" sz="4000" dirty="0" smtClean="0">
                <a:latin typeface="標楷體" panose="03000509000000000000" pitchFamily="65" charset="-120"/>
                <a:ea typeface="標楷體" panose="03000509000000000000" pitchFamily="65" charset="-120"/>
              </a:rPr>
              <a:t>分開來。</a:t>
            </a:r>
            <a:endParaRPr lang="en-US" altLang="zh-TW" sz="4000" dirty="0" smtClean="0">
              <a:latin typeface="標楷體" panose="03000509000000000000" pitchFamily="65" charset="-120"/>
              <a:ea typeface="標楷體" panose="03000509000000000000" pitchFamily="65" charset="-120"/>
            </a:endParaRPr>
          </a:p>
          <a:p>
            <a:endParaRPr lang="en-US" altLang="zh-TW" sz="4000" dirty="0" smtClean="0">
              <a:latin typeface="標楷體" panose="03000509000000000000" pitchFamily="65" charset="-120"/>
              <a:ea typeface="標楷體" panose="03000509000000000000" pitchFamily="65" charset="-120"/>
            </a:endParaRPr>
          </a:p>
          <a:p>
            <a:r>
              <a:rPr lang="zh-TW" altLang="en-US" sz="4000" dirty="0" smtClean="0">
                <a:latin typeface="標楷體" panose="03000509000000000000" pitchFamily="65" charset="-120"/>
                <a:ea typeface="標楷體" panose="03000509000000000000" pitchFamily="65" charset="-120"/>
              </a:rPr>
              <a:t>例如：百貨公司各樓層</a:t>
            </a:r>
            <a:r>
              <a:rPr lang="zh-TW" altLang="en-US" sz="4000" dirty="0">
                <a:latin typeface="標楷體" panose="03000509000000000000" pitchFamily="65" charset="-120"/>
                <a:ea typeface="標楷體" panose="03000509000000000000" pitchFamily="65" charset="-120"/>
              </a:rPr>
              <a:t>、</a:t>
            </a:r>
            <a:r>
              <a:rPr lang="zh-TW" altLang="en-US" sz="4000" dirty="0" smtClean="0">
                <a:latin typeface="標楷體" panose="03000509000000000000" pitchFamily="65" charset="-120"/>
                <a:ea typeface="標楷體" panose="03000509000000000000" pitchFamily="65" charset="-120"/>
              </a:rPr>
              <a:t>大</a:t>
            </a:r>
            <a:r>
              <a:rPr lang="zh-TW" altLang="en-US" sz="4000" dirty="0">
                <a:latin typeface="標楷體" panose="03000509000000000000" pitchFamily="65" charset="-120"/>
                <a:ea typeface="標楷體" panose="03000509000000000000" pitchFamily="65" charset="-120"/>
              </a:rPr>
              <a:t>賣場</a:t>
            </a:r>
          </a:p>
        </p:txBody>
      </p:sp>
    </p:spTree>
    <p:extLst>
      <p:ext uri="{BB962C8B-B14F-4D97-AF65-F5344CB8AC3E}">
        <p14:creationId xmlns:p14="http://schemas.microsoft.com/office/powerpoint/2010/main" val="3422271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xEl>
                                              <p:pRg st="2" end="2"/>
                                            </p:txEl>
                                          </p:spTgt>
                                        </p:tgtEl>
                                        <p:attrNameLst>
                                          <p:attrName>style.visibility</p:attrName>
                                        </p:attrNameLst>
                                      </p:cBhvr>
                                      <p:to>
                                        <p:strVal val="visible"/>
                                      </p:to>
                                    </p:set>
                                    <p:animEffect transition="in" filter="barn(inVertical)">
                                      <p:cBhvr>
                                        <p:cTn id="14" dur="500"/>
                                        <p:tgtEl>
                                          <p:spTgt spid="4">
                                            <p:txEl>
                                              <p:pRg st="2" end="2"/>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26"/>
                                        </p:tgtEl>
                                        <p:attrNameLst>
                                          <p:attrName>style.visibility</p:attrName>
                                        </p:attrNameLst>
                                      </p:cBhvr>
                                      <p:to>
                                        <p:strVal val="visible"/>
                                      </p:to>
                                    </p:set>
                                    <p:anim calcmode="lin" valueType="num">
                                      <p:cBhvr additive="base">
                                        <p:cTn id="19" dur="500" fill="hold"/>
                                        <p:tgtEl>
                                          <p:spTgt spid="1026"/>
                                        </p:tgtEl>
                                        <p:attrNameLst>
                                          <p:attrName>ppt_x</p:attrName>
                                        </p:attrNameLst>
                                      </p:cBhvr>
                                      <p:tavLst>
                                        <p:tav tm="0">
                                          <p:val>
                                            <p:strVal val="#ppt_x"/>
                                          </p:val>
                                        </p:tav>
                                        <p:tav tm="100000">
                                          <p:val>
                                            <p:strVal val="#ppt_x"/>
                                          </p:val>
                                        </p:tav>
                                      </p:tavLst>
                                    </p:anim>
                                    <p:anim calcmode="lin" valueType="num">
                                      <p:cBhvr additive="base">
                                        <p:cTn id="20"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3"/>
          <a:srcRect/>
          <a:stretch>
            <a:fillRect/>
          </a:stretch>
        </p:blipFill>
        <p:spPr bwMode="auto">
          <a:xfrm>
            <a:off x="3140375" y="2897207"/>
            <a:ext cx="2982977" cy="3874638"/>
          </a:xfrm>
          <a:prstGeom prst="rect">
            <a:avLst/>
          </a:prstGeom>
          <a:noFill/>
          <a:ln w="9525">
            <a:noFill/>
            <a:miter lim="800000"/>
            <a:headEnd/>
            <a:tailEnd/>
          </a:ln>
        </p:spPr>
      </p:pic>
      <p:sp>
        <p:nvSpPr>
          <p:cNvPr id="56322" name="Rectangle 6"/>
          <p:cNvSpPr>
            <a:spLocks noChangeArrowheads="1"/>
          </p:cNvSpPr>
          <p:nvPr/>
        </p:nvSpPr>
        <p:spPr bwMode="auto">
          <a:xfrm>
            <a:off x="813594" y="0"/>
            <a:ext cx="8151019" cy="2800767"/>
          </a:xfrm>
          <a:prstGeom prst="rect">
            <a:avLst/>
          </a:prstGeom>
          <a:noFill/>
          <a:ln w="9525">
            <a:noFill/>
            <a:miter lim="800000"/>
            <a:headEnd/>
            <a:tailEnd/>
          </a:ln>
        </p:spPr>
        <p:txBody>
          <a:bodyPr wrap="square">
            <a:spAutoFit/>
          </a:bodyPr>
          <a:lstStyle/>
          <a:p>
            <a:pPr marL="342900" indent="-342900"/>
            <a:r>
              <a:rPr lang="en-US" altLang="zh-TW" sz="4400" b="1" dirty="0">
                <a:solidFill>
                  <a:srgbClr val="FF0000"/>
                </a:solidFill>
                <a:latin typeface="標楷體" pitchFamily="65" charset="-120"/>
                <a:ea typeface="標楷體" pitchFamily="65" charset="-120"/>
              </a:rPr>
              <a:t>700 </a:t>
            </a:r>
            <a:r>
              <a:rPr lang="zh-TW" altLang="en-US" sz="4400" b="1" dirty="0">
                <a:solidFill>
                  <a:srgbClr val="FF0000"/>
                </a:solidFill>
                <a:latin typeface="標楷體" pitchFamily="65" charset="-120"/>
                <a:ea typeface="標楷體" pitchFamily="65" charset="-120"/>
              </a:rPr>
              <a:t>史地類</a:t>
            </a:r>
            <a:r>
              <a:rPr lang="en-US" altLang="zh-TW" sz="4400" b="1" dirty="0">
                <a:solidFill>
                  <a:srgbClr val="FF0000"/>
                </a:solidFill>
                <a:latin typeface="標楷體" pitchFamily="65" charset="-120"/>
                <a:ea typeface="標楷體" pitchFamily="65" charset="-120"/>
              </a:rPr>
              <a:t>—</a:t>
            </a:r>
            <a:r>
              <a:rPr lang="zh-TW" altLang="en-US" sz="4400" b="1" dirty="0">
                <a:solidFill>
                  <a:srgbClr val="FF0000"/>
                </a:solidFill>
                <a:latin typeface="標楷體" pitchFamily="65" charset="-120"/>
                <a:ea typeface="標楷體" pitchFamily="65" charset="-120"/>
              </a:rPr>
              <a:t>世界史地</a:t>
            </a:r>
          </a:p>
          <a:p>
            <a:pPr marL="342900" indent="-342900"/>
            <a:r>
              <a:rPr lang="en-US" altLang="zh-TW" sz="4400" b="1" dirty="0">
                <a:latin typeface="標楷體" pitchFamily="65" charset="-120"/>
                <a:ea typeface="標楷體" pitchFamily="65" charset="-120"/>
              </a:rPr>
              <a:t>—</a:t>
            </a:r>
            <a:r>
              <a:rPr lang="zh-TW" altLang="en-US" sz="4400" b="1" dirty="0">
                <a:latin typeface="標楷體" pitchFamily="65" charset="-120"/>
                <a:ea typeface="標楷體" pitchFamily="65" charset="-120"/>
              </a:rPr>
              <a:t>研究世界各國歷史的演變及山川的</a:t>
            </a:r>
            <a:r>
              <a:rPr lang="zh-TW" altLang="en-US" sz="4400" b="1" dirty="0" smtClean="0">
                <a:latin typeface="標楷體" pitchFamily="65" charset="-120"/>
                <a:ea typeface="標楷體" pitchFamily="65" charset="-120"/>
              </a:rPr>
              <a:t>分布，</a:t>
            </a:r>
            <a:r>
              <a:rPr lang="zh-TW" altLang="en-US" sz="4400" b="1" dirty="0">
                <a:solidFill>
                  <a:srgbClr val="FF0000"/>
                </a:solidFill>
                <a:latin typeface="標楷體" pitchFamily="65" charset="-120"/>
                <a:ea typeface="標楷體" pitchFamily="65" charset="-120"/>
              </a:rPr>
              <a:t>各國名人傳記</a:t>
            </a:r>
            <a:r>
              <a:rPr lang="zh-TW" altLang="en-US" sz="4400" b="1" dirty="0">
                <a:latin typeface="標楷體" pitchFamily="65" charset="-120"/>
                <a:ea typeface="標楷體" pitchFamily="65" charset="-120"/>
              </a:rPr>
              <a:t>也</a:t>
            </a:r>
            <a:r>
              <a:rPr lang="zh-TW" altLang="en-US" sz="4400" b="1" dirty="0" smtClean="0">
                <a:latin typeface="標楷體" pitchFamily="65" charset="-120"/>
                <a:ea typeface="標楷體" pitchFamily="65" charset="-120"/>
              </a:rPr>
              <a:t>在此類</a:t>
            </a:r>
            <a:endParaRPr lang="zh-TW" altLang="en-US" sz="4400" b="1" dirty="0">
              <a:latin typeface="標楷體" pitchFamily="65" charset="-120"/>
              <a:ea typeface="標楷體" pitchFamily="65" charset="-120"/>
            </a:endParaRPr>
          </a:p>
        </p:txBody>
      </p:sp>
      <p:sp>
        <p:nvSpPr>
          <p:cNvPr id="56323" name="Rectangle 7"/>
          <p:cNvSpPr>
            <a:spLocks noChangeArrowheads="1"/>
          </p:cNvSpPr>
          <p:nvPr/>
        </p:nvSpPr>
        <p:spPr bwMode="auto">
          <a:xfrm>
            <a:off x="179388" y="1916113"/>
            <a:ext cx="8785225" cy="4752975"/>
          </a:xfrm>
          <a:prstGeom prst="rect">
            <a:avLst/>
          </a:prstGeom>
          <a:noFill/>
          <a:ln w="9525">
            <a:noFill/>
            <a:miter lim="800000"/>
            <a:headEnd/>
            <a:tailEnd/>
          </a:ln>
        </p:spPr>
        <p:txBody>
          <a:bodyPr/>
          <a:lstStyle/>
          <a:p>
            <a:pPr algn="ctr">
              <a:spcBef>
                <a:spcPct val="20000"/>
              </a:spcBef>
            </a:pPr>
            <a:endParaRPr lang="zh-TW" altLang="zh-TW" sz="2800" b="1">
              <a:ea typeface="標楷體" pitchFamily="65" charset="-120"/>
            </a:endParaRPr>
          </a:p>
        </p:txBody>
      </p:sp>
      <p:pic>
        <p:nvPicPr>
          <p:cNvPr id="72714" name="Picture 10" descr="DSCN9016"/>
          <p:cNvPicPr>
            <a:picLocks noChangeAspect="1" noChangeArrowheads="1"/>
          </p:cNvPicPr>
          <p:nvPr/>
        </p:nvPicPr>
        <p:blipFill>
          <a:blip r:embed="rId4"/>
          <a:srcRect/>
          <a:stretch>
            <a:fillRect/>
          </a:stretch>
        </p:blipFill>
        <p:spPr bwMode="auto">
          <a:xfrm>
            <a:off x="179385" y="2897207"/>
            <a:ext cx="2702527" cy="3874638"/>
          </a:xfrm>
          <a:prstGeom prst="rect">
            <a:avLst/>
          </a:prstGeom>
          <a:noFill/>
          <a:ln w="9525">
            <a:noFill/>
            <a:miter lim="800000"/>
            <a:headEnd/>
            <a:tailEnd/>
          </a:ln>
        </p:spPr>
      </p:pic>
      <p:pic>
        <p:nvPicPr>
          <p:cNvPr id="72715" name="Picture 11" descr="DSCN9015"/>
          <p:cNvPicPr>
            <a:picLocks noChangeAspect="1" noChangeArrowheads="1"/>
          </p:cNvPicPr>
          <p:nvPr/>
        </p:nvPicPr>
        <p:blipFill>
          <a:blip r:embed="rId5"/>
          <a:srcRect/>
          <a:stretch>
            <a:fillRect/>
          </a:stretch>
        </p:blipFill>
        <p:spPr bwMode="auto">
          <a:xfrm>
            <a:off x="6262086" y="2915255"/>
            <a:ext cx="2802651" cy="3856590"/>
          </a:xfrm>
          <a:prstGeom prst="rect">
            <a:avLst/>
          </a:prstGeom>
          <a:noFill/>
          <a:ln w="9525">
            <a:noFill/>
            <a:miter lim="800000"/>
            <a:headEnd/>
            <a:tailEnd/>
          </a:ln>
        </p:spPr>
      </p:pic>
      <p:sp>
        <p:nvSpPr>
          <p:cNvPr id="11" name="Google Shape;117;p7"/>
          <p:cNvSpPr>
            <a:spLocks noGrp="1"/>
          </p:cNvSpPr>
          <p:nvPr>
            <p:ph type="sldNum" sz="quarter" idx="4294967295"/>
          </p:nvPr>
        </p:nvSpPr>
        <p:spPr bwMode="auto">
          <a:xfrm>
            <a:off x="8248048" y="6419850"/>
            <a:ext cx="658813" cy="365125"/>
          </a:xfrm>
          <a:prstGeom prst="rect">
            <a:avLst/>
          </a:prstGeom>
          <a:noFill/>
          <a:ln>
            <a:miter lim="800000"/>
            <a:headEnd/>
            <a:tailEnd/>
          </a:ln>
        </p:spPr>
        <p:txBody>
          <a:bodyPr wrap="square" lIns="91425" tIns="45700" rIns="91425" bIns="45700" numCol="1" anchorCtr="0" compatLnSpc="1">
            <a:prstTxWarp prst="textNoShape">
              <a:avLst/>
            </a:prstTxWarp>
          </a:bodyPr>
          <a:lstStyle/>
          <a:p>
            <a:pPr fontAlgn="base">
              <a:spcBef>
                <a:spcPct val="0"/>
              </a:spcBef>
              <a:spcAft>
                <a:spcPct val="0"/>
              </a:spcAft>
            </a:pPr>
            <a:r>
              <a:rPr lang="en-US" altLang="zh-TW" dirty="0" smtClean="0">
                <a:latin typeface="Arial" charset="0"/>
                <a:cs typeface="Arial" charset="0"/>
                <a:sym typeface="Arial" charset="0"/>
              </a:rPr>
              <a:t>27</a:t>
            </a:r>
            <a:endParaRPr lang="zh-TW" altLang="zh-TW" dirty="0">
              <a:latin typeface="Arial" charset="0"/>
              <a:cs typeface="Arial" charset="0"/>
              <a:sym typeface="Arial" charset="0"/>
            </a:endParaRPr>
          </a:p>
        </p:txBody>
      </p:sp>
    </p:spTree>
    <p:extLst>
      <p:ext uri="{BB962C8B-B14F-4D97-AF65-F5344CB8AC3E}">
        <p14:creationId xmlns:p14="http://schemas.microsoft.com/office/powerpoint/2010/main" val="208433909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72714"/>
                                        </p:tgtEl>
                                        <p:attrNameLst>
                                          <p:attrName>style.visibility</p:attrName>
                                        </p:attrNameLst>
                                      </p:cBhvr>
                                      <p:to>
                                        <p:strVal val="visible"/>
                                      </p:to>
                                    </p:set>
                                    <p:animEffect transition="in" filter="wheel(1)">
                                      <p:cBhvr>
                                        <p:cTn id="7" dur="2000"/>
                                        <p:tgtEl>
                                          <p:spTgt spid="72714"/>
                                        </p:tgtEl>
                                      </p:cBhvr>
                                    </p:animEffect>
                                  </p:childTnLst>
                                </p:cTn>
                              </p:par>
                              <p:par>
                                <p:cTn id="8" presetID="21" presetClass="entr" presetSubtype="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heel(1)">
                                      <p:cBhvr>
                                        <p:cTn id="10" dur="2000"/>
                                        <p:tgtEl>
                                          <p:spTgt spid="2"/>
                                        </p:tgtEl>
                                      </p:cBhvr>
                                    </p:animEffect>
                                  </p:childTnLst>
                                </p:cTn>
                              </p:par>
                              <p:par>
                                <p:cTn id="11" presetID="21" presetClass="entr" presetSubtype="1" fill="hold" nodeType="withEffect">
                                  <p:stCondLst>
                                    <p:cond delay="0"/>
                                  </p:stCondLst>
                                  <p:childTnLst>
                                    <p:set>
                                      <p:cBhvr>
                                        <p:cTn id="12" dur="1" fill="hold">
                                          <p:stCondLst>
                                            <p:cond delay="0"/>
                                          </p:stCondLst>
                                        </p:cTn>
                                        <p:tgtEl>
                                          <p:spTgt spid="72715"/>
                                        </p:tgtEl>
                                        <p:attrNameLst>
                                          <p:attrName>style.visibility</p:attrName>
                                        </p:attrNameLst>
                                      </p:cBhvr>
                                      <p:to>
                                        <p:strVal val="visible"/>
                                      </p:to>
                                    </p:set>
                                    <p:animEffect transition="in" filter="wheel(1)">
                                      <p:cBhvr>
                                        <p:cTn id="13" dur="2000"/>
                                        <p:tgtEl>
                                          <p:spTgt spid="727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srcRect/>
          <a:stretch>
            <a:fillRect/>
          </a:stretch>
        </p:blipFill>
        <p:spPr bwMode="auto">
          <a:xfrm>
            <a:off x="5624165" y="2370762"/>
            <a:ext cx="3282696" cy="3861826"/>
          </a:xfrm>
          <a:prstGeom prst="rect">
            <a:avLst/>
          </a:prstGeom>
          <a:noFill/>
          <a:ln w="9525">
            <a:noFill/>
            <a:miter lim="800000"/>
            <a:headEnd/>
            <a:tailEnd/>
          </a:ln>
        </p:spPr>
      </p:pic>
      <p:sp>
        <p:nvSpPr>
          <p:cNvPr id="3" name="文字方塊 2"/>
          <p:cNvSpPr txBox="1">
            <a:spLocks noChangeArrowheads="1"/>
          </p:cNvSpPr>
          <p:nvPr/>
        </p:nvSpPr>
        <p:spPr bwMode="auto">
          <a:xfrm>
            <a:off x="895643" y="230470"/>
            <a:ext cx="7709021" cy="2554545"/>
          </a:xfrm>
          <a:prstGeom prst="rect">
            <a:avLst/>
          </a:prstGeom>
          <a:noFill/>
          <a:ln w="9525">
            <a:noFill/>
            <a:miter lim="800000"/>
            <a:headEnd/>
            <a:tailEnd/>
          </a:ln>
        </p:spPr>
        <p:txBody>
          <a:bodyPr wrap="square">
            <a:spAutoFit/>
          </a:bodyPr>
          <a:lstStyle/>
          <a:p>
            <a:r>
              <a:rPr kumimoji="0" lang="zh-TW" altLang="en-US" sz="4000" dirty="0" smtClean="0">
                <a:latin typeface="標楷體" panose="03000509000000000000" pitchFamily="65" charset="-120"/>
                <a:ea typeface="標楷體" panose="03000509000000000000" pitchFamily="65" charset="-120"/>
              </a:rPr>
              <a:t>人類將一些</a:t>
            </a:r>
            <a:r>
              <a:rPr kumimoji="0" lang="zh-TW" altLang="en-US" sz="4000" dirty="0">
                <a:latin typeface="標楷體" panose="03000509000000000000" pitchFamily="65" charset="-120"/>
                <a:ea typeface="標楷體" panose="03000509000000000000" pitchFamily="65" charset="-120"/>
              </a:rPr>
              <a:t>歷史事件與地理變遷</a:t>
            </a:r>
            <a:r>
              <a:rPr kumimoji="0" lang="zh-TW" altLang="en-US" sz="4000" dirty="0" smtClean="0">
                <a:latin typeface="標楷體" panose="03000509000000000000" pitchFamily="65" charset="-120"/>
                <a:ea typeface="標楷體" panose="03000509000000000000" pitchFamily="65" charset="-120"/>
              </a:rPr>
              <a:t>記、故事或是抒發自己心情的感受</a:t>
            </a:r>
            <a:r>
              <a:rPr kumimoji="0" lang="zh-TW" altLang="en-US" sz="4000" dirty="0" smtClean="0">
                <a:solidFill>
                  <a:srgbClr val="FF0000"/>
                </a:solidFill>
                <a:latin typeface="標楷體" panose="03000509000000000000" pitchFamily="65" charset="-120"/>
                <a:ea typeface="標楷體" panose="03000509000000000000" pitchFamily="65" charset="-120"/>
              </a:rPr>
              <a:t>用文字記錄</a:t>
            </a:r>
            <a:r>
              <a:rPr kumimoji="0" lang="zh-TW" altLang="en-US" sz="4000" dirty="0" smtClean="0">
                <a:latin typeface="標楷體" panose="03000509000000000000" pitchFamily="65" charset="-120"/>
                <a:ea typeface="標楷體" panose="03000509000000000000" pitchFamily="65" charset="-120"/>
              </a:rPr>
              <a:t>下來，於是</a:t>
            </a:r>
            <a:r>
              <a:rPr kumimoji="0" lang="zh-TW" altLang="en-US" sz="4000" dirty="0">
                <a:latin typeface="標楷體" panose="03000509000000000000" pitchFamily="65" charset="-120"/>
                <a:ea typeface="標楷體" panose="03000509000000000000" pitchFamily="65" charset="-120"/>
              </a:rPr>
              <a:t>書籍就開始</a:t>
            </a:r>
            <a:r>
              <a:rPr kumimoji="0" lang="zh-TW" altLang="en-US" sz="4000" dirty="0" smtClean="0">
                <a:latin typeface="標楷體" panose="03000509000000000000" pitchFamily="65" charset="-120"/>
                <a:ea typeface="標楷體" panose="03000509000000000000" pitchFamily="65" charset="-120"/>
              </a:rPr>
              <a:t>出現</a:t>
            </a:r>
            <a:r>
              <a:rPr lang="zh-TW" altLang="en-US" sz="4000" dirty="0">
                <a:latin typeface="標楷體" panose="03000509000000000000" pitchFamily="65" charset="-120"/>
                <a:ea typeface="標楷體" panose="03000509000000000000" pitchFamily="65" charset="-120"/>
              </a:rPr>
              <a:t>。</a:t>
            </a:r>
            <a:endParaRPr kumimoji="0" lang="en-US" altLang="zh-TW" sz="4000" dirty="0" smtClean="0">
              <a:latin typeface="標楷體" panose="03000509000000000000" pitchFamily="65" charset="-120"/>
              <a:ea typeface="標楷體" panose="03000509000000000000" pitchFamily="65" charset="-120"/>
            </a:endParaRPr>
          </a:p>
        </p:txBody>
      </p:sp>
      <p:pic>
        <p:nvPicPr>
          <p:cNvPr id="6" name="圖片 5"/>
          <p:cNvPicPr>
            <a:picLocks noChangeAspect="1"/>
          </p:cNvPicPr>
          <p:nvPr/>
        </p:nvPicPr>
        <p:blipFill>
          <a:blip r:embed="rId3"/>
          <a:srcRect/>
          <a:stretch>
            <a:fillRect/>
          </a:stretch>
        </p:blipFill>
        <p:spPr bwMode="auto">
          <a:xfrm>
            <a:off x="517525" y="3652901"/>
            <a:ext cx="4335463" cy="1919288"/>
          </a:xfrm>
          <a:prstGeom prst="rect">
            <a:avLst/>
          </a:prstGeom>
          <a:noFill/>
          <a:ln w="9525">
            <a:noFill/>
            <a:miter lim="800000"/>
            <a:headEnd/>
            <a:tailEnd/>
          </a:ln>
        </p:spPr>
      </p:pic>
      <p:sp>
        <p:nvSpPr>
          <p:cNvPr id="11" name="Google Shape;117;p7"/>
          <p:cNvSpPr>
            <a:spLocks noGrp="1"/>
          </p:cNvSpPr>
          <p:nvPr>
            <p:ph type="sldNum" sz="quarter" idx="4294967295"/>
          </p:nvPr>
        </p:nvSpPr>
        <p:spPr bwMode="auto">
          <a:xfrm>
            <a:off x="8248048" y="6419850"/>
            <a:ext cx="658813" cy="365125"/>
          </a:xfrm>
          <a:prstGeom prst="rect">
            <a:avLst/>
          </a:prstGeom>
          <a:noFill/>
          <a:ln>
            <a:miter lim="800000"/>
            <a:headEnd/>
            <a:tailEnd/>
          </a:ln>
        </p:spPr>
        <p:txBody>
          <a:bodyPr wrap="square" lIns="91425" tIns="45700" rIns="91425" bIns="45700" numCol="1" anchorCtr="0" compatLnSpc="1">
            <a:prstTxWarp prst="textNoShape">
              <a:avLst/>
            </a:prstTxWarp>
          </a:bodyPr>
          <a:lstStyle/>
          <a:p>
            <a:pPr fontAlgn="base">
              <a:spcBef>
                <a:spcPct val="0"/>
              </a:spcBef>
              <a:spcAft>
                <a:spcPct val="0"/>
              </a:spcAft>
            </a:pPr>
            <a:r>
              <a:rPr lang="en-US" altLang="zh-TW" dirty="0" smtClean="0">
                <a:latin typeface="Arial" charset="0"/>
                <a:cs typeface="Arial" charset="0"/>
                <a:sym typeface="Arial" charset="0"/>
              </a:rPr>
              <a:t>28</a:t>
            </a:r>
            <a:endParaRPr lang="zh-TW" altLang="zh-TW" dirty="0">
              <a:latin typeface="Arial" charset="0"/>
              <a:cs typeface="Arial" charset="0"/>
              <a:sym typeface="Arial" charset="0"/>
            </a:endParaRPr>
          </a:p>
        </p:txBody>
      </p:sp>
    </p:spTree>
    <p:extLst>
      <p:ext uri="{BB962C8B-B14F-4D97-AF65-F5344CB8AC3E}">
        <p14:creationId xmlns:p14="http://schemas.microsoft.com/office/powerpoint/2010/main" val="350818487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圖片 20"/>
          <p:cNvPicPr>
            <a:picLocks noChangeAspect="1"/>
          </p:cNvPicPr>
          <p:nvPr/>
        </p:nvPicPr>
        <p:blipFill>
          <a:blip r:embed="rId3">
            <a:clrChange>
              <a:clrFrom>
                <a:srgbClr val="DCF2FF"/>
              </a:clrFrom>
              <a:clrTo>
                <a:srgbClr val="DCF2FF">
                  <a:alpha val="0"/>
                </a:srgbClr>
              </a:clrTo>
            </a:clrChange>
          </a:blip>
          <a:stretch>
            <a:fillRect/>
          </a:stretch>
        </p:blipFill>
        <p:spPr>
          <a:xfrm>
            <a:off x="6928384" y="3665415"/>
            <a:ext cx="2438202" cy="2736757"/>
          </a:xfrm>
          <a:prstGeom prst="rect">
            <a:avLst/>
          </a:prstGeom>
          <a:ln>
            <a:noFill/>
          </a:ln>
          <a:effectLst>
            <a:softEdge rad="112500"/>
          </a:effectLst>
        </p:spPr>
      </p:pic>
      <p:sp>
        <p:nvSpPr>
          <p:cNvPr id="50269" name="Rectangle 93"/>
          <p:cNvSpPr>
            <a:spLocks noChangeArrowheads="1"/>
          </p:cNvSpPr>
          <p:nvPr/>
        </p:nvSpPr>
        <p:spPr bwMode="auto">
          <a:xfrm>
            <a:off x="5138121" y="4514161"/>
            <a:ext cx="1790264" cy="772465"/>
          </a:xfrm>
          <a:prstGeom prst="rect">
            <a:avLst/>
          </a:prstGeom>
          <a:noFill/>
          <a:ln w="9525">
            <a:noFill/>
            <a:miter lim="800000"/>
            <a:headEnd/>
            <a:tailEnd/>
          </a:ln>
        </p:spPr>
        <p:txBody>
          <a:bodyPr/>
          <a:lstStyle/>
          <a:p>
            <a:pPr>
              <a:spcAft>
                <a:spcPct val="20000"/>
              </a:spcAft>
            </a:pPr>
            <a:r>
              <a:rPr lang="zh-TW" altLang="en-US" sz="4000" b="1" dirty="0" smtClean="0">
                <a:solidFill>
                  <a:srgbClr val="70AD47">
                    <a:lumMod val="75000"/>
                  </a:srgbClr>
                </a:solidFill>
                <a:latin typeface="標楷體" pitchFamily="65" charset="-120"/>
                <a:ea typeface="標楷體" pitchFamily="65" charset="-120"/>
              </a:rPr>
              <a:t>藝術</a:t>
            </a:r>
            <a:r>
              <a:rPr lang="zh-TW" altLang="en-US" sz="4000" b="1" dirty="0">
                <a:solidFill>
                  <a:srgbClr val="70AD47">
                    <a:lumMod val="75000"/>
                  </a:srgbClr>
                </a:solidFill>
                <a:latin typeface="標楷體" pitchFamily="65" charset="-120"/>
                <a:ea typeface="標楷體" pitchFamily="65" charset="-120"/>
              </a:rPr>
              <a:t>類</a:t>
            </a:r>
          </a:p>
        </p:txBody>
      </p:sp>
      <p:sp>
        <p:nvSpPr>
          <p:cNvPr id="50271" name="Rectangle 95"/>
          <p:cNvSpPr>
            <a:spLocks noChangeArrowheads="1"/>
          </p:cNvSpPr>
          <p:nvPr/>
        </p:nvSpPr>
        <p:spPr bwMode="auto">
          <a:xfrm>
            <a:off x="4858130" y="2466850"/>
            <a:ext cx="2882900" cy="707886"/>
          </a:xfrm>
          <a:prstGeom prst="rect">
            <a:avLst/>
          </a:prstGeom>
          <a:noFill/>
          <a:ln w="9525">
            <a:noFill/>
            <a:miter lim="800000"/>
            <a:headEnd/>
            <a:tailEnd/>
          </a:ln>
        </p:spPr>
        <p:txBody>
          <a:bodyPr>
            <a:spAutoFit/>
          </a:bodyPr>
          <a:lstStyle/>
          <a:p>
            <a:pPr>
              <a:spcAft>
                <a:spcPct val="20000"/>
              </a:spcAft>
            </a:pPr>
            <a:r>
              <a:rPr lang="zh-TW" altLang="en-US" sz="4000" b="1" dirty="0" smtClean="0">
                <a:solidFill>
                  <a:srgbClr val="70AD47">
                    <a:lumMod val="75000"/>
                  </a:srgbClr>
                </a:solidFill>
                <a:latin typeface="標楷體" pitchFamily="65" charset="-120"/>
                <a:ea typeface="標楷體" pitchFamily="65" charset="-120"/>
              </a:rPr>
              <a:t>應用科學</a:t>
            </a:r>
            <a:r>
              <a:rPr lang="zh-TW" altLang="en-US" sz="4000" b="1" dirty="0">
                <a:solidFill>
                  <a:srgbClr val="70AD47">
                    <a:lumMod val="75000"/>
                  </a:srgbClr>
                </a:solidFill>
                <a:latin typeface="標楷體" pitchFamily="65" charset="-120"/>
                <a:ea typeface="標楷體" pitchFamily="65" charset="-120"/>
              </a:rPr>
              <a:t>類</a:t>
            </a:r>
          </a:p>
        </p:txBody>
      </p:sp>
      <p:sp>
        <p:nvSpPr>
          <p:cNvPr id="50272" name="Rectangle 96"/>
          <p:cNvSpPr>
            <a:spLocks noChangeArrowheads="1"/>
          </p:cNvSpPr>
          <p:nvPr/>
        </p:nvSpPr>
        <p:spPr bwMode="auto">
          <a:xfrm>
            <a:off x="5492195" y="5427486"/>
            <a:ext cx="1210588" cy="707886"/>
          </a:xfrm>
          <a:prstGeom prst="rect">
            <a:avLst/>
          </a:prstGeom>
          <a:noFill/>
          <a:ln w="9525">
            <a:noFill/>
            <a:miter lim="800000"/>
            <a:headEnd/>
            <a:tailEnd/>
          </a:ln>
        </p:spPr>
        <p:txBody>
          <a:bodyPr wrap="none">
            <a:spAutoFit/>
          </a:bodyPr>
          <a:lstStyle/>
          <a:p>
            <a:r>
              <a:rPr lang="zh-TW" altLang="en-US" sz="4000" b="1" dirty="0" smtClean="0">
                <a:solidFill>
                  <a:srgbClr val="70AD47">
                    <a:lumMod val="75000"/>
                  </a:srgbClr>
                </a:solidFill>
                <a:latin typeface="標楷體" pitchFamily="65" charset="-120"/>
                <a:ea typeface="標楷體" pitchFamily="65" charset="-120"/>
              </a:rPr>
              <a:t>總</a:t>
            </a:r>
            <a:r>
              <a:rPr lang="zh-TW" altLang="en-US" sz="4000" b="1" dirty="0">
                <a:solidFill>
                  <a:srgbClr val="70AD47">
                    <a:lumMod val="75000"/>
                  </a:srgbClr>
                </a:solidFill>
                <a:latin typeface="標楷體" pitchFamily="65" charset="-120"/>
                <a:ea typeface="標楷體" pitchFamily="65" charset="-120"/>
              </a:rPr>
              <a:t>類</a:t>
            </a:r>
          </a:p>
        </p:txBody>
      </p:sp>
      <p:sp>
        <p:nvSpPr>
          <p:cNvPr id="50273" name="Rectangle 97"/>
          <p:cNvSpPr>
            <a:spLocks noChangeArrowheads="1"/>
          </p:cNvSpPr>
          <p:nvPr/>
        </p:nvSpPr>
        <p:spPr bwMode="auto">
          <a:xfrm>
            <a:off x="1134638" y="1415071"/>
            <a:ext cx="1723549" cy="707886"/>
          </a:xfrm>
          <a:prstGeom prst="rect">
            <a:avLst/>
          </a:prstGeom>
          <a:noFill/>
          <a:ln w="9525">
            <a:noFill/>
            <a:miter lim="800000"/>
            <a:headEnd/>
            <a:tailEnd/>
          </a:ln>
        </p:spPr>
        <p:txBody>
          <a:bodyPr wrap="none">
            <a:spAutoFit/>
          </a:bodyPr>
          <a:lstStyle/>
          <a:p>
            <a:r>
              <a:rPr lang="zh-TW" altLang="en-US" sz="4000" b="1" dirty="0" smtClean="0">
                <a:solidFill>
                  <a:srgbClr val="70AD47">
                    <a:lumMod val="75000"/>
                  </a:srgbClr>
                </a:solidFill>
                <a:latin typeface="標楷體" pitchFamily="65" charset="-120"/>
                <a:ea typeface="標楷體" pitchFamily="65" charset="-120"/>
              </a:rPr>
              <a:t>哲學</a:t>
            </a:r>
            <a:r>
              <a:rPr lang="zh-TW" altLang="en-US" sz="4000" b="1" dirty="0">
                <a:solidFill>
                  <a:srgbClr val="70AD47">
                    <a:lumMod val="75000"/>
                  </a:srgbClr>
                </a:solidFill>
                <a:latin typeface="標楷體" pitchFamily="65" charset="-120"/>
                <a:ea typeface="標楷體" pitchFamily="65" charset="-120"/>
              </a:rPr>
              <a:t>類</a:t>
            </a:r>
          </a:p>
        </p:txBody>
      </p:sp>
      <p:sp>
        <p:nvSpPr>
          <p:cNvPr id="50274" name="Rectangle 98"/>
          <p:cNvSpPr>
            <a:spLocks noChangeArrowheads="1"/>
          </p:cNvSpPr>
          <p:nvPr/>
        </p:nvSpPr>
        <p:spPr bwMode="auto">
          <a:xfrm>
            <a:off x="1411892" y="4578740"/>
            <a:ext cx="1723549" cy="707886"/>
          </a:xfrm>
          <a:prstGeom prst="rect">
            <a:avLst/>
          </a:prstGeom>
          <a:noFill/>
          <a:ln w="9525">
            <a:noFill/>
            <a:miter lim="800000"/>
            <a:headEnd/>
            <a:tailEnd/>
          </a:ln>
        </p:spPr>
        <p:txBody>
          <a:bodyPr wrap="none">
            <a:spAutoFit/>
          </a:bodyPr>
          <a:lstStyle/>
          <a:p>
            <a:r>
              <a:rPr lang="zh-TW" altLang="en-US" sz="4000" b="1" dirty="0" smtClean="0">
                <a:solidFill>
                  <a:srgbClr val="70AD47">
                    <a:lumMod val="75000"/>
                  </a:srgbClr>
                </a:solidFill>
                <a:latin typeface="標楷體" pitchFamily="65" charset="-120"/>
                <a:ea typeface="標楷體" pitchFamily="65" charset="-120"/>
              </a:rPr>
              <a:t>宗教</a:t>
            </a:r>
            <a:r>
              <a:rPr lang="zh-TW" altLang="en-US" sz="4000" b="1" dirty="0">
                <a:solidFill>
                  <a:srgbClr val="70AD47">
                    <a:lumMod val="75000"/>
                  </a:srgbClr>
                </a:solidFill>
                <a:latin typeface="標楷體" pitchFamily="65" charset="-120"/>
                <a:ea typeface="標楷體" pitchFamily="65" charset="-120"/>
              </a:rPr>
              <a:t>類</a:t>
            </a:r>
          </a:p>
        </p:txBody>
      </p:sp>
      <p:sp>
        <p:nvSpPr>
          <p:cNvPr id="50275" name="Rectangle 99"/>
          <p:cNvSpPr>
            <a:spLocks noChangeArrowheads="1"/>
          </p:cNvSpPr>
          <p:nvPr/>
        </p:nvSpPr>
        <p:spPr bwMode="auto">
          <a:xfrm>
            <a:off x="5138120" y="3479123"/>
            <a:ext cx="1723549" cy="707886"/>
          </a:xfrm>
          <a:prstGeom prst="rect">
            <a:avLst/>
          </a:prstGeom>
          <a:noFill/>
          <a:ln w="9525">
            <a:noFill/>
            <a:miter lim="800000"/>
            <a:headEnd/>
            <a:tailEnd/>
          </a:ln>
        </p:spPr>
        <p:txBody>
          <a:bodyPr wrap="none">
            <a:spAutoFit/>
          </a:bodyPr>
          <a:lstStyle/>
          <a:p>
            <a:r>
              <a:rPr lang="zh-TW" altLang="en-US" sz="4000" b="1" dirty="0" smtClean="0">
                <a:solidFill>
                  <a:srgbClr val="70AD47">
                    <a:lumMod val="75000"/>
                  </a:srgbClr>
                </a:solidFill>
                <a:latin typeface="標楷體" pitchFamily="65" charset="-120"/>
                <a:ea typeface="標楷體" pitchFamily="65" charset="-120"/>
              </a:rPr>
              <a:t>科學</a:t>
            </a:r>
            <a:r>
              <a:rPr lang="zh-TW" altLang="en-US" sz="4000" b="1" dirty="0">
                <a:solidFill>
                  <a:srgbClr val="70AD47">
                    <a:lumMod val="75000"/>
                  </a:srgbClr>
                </a:solidFill>
                <a:latin typeface="標楷體" pitchFamily="65" charset="-120"/>
                <a:ea typeface="標楷體" pitchFamily="65" charset="-120"/>
              </a:rPr>
              <a:t>類</a:t>
            </a:r>
          </a:p>
        </p:txBody>
      </p:sp>
      <p:sp>
        <p:nvSpPr>
          <p:cNvPr id="50276" name="Rectangle 100"/>
          <p:cNvSpPr>
            <a:spLocks noChangeArrowheads="1"/>
          </p:cNvSpPr>
          <p:nvPr/>
        </p:nvSpPr>
        <p:spPr bwMode="auto">
          <a:xfrm>
            <a:off x="4858130" y="1406576"/>
            <a:ext cx="2749471" cy="707886"/>
          </a:xfrm>
          <a:prstGeom prst="rect">
            <a:avLst/>
          </a:prstGeom>
          <a:noFill/>
          <a:ln w="9525">
            <a:noFill/>
            <a:miter lim="800000"/>
            <a:headEnd/>
            <a:tailEnd/>
          </a:ln>
        </p:spPr>
        <p:txBody>
          <a:bodyPr wrap="none">
            <a:spAutoFit/>
          </a:bodyPr>
          <a:lstStyle/>
          <a:p>
            <a:r>
              <a:rPr lang="zh-TW" altLang="en-US" sz="4000" b="1" dirty="0" smtClean="0">
                <a:solidFill>
                  <a:srgbClr val="70AD47">
                    <a:lumMod val="75000"/>
                  </a:srgbClr>
                </a:solidFill>
                <a:latin typeface="標楷體" pitchFamily="65" charset="-120"/>
                <a:ea typeface="標楷體" pitchFamily="65" charset="-120"/>
              </a:rPr>
              <a:t>社會科學</a:t>
            </a:r>
            <a:r>
              <a:rPr lang="zh-TW" altLang="en-US" sz="4000" b="1" dirty="0">
                <a:solidFill>
                  <a:srgbClr val="70AD47">
                    <a:lumMod val="75000"/>
                  </a:srgbClr>
                </a:solidFill>
                <a:latin typeface="標楷體" pitchFamily="65" charset="-120"/>
                <a:ea typeface="標楷體" pitchFamily="65" charset="-120"/>
              </a:rPr>
              <a:t>類</a:t>
            </a:r>
          </a:p>
        </p:txBody>
      </p:sp>
      <p:sp>
        <p:nvSpPr>
          <p:cNvPr id="50277" name="Rectangle 101"/>
          <p:cNvSpPr>
            <a:spLocks noChangeArrowheads="1"/>
          </p:cNvSpPr>
          <p:nvPr/>
        </p:nvSpPr>
        <p:spPr bwMode="auto">
          <a:xfrm>
            <a:off x="257729" y="2466850"/>
            <a:ext cx="4031873" cy="707886"/>
          </a:xfrm>
          <a:prstGeom prst="rect">
            <a:avLst/>
          </a:prstGeom>
          <a:noFill/>
          <a:ln w="9525">
            <a:noFill/>
            <a:miter lim="800000"/>
            <a:headEnd/>
            <a:tailEnd/>
          </a:ln>
        </p:spPr>
        <p:txBody>
          <a:bodyPr wrap="none">
            <a:spAutoFit/>
          </a:bodyPr>
          <a:lstStyle/>
          <a:p>
            <a:r>
              <a:rPr lang="zh-TW" altLang="en-US" sz="4000" b="1" dirty="0" smtClean="0">
                <a:solidFill>
                  <a:srgbClr val="70AD47">
                    <a:lumMod val="75000"/>
                  </a:srgbClr>
                </a:solidFill>
                <a:latin typeface="標楷體" pitchFamily="65" charset="-120"/>
                <a:ea typeface="標楷體" pitchFamily="65" charset="-120"/>
              </a:rPr>
              <a:t>史</a:t>
            </a:r>
            <a:r>
              <a:rPr lang="zh-TW" altLang="en-US" sz="4000" b="1" dirty="0">
                <a:solidFill>
                  <a:srgbClr val="70AD47">
                    <a:lumMod val="75000"/>
                  </a:srgbClr>
                </a:solidFill>
                <a:latin typeface="標楷體" pitchFamily="65" charset="-120"/>
                <a:ea typeface="標楷體" pitchFamily="65" charset="-120"/>
              </a:rPr>
              <a:t>地類</a:t>
            </a:r>
            <a:r>
              <a:rPr lang="en-US" altLang="zh-TW" sz="4000" b="1" dirty="0">
                <a:solidFill>
                  <a:srgbClr val="70AD47">
                    <a:lumMod val="75000"/>
                  </a:srgbClr>
                </a:solidFill>
                <a:latin typeface="標楷體" pitchFamily="65" charset="-120"/>
                <a:ea typeface="標楷體" pitchFamily="65" charset="-120"/>
              </a:rPr>
              <a:t>-</a:t>
            </a:r>
            <a:r>
              <a:rPr lang="zh-TW" altLang="en-US" sz="4000" b="1" dirty="0">
                <a:solidFill>
                  <a:srgbClr val="70AD47">
                    <a:lumMod val="75000"/>
                  </a:srgbClr>
                </a:solidFill>
                <a:latin typeface="標楷體" pitchFamily="65" charset="-120"/>
                <a:ea typeface="標楷體" pitchFamily="65" charset="-120"/>
              </a:rPr>
              <a:t>中國史地</a:t>
            </a:r>
          </a:p>
        </p:txBody>
      </p:sp>
      <p:sp>
        <p:nvSpPr>
          <p:cNvPr id="50278" name="Rectangle 102"/>
          <p:cNvSpPr>
            <a:spLocks noChangeArrowheads="1"/>
          </p:cNvSpPr>
          <p:nvPr/>
        </p:nvSpPr>
        <p:spPr bwMode="auto">
          <a:xfrm>
            <a:off x="319509" y="5451086"/>
            <a:ext cx="4031873" cy="707886"/>
          </a:xfrm>
          <a:prstGeom prst="rect">
            <a:avLst/>
          </a:prstGeom>
          <a:noFill/>
          <a:ln w="9525">
            <a:noFill/>
            <a:miter lim="800000"/>
            <a:headEnd/>
            <a:tailEnd/>
          </a:ln>
        </p:spPr>
        <p:txBody>
          <a:bodyPr wrap="none">
            <a:spAutoFit/>
          </a:bodyPr>
          <a:lstStyle/>
          <a:p>
            <a:r>
              <a:rPr lang="zh-TW" altLang="en-US" sz="4000" b="1" dirty="0" smtClean="0">
                <a:solidFill>
                  <a:srgbClr val="70AD47">
                    <a:lumMod val="75000"/>
                  </a:srgbClr>
                </a:solidFill>
                <a:latin typeface="標楷體" pitchFamily="65" charset="-120"/>
                <a:ea typeface="標楷體" pitchFamily="65" charset="-120"/>
              </a:rPr>
              <a:t>史</a:t>
            </a:r>
            <a:r>
              <a:rPr lang="zh-TW" altLang="en-US" sz="4000" b="1" dirty="0">
                <a:solidFill>
                  <a:srgbClr val="70AD47">
                    <a:lumMod val="75000"/>
                  </a:srgbClr>
                </a:solidFill>
                <a:latin typeface="標楷體" pitchFamily="65" charset="-120"/>
                <a:ea typeface="標楷體" pitchFamily="65" charset="-120"/>
              </a:rPr>
              <a:t>地類</a:t>
            </a:r>
            <a:r>
              <a:rPr lang="en-US" altLang="zh-TW" sz="4000" b="1" dirty="0">
                <a:solidFill>
                  <a:srgbClr val="70AD47">
                    <a:lumMod val="75000"/>
                  </a:srgbClr>
                </a:solidFill>
                <a:latin typeface="標楷體" pitchFamily="65" charset="-120"/>
                <a:ea typeface="標楷體" pitchFamily="65" charset="-120"/>
              </a:rPr>
              <a:t>-</a:t>
            </a:r>
            <a:r>
              <a:rPr lang="zh-TW" altLang="en-US" sz="4000" b="1" dirty="0">
                <a:solidFill>
                  <a:srgbClr val="70AD47">
                    <a:lumMod val="75000"/>
                  </a:srgbClr>
                </a:solidFill>
                <a:latin typeface="標楷體" pitchFamily="65" charset="-120"/>
                <a:ea typeface="標楷體" pitchFamily="65" charset="-120"/>
              </a:rPr>
              <a:t>世界史地</a:t>
            </a:r>
          </a:p>
        </p:txBody>
      </p:sp>
      <p:sp>
        <p:nvSpPr>
          <p:cNvPr id="50279" name="Rectangle 103"/>
          <p:cNvSpPr>
            <a:spLocks noChangeArrowheads="1"/>
          </p:cNvSpPr>
          <p:nvPr/>
        </p:nvSpPr>
        <p:spPr bwMode="auto">
          <a:xfrm>
            <a:off x="790834" y="3498883"/>
            <a:ext cx="2749471" cy="707886"/>
          </a:xfrm>
          <a:prstGeom prst="rect">
            <a:avLst/>
          </a:prstGeom>
          <a:noFill/>
          <a:ln w="9525">
            <a:noFill/>
            <a:miter lim="800000"/>
            <a:headEnd/>
            <a:tailEnd/>
          </a:ln>
        </p:spPr>
        <p:txBody>
          <a:bodyPr wrap="none">
            <a:spAutoFit/>
          </a:bodyPr>
          <a:lstStyle/>
          <a:p>
            <a:r>
              <a:rPr lang="zh-TW" altLang="en-US" sz="4000" b="1" dirty="0" smtClean="0">
                <a:solidFill>
                  <a:srgbClr val="70AD47">
                    <a:lumMod val="75000"/>
                  </a:srgbClr>
                </a:solidFill>
                <a:latin typeface="標楷體" pitchFamily="65" charset="-120"/>
                <a:ea typeface="標楷體" pitchFamily="65" charset="-120"/>
              </a:rPr>
              <a:t>語言</a:t>
            </a:r>
            <a:r>
              <a:rPr lang="zh-TW" altLang="en-US" sz="4000" b="1" dirty="0">
                <a:solidFill>
                  <a:srgbClr val="70AD47">
                    <a:lumMod val="75000"/>
                  </a:srgbClr>
                </a:solidFill>
                <a:latin typeface="標楷體" pitchFamily="65" charset="-120"/>
                <a:ea typeface="標楷體" pitchFamily="65" charset="-120"/>
              </a:rPr>
              <a:t>文學類</a:t>
            </a:r>
          </a:p>
        </p:txBody>
      </p:sp>
      <p:sp>
        <p:nvSpPr>
          <p:cNvPr id="25" name="Google Shape;117;p7"/>
          <p:cNvSpPr>
            <a:spLocks noGrp="1"/>
          </p:cNvSpPr>
          <p:nvPr>
            <p:ph type="sldNum" sz="quarter" idx="4294967295"/>
          </p:nvPr>
        </p:nvSpPr>
        <p:spPr bwMode="auto">
          <a:xfrm>
            <a:off x="8248048" y="6419850"/>
            <a:ext cx="658813" cy="365125"/>
          </a:xfrm>
          <a:prstGeom prst="rect">
            <a:avLst/>
          </a:prstGeom>
          <a:noFill/>
          <a:ln>
            <a:miter lim="800000"/>
            <a:headEnd/>
            <a:tailEnd/>
          </a:ln>
        </p:spPr>
        <p:txBody>
          <a:bodyPr wrap="square" lIns="91425" tIns="45700" rIns="91425" bIns="45700" numCol="1" anchorCtr="0" compatLnSpc="1">
            <a:prstTxWarp prst="textNoShape">
              <a:avLst/>
            </a:prstTxWarp>
          </a:bodyPr>
          <a:lstStyle/>
          <a:p>
            <a:pPr fontAlgn="base">
              <a:spcBef>
                <a:spcPct val="0"/>
              </a:spcBef>
              <a:spcAft>
                <a:spcPct val="0"/>
              </a:spcAft>
            </a:pPr>
            <a:r>
              <a:rPr lang="en-US" altLang="zh-TW" dirty="0" smtClean="0">
                <a:solidFill>
                  <a:prstClr val="black"/>
                </a:solidFill>
                <a:latin typeface="Arial" charset="0"/>
                <a:cs typeface="Arial" charset="0"/>
                <a:sym typeface="Arial" charset="0"/>
              </a:rPr>
              <a:t>10</a:t>
            </a:r>
            <a:endParaRPr lang="zh-TW" altLang="zh-TW" dirty="0">
              <a:solidFill>
                <a:prstClr val="black"/>
              </a:solidFill>
              <a:latin typeface="Arial" charset="0"/>
              <a:cs typeface="Arial" charset="0"/>
              <a:sym typeface="Arial" charset="0"/>
            </a:endParaRPr>
          </a:p>
        </p:txBody>
      </p:sp>
      <p:sp>
        <p:nvSpPr>
          <p:cNvPr id="20" name="Rectangle 90"/>
          <p:cNvSpPr>
            <a:spLocks noChangeArrowheads="1"/>
          </p:cNvSpPr>
          <p:nvPr/>
        </p:nvSpPr>
        <p:spPr bwMode="auto">
          <a:xfrm>
            <a:off x="860318" y="221129"/>
            <a:ext cx="4205458" cy="769441"/>
          </a:xfrm>
          <a:prstGeom prst="rect">
            <a:avLst/>
          </a:prstGeom>
          <a:noFill/>
          <a:ln w="9525">
            <a:noFill/>
            <a:miter lim="800000"/>
            <a:headEnd/>
            <a:tailEnd/>
          </a:ln>
        </p:spPr>
        <p:txBody>
          <a:bodyPr wrap="square">
            <a:spAutoFit/>
          </a:bodyPr>
          <a:lstStyle/>
          <a:p>
            <a:r>
              <a:rPr lang="zh-TW" altLang="en-US" sz="4400" b="1" dirty="0">
                <a:solidFill>
                  <a:prstClr val="black"/>
                </a:solidFill>
                <a:ea typeface="標楷體" pitchFamily="65" charset="-120"/>
              </a:rPr>
              <a:t>中文圖書分類法</a:t>
            </a:r>
          </a:p>
        </p:txBody>
      </p:sp>
      <p:cxnSp>
        <p:nvCxnSpPr>
          <p:cNvPr id="8" name="直線接點 7"/>
          <p:cNvCxnSpPr/>
          <p:nvPr/>
        </p:nvCxnSpPr>
        <p:spPr>
          <a:xfrm>
            <a:off x="5234037" y="5805029"/>
            <a:ext cx="187452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直線接點 15"/>
          <p:cNvCxnSpPr/>
          <p:nvPr/>
        </p:nvCxnSpPr>
        <p:spPr>
          <a:xfrm>
            <a:off x="1061325" y="1787765"/>
            <a:ext cx="187452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直線接點 16"/>
          <p:cNvCxnSpPr/>
          <p:nvPr/>
        </p:nvCxnSpPr>
        <p:spPr>
          <a:xfrm>
            <a:off x="1411892" y="5003405"/>
            <a:ext cx="187452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直線接點 17"/>
          <p:cNvCxnSpPr/>
          <p:nvPr/>
        </p:nvCxnSpPr>
        <p:spPr>
          <a:xfrm>
            <a:off x="5066675" y="3875645"/>
            <a:ext cx="187452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直線接點 18"/>
          <p:cNvCxnSpPr/>
          <p:nvPr/>
        </p:nvCxnSpPr>
        <p:spPr>
          <a:xfrm flipV="1">
            <a:off x="4755279" y="2865104"/>
            <a:ext cx="2985751" cy="1687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直線接點 21"/>
          <p:cNvCxnSpPr/>
          <p:nvPr/>
        </p:nvCxnSpPr>
        <p:spPr>
          <a:xfrm flipV="1">
            <a:off x="4755279" y="1760575"/>
            <a:ext cx="2985751" cy="1687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直線接點 22"/>
          <p:cNvCxnSpPr/>
          <p:nvPr/>
        </p:nvCxnSpPr>
        <p:spPr>
          <a:xfrm>
            <a:off x="225227" y="2865105"/>
            <a:ext cx="4264477" cy="843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直線接點 23"/>
          <p:cNvCxnSpPr/>
          <p:nvPr/>
        </p:nvCxnSpPr>
        <p:spPr>
          <a:xfrm>
            <a:off x="257729" y="5800042"/>
            <a:ext cx="4231975" cy="21109"/>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646667"/>
      </p:ext>
    </p:extLst>
  </p:cSld>
  <p:clrMapOvr>
    <a:masterClrMapping/>
  </p:clrMapOvr>
  <p:transition spd="slow"/>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6"/>
          <p:cNvSpPr>
            <a:spLocks noChangeArrowheads="1"/>
          </p:cNvSpPr>
          <p:nvPr/>
        </p:nvSpPr>
        <p:spPr bwMode="auto">
          <a:xfrm>
            <a:off x="921024" y="136525"/>
            <a:ext cx="7327024" cy="2123658"/>
          </a:xfrm>
          <a:prstGeom prst="rect">
            <a:avLst/>
          </a:prstGeom>
          <a:noFill/>
          <a:ln w="9525">
            <a:noFill/>
            <a:miter lim="800000"/>
            <a:headEnd/>
            <a:tailEnd/>
          </a:ln>
        </p:spPr>
        <p:txBody>
          <a:bodyPr wrap="square">
            <a:spAutoFit/>
          </a:bodyPr>
          <a:lstStyle/>
          <a:p>
            <a:r>
              <a:rPr kumimoji="0" lang="en-US" altLang="zh-TW" sz="4400" b="1" dirty="0">
                <a:solidFill>
                  <a:srgbClr val="FF0000"/>
                </a:solidFill>
                <a:latin typeface="標楷體" pitchFamily="65" charset="-120"/>
                <a:ea typeface="標楷體" pitchFamily="65" charset="-120"/>
              </a:rPr>
              <a:t>800 </a:t>
            </a:r>
            <a:r>
              <a:rPr kumimoji="0" lang="zh-TW" altLang="en-US" sz="4400" b="1" dirty="0">
                <a:solidFill>
                  <a:srgbClr val="FF0000"/>
                </a:solidFill>
                <a:latin typeface="標楷體" pitchFamily="65" charset="-120"/>
                <a:ea typeface="標楷體" pitchFamily="65" charset="-120"/>
              </a:rPr>
              <a:t>語言文學類</a:t>
            </a:r>
          </a:p>
          <a:p>
            <a:r>
              <a:rPr kumimoji="0" lang="en-US" altLang="zh-TW" sz="4400" b="1" dirty="0">
                <a:latin typeface="標楷體" pitchFamily="65" charset="-120"/>
                <a:ea typeface="標楷體" pitchFamily="65" charset="-120"/>
              </a:rPr>
              <a:t>—</a:t>
            </a:r>
            <a:r>
              <a:rPr kumimoji="0" lang="zh-TW" altLang="en-US" sz="4400" b="1" dirty="0">
                <a:latin typeface="標楷體" pitchFamily="65" charset="-120"/>
                <a:ea typeface="標楷體" pitchFamily="65" charset="-120"/>
              </a:rPr>
              <a:t>討論人類情感的表達包括語言和</a:t>
            </a:r>
            <a:r>
              <a:rPr kumimoji="0" lang="zh-TW" altLang="en-US" sz="4400" b="1" dirty="0" smtClean="0">
                <a:latin typeface="標楷體" pitchFamily="65" charset="-120"/>
                <a:ea typeface="標楷體" pitchFamily="65" charset="-120"/>
              </a:rPr>
              <a:t>文學</a:t>
            </a:r>
            <a:endParaRPr kumimoji="0" lang="zh-TW" altLang="en-US" sz="4400" b="1" dirty="0">
              <a:latin typeface="標楷體" pitchFamily="65" charset="-120"/>
              <a:ea typeface="標楷體" pitchFamily="65" charset="-120"/>
            </a:endParaRPr>
          </a:p>
        </p:txBody>
      </p:sp>
      <p:sp>
        <p:nvSpPr>
          <p:cNvPr id="59394" name="Rectangle 7"/>
          <p:cNvSpPr>
            <a:spLocks noChangeArrowheads="1"/>
          </p:cNvSpPr>
          <p:nvPr/>
        </p:nvSpPr>
        <p:spPr bwMode="auto">
          <a:xfrm>
            <a:off x="179388" y="1916113"/>
            <a:ext cx="8785225" cy="4752975"/>
          </a:xfrm>
          <a:prstGeom prst="rect">
            <a:avLst/>
          </a:prstGeom>
          <a:noFill/>
          <a:ln w="9525">
            <a:noFill/>
            <a:miter lim="800000"/>
            <a:headEnd/>
            <a:tailEnd/>
          </a:ln>
        </p:spPr>
        <p:txBody>
          <a:bodyPr/>
          <a:lstStyle/>
          <a:p>
            <a:pPr algn="ctr">
              <a:spcBef>
                <a:spcPct val="20000"/>
              </a:spcBef>
            </a:pPr>
            <a:endParaRPr lang="zh-TW" altLang="zh-TW" sz="2800" b="1">
              <a:ea typeface="標楷體" pitchFamily="65" charset="-120"/>
            </a:endParaRPr>
          </a:p>
        </p:txBody>
      </p:sp>
      <p:pic>
        <p:nvPicPr>
          <p:cNvPr id="74762" name="Picture 10" descr="DSCN9020"/>
          <p:cNvPicPr>
            <a:picLocks noChangeAspect="1" noChangeArrowheads="1"/>
          </p:cNvPicPr>
          <p:nvPr/>
        </p:nvPicPr>
        <p:blipFill>
          <a:blip r:embed="rId3"/>
          <a:srcRect/>
          <a:stretch>
            <a:fillRect/>
          </a:stretch>
        </p:blipFill>
        <p:spPr bwMode="auto">
          <a:xfrm>
            <a:off x="4429370" y="2146942"/>
            <a:ext cx="2839244" cy="3785658"/>
          </a:xfrm>
          <a:prstGeom prst="rect">
            <a:avLst/>
          </a:prstGeom>
          <a:noFill/>
          <a:ln w="9525">
            <a:noFill/>
            <a:miter lim="800000"/>
            <a:headEnd/>
            <a:tailEnd/>
          </a:ln>
        </p:spPr>
      </p:pic>
      <p:pic>
        <p:nvPicPr>
          <p:cNvPr id="74765" name="Picture 13" descr="DSCN9019"/>
          <p:cNvPicPr>
            <a:picLocks noChangeAspect="1" noChangeArrowheads="1"/>
          </p:cNvPicPr>
          <p:nvPr/>
        </p:nvPicPr>
        <p:blipFill>
          <a:blip r:embed="rId4"/>
          <a:srcRect/>
          <a:stretch>
            <a:fillRect/>
          </a:stretch>
        </p:blipFill>
        <p:spPr bwMode="auto">
          <a:xfrm>
            <a:off x="386541" y="2400627"/>
            <a:ext cx="2630091" cy="3000620"/>
          </a:xfrm>
          <a:prstGeom prst="rect">
            <a:avLst/>
          </a:prstGeom>
          <a:noFill/>
          <a:ln w="9525">
            <a:noFill/>
            <a:miter lim="800000"/>
            <a:headEnd/>
            <a:tailEnd/>
          </a:ln>
        </p:spPr>
      </p:pic>
      <p:sp>
        <p:nvSpPr>
          <p:cNvPr id="59398" name="Text Box 14"/>
          <p:cNvSpPr txBox="1">
            <a:spLocks noChangeArrowheads="1"/>
          </p:cNvSpPr>
          <p:nvPr/>
        </p:nvSpPr>
        <p:spPr bwMode="auto">
          <a:xfrm>
            <a:off x="684213" y="5300663"/>
            <a:ext cx="3959225" cy="366712"/>
          </a:xfrm>
          <a:prstGeom prst="rect">
            <a:avLst/>
          </a:prstGeom>
          <a:noFill/>
          <a:ln w="9525">
            <a:noFill/>
            <a:miter lim="800000"/>
            <a:headEnd/>
            <a:tailEnd/>
          </a:ln>
        </p:spPr>
        <p:txBody>
          <a:bodyPr>
            <a:spAutoFit/>
          </a:bodyPr>
          <a:lstStyle/>
          <a:p>
            <a:pPr>
              <a:spcBef>
                <a:spcPct val="50000"/>
              </a:spcBef>
            </a:pPr>
            <a:endParaRPr kumimoji="0" lang="zh-TW" altLang="zh-TW" dirty="0">
              <a:latin typeface="Calibri" pitchFamily="34" charset="0"/>
              <a:ea typeface="微軟正黑體" panose="020B0604030504040204" pitchFamily="34" charset="-120"/>
            </a:endParaRPr>
          </a:p>
        </p:txBody>
      </p:sp>
      <p:pic>
        <p:nvPicPr>
          <p:cNvPr id="74764" name="Picture 12" descr="DSCN9018"/>
          <p:cNvPicPr>
            <a:picLocks noChangeAspect="1" noChangeArrowheads="1"/>
          </p:cNvPicPr>
          <p:nvPr/>
        </p:nvPicPr>
        <p:blipFill>
          <a:blip r:embed="rId5"/>
          <a:srcRect/>
          <a:stretch>
            <a:fillRect/>
          </a:stretch>
        </p:blipFill>
        <p:spPr bwMode="auto">
          <a:xfrm>
            <a:off x="2452969" y="3311470"/>
            <a:ext cx="2648901" cy="3531254"/>
          </a:xfrm>
          <a:prstGeom prst="rect">
            <a:avLst/>
          </a:prstGeom>
          <a:noFill/>
          <a:ln w="9525">
            <a:noFill/>
            <a:miter lim="800000"/>
            <a:headEnd/>
            <a:tailEnd/>
          </a:ln>
        </p:spPr>
      </p:pic>
      <p:pic>
        <p:nvPicPr>
          <p:cNvPr id="4" name="圖片 3"/>
          <p:cNvPicPr>
            <a:picLocks noChangeAspect="1"/>
          </p:cNvPicPr>
          <p:nvPr/>
        </p:nvPicPr>
        <p:blipFill>
          <a:blip r:embed="rId6"/>
          <a:srcRect/>
          <a:stretch>
            <a:fillRect/>
          </a:stretch>
        </p:blipFill>
        <p:spPr bwMode="auto">
          <a:xfrm>
            <a:off x="6175960" y="3619748"/>
            <a:ext cx="2581350" cy="3165227"/>
          </a:xfrm>
          <a:prstGeom prst="rect">
            <a:avLst/>
          </a:prstGeom>
          <a:noFill/>
          <a:ln w="9525">
            <a:noFill/>
            <a:miter lim="800000"/>
            <a:headEnd/>
            <a:tailEnd/>
          </a:ln>
        </p:spPr>
      </p:pic>
      <p:sp>
        <p:nvSpPr>
          <p:cNvPr id="15" name="Google Shape;117;p7"/>
          <p:cNvSpPr>
            <a:spLocks noGrp="1"/>
          </p:cNvSpPr>
          <p:nvPr>
            <p:ph type="sldNum" sz="quarter" idx="4294967295"/>
          </p:nvPr>
        </p:nvSpPr>
        <p:spPr bwMode="auto">
          <a:xfrm>
            <a:off x="8248048" y="6419850"/>
            <a:ext cx="658813" cy="365125"/>
          </a:xfrm>
          <a:prstGeom prst="rect">
            <a:avLst/>
          </a:prstGeom>
          <a:noFill/>
          <a:ln>
            <a:miter lim="800000"/>
            <a:headEnd/>
            <a:tailEnd/>
          </a:ln>
        </p:spPr>
        <p:txBody>
          <a:bodyPr wrap="square" lIns="91425" tIns="45700" rIns="91425" bIns="45700" numCol="1" anchorCtr="0" compatLnSpc="1">
            <a:prstTxWarp prst="textNoShape">
              <a:avLst/>
            </a:prstTxWarp>
          </a:bodyPr>
          <a:lstStyle/>
          <a:p>
            <a:pPr fontAlgn="base">
              <a:spcBef>
                <a:spcPct val="0"/>
              </a:spcBef>
              <a:spcAft>
                <a:spcPct val="0"/>
              </a:spcAft>
            </a:pPr>
            <a:r>
              <a:rPr lang="en-US" altLang="zh-TW" dirty="0" smtClean="0">
                <a:latin typeface="Arial" charset="0"/>
                <a:cs typeface="Arial" charset="0"/>
                <a:sym typeface="Arial" charset="0"/>
              </a:rPr>
              <a:t>29</a:t>
            </a:r>
          </a:p>
        </p:txBody>
      </p:sp>
    </p:spTree>
    <p:extLst>
      <p:ext uri="{BB962C8B-B14F-4D97-AF65-F5344CB8AC3E}">
        <p14:creationId xmlns:p14="http://schemas.microsoft.com/office/powerpoint/2010/main" val="164593002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74765"/>
                                        </p:tgtEl>
                                        <p:attrNameLst>
                                          <p:attrName>style.visibility</p:attrName>
                                        </p:attrNameLst>
                                      </p:cBhvr>
                                      <p:to>
                                        <p:strVal val="visible"/>
                                      </p:to>
                                    </p:set>
                                    <p:animEffect transition="in" filter="wipe(down)">
                                      <p:cBhvr>
                                        <p:cTn id="7" dur="580">
                                          <p:stCondLst>
                                            <p:cond delay="0"/>
                                          </p:stCondLst>
                                        </p:cTn>
                                        <p:tgtEl>
                                          <p:spTgt spid="74765"/>
                                        </p:tgtEl>
                                      </p:cBhvr>
                                    </p:animEffect>
                                    <p:anim calcmode="lin" valueType="num">
                                      <p:cBhvr>
                                        <p:cTn id="8" dur="1822" tmFilter="0,0; 0.14,0.36; 0.43,0.73; 0.71,0.91; 1.0,1.0">
                                          <p:stCondLst>
                                            <p:cond delay="0"/>
                                          </p:stCondLst>
                                        </p:cTn>
                                        <p:tgtEl>
                                          <p:spTgt spid="7476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476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476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476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4765"/>
                                        </p:tgtEl>
                                        <p:attrNameLst>
                                          <p:attrName>ppt_y</p:attrName>
                                        </p:attrNameLst>
                                      </p:cBhvr>
                                      <p:tavLst>
                                        <p:tav tm="0" fmla="#ppt_y-sin(pi*$)/81">
                                          <p:val>
                                            <p:fltVal val="0"/>
                                          </p:val>
                                        </p:tav>
                                        <p:tav tm="100000">
                                          <p:val>
                                            <p:fltVal val="1"/>
                                          </p:val>
                                        </p:tav>
                                      </p:tavLst>
                                    </p:anim>
                                    <p:animScale>
                                      <p:cBhvr>
                                        <p:cTn id="13" dur="26">
                                          <p:stCondLst>
                                            <p:cond delay="650"/>
                                          </p:stCondLst>
                                        </p:cTn>
                                        <p:tgtEl>
                                          <p:spTgt spid="74765"/>
                                        </p:tgtEl>
                                      </p:cBhvr>
                                      <p:to x="100000" y="60000"/>
                                    </p:animScale>
                                    <p:animScale>
                                      <p:cBhvr>
                                        <p:cTn id="14" dur="166" decel="50000">
                                          <p:stCondLst>
                                            <p:cond delay="676"/>
                                          </p:stCondLst>
                                        </p:cTn>
                                        <p:tgtEl>
                                          <p:spTgt spid="74765"/>
                                        </p:tgtEl>
                                      </p:cBhvr>
                                      <p:to x="100000" y="100000"/>
                                    </p:animScale>
                                    <p:animScale>
                                      <p:cBhvr>
                                        <p:cTn id="15" dur="26">
                                          <p:stCondLst>
                                            <p:cond delay="1312"/>
                                          </p:stCondLst>
                                        </p:cTn>
                                        <p:tgtEl>
                                          <p:spTgt spid="74765"/>
                                        </p:tgtEl>
                                      </p:cBhvr>
                                      <p:to x="100000" y="80000"/>
                                    </p:animScale>
                                    <p:animScale>
                                      <p:cBhvr>
                                        <p:cTn id="16" dur="166" decel="50000">
                                          <p:stCondLst>
                                            <p:cond delay="1338"/>
                                          </p:stCondLst>
                                        </p:cTn>
                                        <p:tgtEl>
                                          <p:spTgt spid="74765"/>
                                        </p:tgtEl>
                                      </p:cBhvr>
                                      <p:to x="100000" y="100000"/>
                                    </p:animScale>
                                    <p:animScale>
                                      <p:cBhvr>
                                        <p:cTn id="17" dur="26">
                                          <p:stCondLst>
                                            <p:cond delay="1642"/>
                                          </p:stCondLst>
                                        </p:cTn>
                                        <p:tgtEl>
                                          <p:spTgt spid="74765"/>
                                        </p:tgtEl>
                                      </p:cBhvr>
                                      <p:to x="100000" y="90000"/>
                                    </p:animScale>
                                    <p:animScale>
                                      <p:cBhvr>
                                        <p:cTn id="18" dur="166" decel="50000">
                                          <p:stCondLst>
                                            <p:cond delay="1668"/>
                                          </p:stCondLst>
                                        </p:cTn>
                                        <p:tgtEl>
                                          <p:spTgt spid="74765"/>
                                        </p:tgtEl>
                                      </p:cBhvr>
                                      <p:to x="100000" y="100000"/>
                                    </p:animScale>
                                    <p:animScale>
                                      <p:cBhvr>
                                        <p:cTn id="19" dur="26">
                                          <p:stCondLst>
                                            <p:cond delay="1808"/>
                                          </p:stCondLst>
                                        </p:cTn>
                                        <p:tgtEl>
                                          <p:spTgt spid="74765"/>
                                        </p:tgtEl>
                                      </p:cBhvr>
                                      <p:to x="100000" y="95000"/>
                                    </p:animScale>
                                    <p:animScale>
                                      <p:cBhvr>
                                        <p:cTn id="20" dur="166" decel="50000">
                                          <p:stCondLst>
                                            <p:cond delay="1834"/>
                                          </p:stCondLst>
                                        </p:cTn>
                                        <p:tgtEl>
                                          <p:spTgt spid="74765"/>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74764"/>
                                        </p:tgtEl>
                                        <p:attrNameLst>
                                          <p:attrName>style.visibility</p:attrName>
                                        </p:attrNameLst>
                                      </p:cBhvr>
                                      <p:to>
                                        <p:strVal val="visible"/>
                                      </p:to>
                                    </p:set>
                                    <p:animEffect transition="in" filter="wipe(down)">
                                      <p:cBhvr>
                                        <p:cTn id="23" dur="580">
                                          <p:stCondLst>
                                            <p:cond delay="0"/>
                                          </p:stCondLst>
                                        </p:cTn>
                                        <p:tgtEl>
                                          <p:spTgt spid="74764"/>
                                        </p:tgtEl>
                                      </p:cBhvr>
                                    </p:animEffect>
                                    <p:anim calcmode="lin" valueType="num">
                                      <p:cBhvr>
                                        <p:cTn id="24" dur="1822" tmFilter="0,0; 0.14,0.36; 0.43,0.73; 0.71,0.91; 1.0,1.0">
                                          <p:stCondLst>
                                            <p:cond delay="0"/>
                                          </p:stCondLst>
                                        </p:cTn>
                                        <p:tgtEl>
                                          <p:spTgt spid="74764"/>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4764"/>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4764"/>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4764"/>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4764"/>
                                        </p:tgtEl>
                                        <p:attrNameLst>
                                          <p:attrName>ppt_y</p:attrName>
                                        </p:attrNameLst>
                                      </p:cBhvr>
                                      <p:tavLst>
                                        <p:tav tm="0" fmla="#ppt_y-sin(pi*$)/81">
                                          <p:val>
                                            <p:fltVal val="0"/>
                                          </p:val>
                                        </p:tav>
                                        <p:tav tm="100000">
                                          <p:val>
                                            <p:fltVal val="1"/>
                                          </p:val>
                                        </p:tav>
                                      </p:tavLst>
                                    </p:anim>
                                    <p:animScale>
                                      <p:cBhvr>
                                        <p:cTn id="29" dur="26">
                                          <p:stCondLst>
                                            <p:cond delay="650"/>
                                          </p:stCondLst>
                                        </p:cTn>
                                        <p:tgtEl>
                                          <p:spTgt spid="74764"/>
                                        </p:tgtEl>
                                      </p:cBhvr>
                                      <p:to x="100000" y="60000"/>
                                    </p:animScale>
                                    <p:animScale>
                                      <p:cBhvr>
                                        <p:cTn id="30" dur="166" decel="50000">
                                          <p:stCondLst>
                                            <p:cond delay="676"/>
                                          </p:stCondLst>
                                        </p:cTn>
                                        <p:tgtEl>
                                          <p:spTgt spid="74764"/>
                                        </p:tgtEl>
                                      </p:cBhvr>
                                      <p:to x="100000" y="100000"/>
                                    </p:animScale>
                                    <p:animScale>
                                      <p:cBhvr>
                                        <p:cTn id="31" dur="26">
                                          <p:stCondLst>
                                            <p:cond delay="1312"/>
                                          </p:stCondLst>
                                        </p:cTn>
                                        <p:tgtEl>
                                          <p:spTgt spid="74764"/>
                                        </p:tgtEl>
                                      </p:cBhvr>
                                      <p:to x="100000" y="80000"/>
                                    </p:animScale>
                                    <p:animScale>
                                      <p:cBhvr>
                                        <p:cTn id="32" dur="166" decel="50000">
                                          <p:stCondLst>
                                            <p:cond delay="1338"/>
                                          </p:stCondLst>
                                        </p:cTn>
                                        <p:tgtEl>
                                          <p:spTgt spid="74764"/>
                                        </p:tgtEl>
                                      </p:cBhvr>
                                      <p:to x="100000" y="100000"/>
                                    </p:animScale>
                                    <p:animScale>
                                      <p:cBhvr>
                                        <p:cTn id="33" dur="26">
                                          <p:stCondLst>
                                            <p:cond delay="1642"/>
                                          </p:stCondLst>
                                        </p:cTn>
                                        <p:tgtEl>
                                          <p:spTgt spid="74764"/>
                                        </p:tgtEl>
                                      </p:cBhvr>
                                      <p:to x="100000" y="90000"/>
                                    </p:animScale>
                                    <p:animScale>
                                      <p:cBhvr>
                                        <p:cTn id="34" dur="166" decel="50000">
                                          <p:stCondLst>
                                            <p:cond delay="1668"/>
                                          </p:stCondLst>
                                        </p:cTn>
                                        <p:tgtEl>
                                          <p:spTgt spid="74764"/>
                                        </p:tgtEl>
                                      </p:cBhvr>
                                      <p:to x="100000" y="100000"/>
                                    </p:animScale>
                                    <p:animScale>
                                      <p:cBhvr>
                                        <p:cTn id="35" dur="26">
                                          <p:stCondLst>
                                            <p:cond delay="1808"/>
                                          </p:stCondLst>
                                        </p:cTn>
                                        <p:tgtEl>
                                          <p:spTgt spid="74764"/>
                                        </p:tgtEl>
                                      </p:cBhvr>
                                      <p:to x="100000" y="95000"/>
                                    </p:animScale>
                                    <p:animScale>
                                      <p:cBhvr>
                                        <p:cTn id="36" dur="166" decel="50000">
                                          <p:stCondLst>
                                            <p:cond delay="1834"/>
                                          </p:stCondLst>
                                        </p:cTn>
                                        <p:tgtEl>
                                          <p:spTgt spid="74764"/>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74762"/>
                                        </p:tgtEl>
                                        <p:attrNameLst>
                                          <p:attrName>style.visibility</p:attrName>
                                        </p:attrNameLst>
                                      </p:cBhvr>
                                      <p:to>
                                        <p:strVal val="visible"/>
                                      </p:to>
                                    </p:set>
                                    <p:animEffect transition="in" filter="wipe(down)">
                                      <p:cBhvr>
                                        <p:cTn id="39" dur="580">
                                          <p:stCondLst>
                                            <p:cond delay="0"/>
                                          </p:stCondLst>
                                        </p:cTn>
                                        <p:tgtEl>
                                          <p:spTgt spid="74762"/>
                                        </p:tgtEl>
                                      </p:cBhvr>
                                    </p:animEffect>
                                    <p:anim calcmode="lin" valueType="num">
                                      <p:cBhvr>
                                        <p:cTn id="40" dur="1822" tmFilter="0,0; 0.14,0.36; 0.43,0.73; 0.71,0.91; 1.0,1.0">
                                          <p:stCondLst>
                                            <p:cond delay="0"/>
                                          </p:stCondLst>
                                        </p:cTn>
                                        <p:tgtEl>
                                          <p:spTgt spid="74762"/>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74762"/>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74762"/>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74762"/>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74762"/>
                                        </p:tgtEl>
                                        <p:attrNameLst>
                                          <p:attrName>ppt_y</p:attrName>
                                        </p:attrNameLst>
                                      </p:cBhvr>
                                      <p:tavLst>
                                        <p:tav tm="0" fmla="#ppt_y-sin(pi*$)/81">
                                          <p:val>
                                            <p:fltVal val="0"/>
                                          </p:val>
                                        </p:tav>
                                        <p:tav tm="100000">
                                          <p:val>
                                            <p:fltVal val="1"/>
                                          </p:val>
                                        </p:tav>
                                      </p:tavLst>
                                    </p:anim>
                                    <p:animScale>
                                      <p:cBhvr>
                                        <p:cTn id="45" dur="26">
                                          <p:stCondLst>
                                            <p:cond delay="650"/>
                                          </p:stCondLst>
                                        </p:cTn>
                                        <p:tgtEl>
                                          <p:spTgt spid="74762"/>
                                        </p:tgtEl>
                                      </p:cBhvr>
                                      <p:to x="100000" y="60000"/>
                                    </p:animScale>
                                    <p:animScale>
                                      <p:cBhvr>
                                        <p:cTn id="46" dur="166" decel="50000">
                                          <p:stCondLst>
                                            <p:cond delay="676"/>
                                          </p:stCondLst>
                                        </p:cTn>
                                        <p:tgtEl>
                                          <p:spTgt spid="74762"/>
                                        </p:tgtEl>
                                      </p:cBhvr>
                                      <p:to x="100000" y="100000"/>
                                    </p:animScale>
                                    <p:animScale>
                                      <p:cBhvr>
                                        <p:cTn id="47" dur="26">
                                          <p:stCondLst>
                                            <p:cond delay="1312"/>
                                          </p:stCondLst>
                                        </p:cTn>
                                        <p:tgtEl>
                                          <p:spTgt spid="74762"/>
                                        </p:tgtEl>
                                      </p:cBhvr>
                                      <p:to x="100000" y="80000"/>
                                    </p:animScale>
                                    <p:animScale>
                                      <p:cBhvr>
                                        <p:cTn id="48" dur="166" decel="50000">
                                          <p:stCondLst>
                                            <p:cond delay="1338"/>
                                          </p:stCondLst>
                                        </p:cTn>
                                        <p:tgtEl>
                                          <p:spTgt spid="74762"/>
                                        </p:tgtEl>
                                      </p:cBhvr>
                                      <p:to x="100000" y="100000"/>
                                    </p:animScale>
                                    <p:animScale>
                                      <p:cBhvr>
                                        <p:cTn id="49" dur="26">
                                          <p:stCondLst>
                                            <p:cond delay="1642"/>
                                          </p:stCondLst>
                                        </p:cTn>
                                        <p:tgtEl>
                                          <p:spTgt spid="74762"/>
                                        </p:tgtEl>
                                      </p:cBhvr>
                                      <p:to x="100000" y="90000"/>
                                    </p:animScale>
                                    <p:animScale>
                                      <p:cBhvr>
                                        <p:cTn id="50" dur="166" decel="50000">
                                          <p:stCondLst>
                                            <p:cond delay="1668"/>
                                          </p:stCondLst>
                                        </p:cTn>
                                        <p:tgtEl>
                                          <p:spTgt spid="74762"/>
                                        </p:tgtEl>
                                      </p:cBhvr>
                                      <p:to x="100000" y="100000"/>
                                    </p:animScale>
                                    <p:animScale>
                                      <p:cBhvr>
                                        <p:cTn id="51" dur="26">
                                          <p:stCondLst>
                                            <p:cond delay="1808"/>
                                          </p:stCondLst>
                                        </p:cTn>
                                        <p:tgtEl>
                                          <p:spTgt spid="74762"/>
                                        </p:tgtEl>
                                      </p:cBhvr>
                                      <p:to x="100000" y="95000"/>
                                    </p:animScale>
                                    <p:animScale>
                                      <p:cBhvr>
                                        <p:cTn id="52" dur="166" decel="50000">
                                          <p:stCondLst>
                                            <p:cond delay="1834"/>
                                          </p:stCondLst>
                                        </p:cTn>
                                        <p:tgtEl>
                                          <p:spTgt spid="74762"/>
                                        </p:tgtEl>
                                      </p:cBhvr>
                                      <p:to x="100000" y="100000"/>
                                    </p:animScale>
                                  </p:childTnLst>
                                </p:cTn>
                              </p:par>
                              <p:par>
                                <p:cTn id="53" presetID="26" presetClass="entr" presetSubtype="0" fill="hold" nodeType="withEffect">
                                  <p:stCondLst>
                                    <p:cond delay="0"/>
                                  </p:stCondLst>
                                  <p:childTnLst>
                                    <p:set>
                                      <p:cBhvr>
                                        <p:cTn id="54" dur="1" fill="hold">
                                          <p:stCondLst>
                                            <p:cond delay="0"/>
                                          </p:stCondLst>
                                        </p:cTn>
                                        <p:tgtEl>
                                          <p:spTgt spid="4"/>
                                        </p:tgtEl>
                                        <p:attrNameLst>
                                          <p:attrName>style.visibility</p:attrName>
                                        </p:attrNameLst>
                                      </p:cBhvr>
                                      <p:to>
                                        <p:strVal val="visible"/>
                                      </p:to>
                                    </p:set>
                                    <p:animEffect transition="in" filter="wipe(down)">
                                      <p:cBhvr>
                                        <p:cTn id="55" dur="580">
                                          <p:stCondLst>
                                            <p:cond delay="0"/>
                                          </p:stCondLst>
                                        </p:cTn>
                                        <p:tgtEl>
                                          <p:spTgt spid="4"/>
                                        </p:tgtEl>
                                      </p:cBhvr>
                                    </p:animEffect>
                                    <p:anim calcmode="lin" valueType="num">
                                      <p:cBhvr>
                                        <p:cTn id="56"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61" dur="26">
                                          <p:stCondLst>
                                            <p:cond delay="650"/>
                                          </p:stCondLst>
                                        </p:cTn>
                                        <p:tgtEl>
                                          <p:spTgt spid="4"/>
                                        </p:tgtEl>
                                      </p:cBhvr>
                                      <p:to x="100000" y="60000"/>
                                    </p:animScale>
                                    <p:animScale>
                                      <p:cBhvr>
                                        <p:cTn id="62" dur="166" decel="50000">
                                          <p:stCondLst>
                                            <p:cond delay="676"/>
                                          </p:stCondLst>
                                        </p:cTn>
                                        <p:tgtEl>
                                          <p:spTgt spid="4"/>
                                        </p:tgtEl>
                                      </p:cBhvr>
                                      <p:to x="100000" y="100000"/>
                                    </p:animScale>
                                    <p:animScale>
                                      <p:cBhvr>
                                        <p:cTn id="63" dur="26">
                                          <p:stCondLst>
                                            <p:cond delay="1312"/>
                                          </p:stCondLst>
                                        </p:cTn>
                                        <p:tgtEl>
                                          <p:spTgt spid="4"/>
                                        </p:tgtEl>
                                      </p:cBhvr>
                                      <p:to x="100000" y="80000"/>
                                    </p:animScale>
                                    <p:animScale>
                                      <p:cBhvr>
                                        <p:cTn id="64" dur="166" decel="50000">
                                          <p:stCondLst>
                                            <p:cond delay="1338"/>
                                          </p:stCondLst>
                                        </p:cTn>
                                        <p:tgtEl>
                                          <p:spTgt spid="4"/>
                                        </p:tgtEl>
                                      </p:cBhvr>
                                      <p:to x="100000" y="100000"/>
                                    </p:animScale>
                                    <p:animScale>
                                      <p:cBhvr>
                                        <p:cTn id="65" dur="26">
                                          <p:stCondLst>
                                            <p:cond delay="1642"/>
                                          </p:stCondLst>
                                        </p:cTn>
                                        <p:tgtEl>
                                          <p:spTgt spid="4"/>
                                        </p:tgtEl>
                                      </p:cBhvr>
                                      <p:to x="100000" y="90000"/>
                                    </p:animScale>
                                    <p:animScale>
                                      <p:cBhvr>
                                        <p:cTn id="66" dur="166" decel="50000">
                                          <p:stCondLst>
                                            <p:cond delay="1668"/>
                                          </p:stCondLst>
                                        </p:cTn>
                                        <p:tgtEl>
                                          <p:spTgt spid="4"/>
                                        </p:tgtEl>
                                      </p:cBhvr>
                                      <p:to x="100000" y="100000"/>
                                    </p:animScale>
                                    <p:animScale>
                                      <p:cBhvr>
                                        <p:cTn id="67" dur="26">
                                          <p:stCondLst>
                                            <p:cond delay="1808"/>
                                          </p:stCondLst>
                                        </p:cTn>
                                        <p:tgtEl>
                                          <p:spTgt spid="4"/>
                                        </p:tgtEl>
                                      </p:cBhvr>
                                      <p:to x="100000" y="95000"/>
                                    </p:animScale>
                                    <p:animScale>
                                      <p:cBhvr>
                                        <p:cTn id="68"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srcRect/>
          <a:stretch>
            <a:fillRect/>
          </a:stretch>
        </p:blipFill>
        <p:spPr bwMode="auto">
          <a:xfrm>
            <a:off x="5102352" y="182512"/>
            <a:ext cx="3548254" cy="3558810"/>
          </a:xfrm>
          <a:prstGeom prst="rect">
            <a:avLst/>
          </a:prstGeom>
          <a:noFill/>
          <a:ln w="9525">
            <a:noFill/>
            <a:miter lim="800000"/>
            <a:headEnd/>
            <a:tailEnd/>
          </a:ln>
        </p:spPr>
      </p:pic>
      <p:sp>
        <p:nvSpPr>
          <p:cNvPr id="3" name="文字方塊 2"/>
          <p:cNvSpPr txBox="1">
            <a:spLocks noChangeArrowheads="1"/>
          </p:cNvSpPr>
          <p:nvPr/>
        </p:nvSpPr>
        <p:spPr bwMode="auto">
          <a:xfrm>
            <a:off x="221523" y="1713029"/>
            <a:ext cx="4136294" cy="3785652"/>
          </a:xfrm>
          <a:prstGeom prst="rect">
            <a:avLst/>
          </a:prstGeom>
          <a:noFill/>
          <a:ln w="9525">
            <a:noFill/>
            <a:miter lim="800000"/>
            <a:headEnd/>
            <a:tailEnd/>
          </a:ln>
        </p:spPr>
        <p:txBody>
          <a:bodyPr wrap="square">
            <a:spAutoFit/>
          </a:bodyPr>
          <a:lstStyle/>
          <a:p>
            <a:r>
              <a:rPr kumimoji="0" lang="zh-TW" altLang="en-US" sz="4000" dirty="0">
                <a:latin typeface="標楷體" panose="03000509000000000000" pitchFamily="65" charset="-120"/>
                <a:ea typeface="標楷體" panose="03000509000000000000" pitchFamily="65" charset="-120"/>
              </a:rPr>
              <a:t>人類在</a:t>
            </a:r>
            <a:r>
              <a:rPr kumimoji="0" lang="zh-TW" altLang="en-US" sz="4000" dirty="0" smtClean="0">
                <a:latin typeface="標楷體" panose="03000509000000000000" pitchFamily="65" charset="-120"/>
                <a:ea typeface="標楷體" panose="03000509000000000000" pitchFamily="65" charset="-120"/>
              </a:rPr>
              <a:t>工作閒暇時，</a:t>
            </a:r>
            <a:r>
              <a:rPr kumimoji="0" lang="zh-TW" altLang="en-US" sz="4000" dirty="0">
                <a:latin typeface="標楷體" panose="03000509000000000000" pitchFamily="65" charset="-120"/>
                <a:ea typeface="標楷體" panose="03000509000000000000" pitchFamily="65" charset="-120"/>
              </a:rPr>
              <a:t>就會想找一些</a:t>
            </a:r>
            <a:r>
              <a:rPr kumimoji="0" lang="zh-TW" altLang="en-US" sz="4000" dirty="0">
                <a:solidFill>
                  <a:srgbClr val="FF0000"/>
                </a:solidFill>
                <a:latin typeface="標楷體" panose="03000509000000000000" pitchFamily="65" charset="-120"/>
                <a:ea typeface="標楷體" panose="03000509000000000000" pitchFamily="65" charset="-120"/>
              </a:rPr>
              <a:t>娛樂</a:t>
            </a:r>
            <a:r>
              <a:rPr kumimoji="0" lang="zh-TW" altLang="en-US" sz="4000" dirty="0">
                <a:latin typeface="標楷體" panose="03000509000000000000" pitchFamily="65" charset="-120"/>
                <a:ea typeface="標楷體" panose="03000509000000000000" pitchFamily="65" charset="-120"/>
              </a:rPr>
              <a:t>，於是唱歌跳舞或</a:t>
            </a:r>
            <a:r>
              <a:rPr kumimoji="0" lang="zh-TW" altLang="en-US" sz="4000" dirty="0" smtClean="0">
                <a:latin typeface="標楷體" panose="03000509000000000000" pitchFamily="65" charset="-120"/>
                <a:ea typeface="標楷體" panose="03000509000000000000" pitchFamily="65" charset="-120"/>
              </a:rPr>
              <a:t>畫畫就</a:t>
            </a:r>
            <a:r>
              <a:rPr kumimoji="0" lang="zh-TW" altLang="en-US" sz="4000" dirty="0">
                <a:latin typeface="標楷體" panose="03000509000000000000" pitchFamily="65" charset="-120"/>
                <a:ea typeface="標楷體" panose="03000509000000000000" pitchFamily="65" charset="-120"/>
              </a:rPr>
              <a:t>會出現</a:t>
            </a:r>
            <a:r>
              <a:rPr kumimoji="0" lang="zh-TW" altLang="en-US" sz="4000" dirty="0" smtClean="0">
                <a:latin typeface="標楷體" panose="03000509000000000000" pitchFamily="65" charset="-120"/>
                <a:ea typeface="標楷體" panose="03000509000000000000" pitchFamily="65" charset="-120"/>
              </a:rPr>
              <a:t>，而</a:t>
            </a:r>
            <a:r>
              <a:rPr kumimoji="0" lang="zh-TW" altLang="en-US" sz="4000" dirty="0" smtClean="0">
                <a:solidFill>
                  <a:srgbClr val="FF0000"/>
                </a:solidFill>
                <a:latin typeface="標楷體" panose="03000509000000000000" pitchFamily="65" charset="-120"/>
                <a:ea typeface="標楷體" panose="03000509000000000000" pitchFamily="65" charset="-120"/>
              </a:rPr>
              <a:t>漫畫類</a:t>
            </a:r>
            <a:r>
              <a:rPr kumimoji="0" lang="zh-TW" altLang="en-US" sz="4000" dirty="0">
                <a:latin typeface="標楷體" panose="03000509000000000000" pitchFamily="65" charset="-120"/>
                <a:ea typeface="標楷體" panose="03000509000000000000" pitchFamily="65" charset="-120"/>
              </a:rPr>
              <a:t>也在其中。</a:t>
            </a:r>
            <a:endParaRPr kumimoji="0" lang="en-US" altLang="zh-TW" sz="4000" dirty="0">
              <a:latin typeface="標楷體" panose="03000509000000000000" pitchFamily="65" charset="-120"/>
              <a:ea typeface="標楷體" panose="03000509000000000000" pitchFamily="65" charset="-120"/>
            </a:endParaRPr>
          </a:p>
        </p:txBody>
      </p:sp>
      <p:pic>
        <p:nvPicPr>
          <p:cNvPr id="5" name="圖片 4"/>
          <p:cNvPicPr>
            <a:picLocks noChangeAspect="1"/>
          </p:cNvPicPr>
          <p:nvPr/>
        </p:nvPicPr>
        <p:blipFill>
          <a:blip r:embed="rId3"/>
          <a:srcRect/>
          <a:stretch>
            <a:fillRect/>
          </a:stretch>
        </p:blipFill>
        <p:spPr bwMode="auto">
          <a:xfrm>
            <a:off x="4372853" y="3814347"/>
            <a:ext cx="4673814" cy="3043653"/>
          </a:xfrm>
          <a:prstGeom prst="rect">
            <a:avLst/>
          </a:prstGeom>
          <a:noFill/>
          <a:ln w="9525">
            <a:noFill/>
            <a:miter lim="800000"/>
            <a:headEnd/>
            <a:tailEnd/>
          </a:ln>
        </p:spPr>
      </p:pic>
      <p:sp>
        <p:nvSpPr>
          <p:cNvPr id="12" name="Google Shape;117;p7"/>
          <p:cNvSpPr>
            <a:spLocks noGrp="1"/>
          </p:cNvSpPr>
          <p:nvPr>
            <p:ph type="sldNum" sz="quarter" idx="4294967295"/>
          </p:nvPr>
        </p:nvSpPr>
        <p:spPr bwMode="auto">
          <a:xfrm>
            <a:off x="8248048" y="6419850"/>
            <a:ext cx="658813" cy="365125"/>
          </a:xfrm>
          <a:prstGeom prst="rect">
            <a:avLst/>
          </a:prstGeom>
          <a:noFill/>
          <a:ln>
            <a:miter lim="800000"/>
            <a:headEnd/>
            <a:tailEnd/>
          </a:ln>
        </p:spPr>
        <p:txBody>
          <a:bodyPr wrap="square" lIns="91425" tIns="45700" rIns="91425" bIns="45700" numCol="1" anchorCtr="0" compatLnSpc="1">
            <a:prstTxWarp prst="textNoShape">
              <a:avLst/>
            </a:prstTxWarp>
          </a:bodyPr>
          <a:lstStyle/>
          <a:p>
            <a:pPr fontAlgn="base">
              <a:spcBef>
                <a:spcPct val="0"/>
              </a:spcBef>
              <a:spcAft>
                <a:spcPct val="0"/>
              </a:spcAft>
            </a:pPr>
            <a:r>
              <a:rPr lang="en-US" altLang="zh-TW" dirty="0" smtClean="0">
                <a:latin typeface="Arial" charset="0"/>
                <a:cs typeface="Arial" charset="0"/>
                <a:sym typeface="Arial" charset="0"/>
              </a:rPr>
              <a:t>30</a:t>
            </a:r>
            <a:endParaRPr lang="zh-TW" altLang="zh-TW" dirty="0">
              <a:latin typeface="Arial" charset="0"/>
              <a:cs typeface="Arial" charset="0"/>
              <a:sym typeface="Arial" charset="0"/>
            </a:endParaRPr>
          </a:p>
        </p:txBody>
      </p:sp>
    </p:spTree>
    <p:extLst>
      <p:ext uri="{BB962C8B-B14F-4D97-AF65-F5344CB8AC3E}">
        <p14:creationId xmlns:p14="http://schemas.microsoft.com/office/powerpoint/2010/main" val="379642352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圖片 20"/>
          <p:cNvPicPr>
            <a:picLocks noChangeAspect="1"/>
          </p:cNvPicPr>
          <p:nvPr/>
        </p:nvPicPr>
        <p:blipFill>
          <a:blip r:embed="rId3">
            <a:clrChange>
              <a:clrFrom>
                <a:srgbClr val="DCF2FF"/>
              </a:clrFrom>
              <a:clrTo>
                <a:srgbClr val="DCF2FF">
                  <a:alpha val="0"/>
                </a:srgbClr>
              </a:clrTo>
            </a:clrChange>
          </a:blip>
          <a:stretch>
            <a:fillRect/>
          </a:stretch>
        </p:blipFill>
        <p:spPr>
          <a:xfrm>
            <a:off x="6928384" y="3665415"/>
            <a:ext cx="2438202" cy="2736757"/>
          </a:xfrm>
          <a:prstGeom prst="rect">
            <a:avLst/>
          </a:prstGeom>
          <a:ln>
            <a:noFill/>
          </a:ln>
          <a:effectLst>
            <a:softEdge rad="112500"/>
          </a:effectLst>
        </p:spPr>
      </p:pic>
      <p:sp>
        <p:nvSpPr>
          <p:cNvPr id="50269" name="Rectangle 93"/>
          <p:cNvSpPr>
            <a:spLocks noChangeArrowheads="1"/>
          </p:cNvSpPr>
          <p:nvPr/>
        </p:nvSpPr>
        <p:spPr bwMode="auto">
          <a:xfrm>
            <a:off x="5138121" y="4514161"/>
            <a:ext cx="1790264" cy="772465"/>
          </a:xfrm>
          <a:prstGeom prst="rect">
            <a:avLst/>
          </a:prstGeom>
          <a:noFill/>
          <a:ln w="9525">
            <a:noFill/>
            <a:miter lim="800000"/>
            <a:headEnd/>
            <a:tailEnd/>
          </a:ln>
        </p:spPr>
        <p:txBody>
          <a:bodyPr/>
          <a:lstStyle/>
          <a:p>
            <a:pPr>
              <a:spcAft>
                <a:spcPct val="20000"/>
              </a:spcAft>
            </a:pPr>
            <a:r>
              <a:rPr lang="zh-TW" altLang="en-US" sz="4000" b="1" dirty="0" smtClean="0">
                <a:solidFill>
                  <a:srgbClr val="70AD47">
                    <a:lumMod val="75000"/>
                  </a:srgbClr>
                </a:solidFill>
                <a:latin typeface="標楷體" pitchFamily="65" charset="-120"/>
                <a:ea typeface="標楷體" pitchFamily="65" charset="-120"/>
              </a:rPr>
              <a:t>藝術</a:t>
            </a:r>
            <a:r>
              <a:rPr lang="zh-TW" altLang="en-US" sz="4000" b="1" dirty="0">
                <a:solidFill>
                  <a:srgbClr val="70AD47">
                    <a:lumMod val="75000"/>
                  </a:srgbClr>
                </a:solidFill>
                <a:latin typeface="標楷體" pitchFamily="65" charset="-120"/>
                <a:ea typeface="標楷體" pitchFamily="65" charset="-120"/>
              </a:rPr>
              <a:t>類</a:t>
            </a:r>
          </a:p>
        </p:txBody>
      </p:sp>
      <p:sp>
        <p:nvSpPr>
          <p:cNvPr id="50271" name="Rectangle 95"/>
          <p:cNvSpPr>
            <a:spLocks noChangeArrowheads="1"/>
          </p:cNvSpPr>
          <p:nvPr/>
        </p:nvSpPr>
        <p:spPr bwMode="auto">
          <a:xfrm>
            <a:off x="4858130" y="2466850"/>
            <a:ext cx="2882900" cy="707886"/>
          </a:xfrm>
          <a:prstGeom prst="rect">
            <a:avLst/>
          </a:prstGeom>
          <a:noFill/>
          <a:ln w="9525">
            <a:noFill/>
            <a:miter lim="800000"/>
            <a:headEnd/>
            <a:tailEnd/>
          </a:ln>
        </p:spPr>
        <p:txBody>
          <a:bodyPr>
            <a:spAutoFit/>
          </a:bodyPr>
          <a:lstStyle/>
          <a:p>
            <a:pPr>
              <a:spcAft>
                <a:spcPct val="20000"/>
              </a:spcAft>
            </a:pPr>
            <a:r>
              <a:rPr lang="zh-TW" altLang="en-US" sz="4000" b="1" dirty="0" smtClean="0">
                <a:solidFill>
                  <a:srgbClr val="70AD47">
                    <a:lumMod val="75000"/>
                  </a:srgbClr>
                </a:solidFill>
                <a:latin typeface="標楷體" pitchFamily="65" charset="-120"/>
                <a:ea typeface="標楷體" pitchFamily="65" charset="-120"/>
              </a:rPr>
              <a:t>應用科學</a:t>
            </a:r>
            <a:r>
              <a:rPr lang="zh-TW" altLang="en-US" sz="4000" b="1" dirty="0">
                <a:solidFill>
                  <a:srgbClr val="70AD47">
                    <a:lumMod val="75000"/>
                  </a:srgbClr>
                </a:solidFill>
                <a:latin typeface="標楷體" pitchFamily="65" charset="-120"/>
                <a:ea typeface="標楷體" pitchFamily="65" charset="-120"/>
              </a:rPr>
              <a:t>類</a:t>
            </a:r>
          </a:p>
        </p:txBody>
      </p:sp>
      <p:sp>
        <p:nvSpPr>
          <p:cNvPr id="50272" name="Rectangle 96"/>
          <p:cNvSpPr>
            <a:spLocks noChangeArrowheads="1"/>
          </p:cNvSpPr>
          <p:nvPr/>
        </p:nvSpPr>
        <p:spPr bwMode="auto">
          <a:xfrm>
            <a:off x="5492195" y="5427486"/>
            <a:ext cx="1210588" cy="707886"/>
          </a:xfrm>
          <a:prstGeom prst="rect">
            <a:avLst/>
          </a:prstGeom>
          <a:noFill/>
          <a:ln w="9525">
            <a:noFill/>
            <a:miter lim="800000"/>
            <a:headEnd/>
            <a:tailEnd/>
          </a:ln>
        </p:spPr>
        <p:txBody>
          <a:bodyPr wrap="none">
            <a:spAutoFit/>
          </a:bodyPr>
          <a:lstStyle/>
          <a:p>
            <a:r>
              <a:rPr lang="zh-TW" altLang="en-US" sz="4000" b="1" dirty="0" smtClean="0">
                <a:solidFill>
                  <a:srgbClr val="70AD47">
                    <a:lumMod val="75000"/>
                  </a:srgbClr>
                </a:solidFill>
                <a:latin typeface="標楷體" pitchFamily="65" charset="-120"/>
                <a:ea typeface="標楷體" pitchFamily="65" charset="-120"/>
              </a:rPr>
              <a:t>總</a:t>
            </a:r>
            <a:r>
              <a:rPr lang="zh-TW" altLang="en-US" sz="4000" b="1" dirty="0">
                <a:solidFill>
                  <a:srgbClr val="70AD47">
                    <a:lumMod val="75000"/>
                  </a:srgbClr>
                </a:solidFill>
                <a:latin typeface="標楷體" pitchFamily="65" charset="-120"/>
                <a:ea typeface="標楷體" pitchFamily="65" charset="-120"/>
              </a:rPr>
              <a:t>類</a:t>
            </a:r>
          </a:p>
        </p:txBody>
      </p:sp>
      <p:sp>
        <p:nvSpPr>
          <p:cNvPr id="50273" name="Rectangle 97"/>
          <p:cNvSpPr>
            <a:spLocks noChangeArrowheads="1"/>
          </p:cNvSpPr>
          <p:nvPr/>
        </p:nvSpPr>
        <p:spPr bwMode="auto">
          <a:xfrm>
            <a:off x="1134638" y="1415071"/>
            <a:ext cx="1723549" cy="707886"/>
          </a:xfrm>
          <a:prstGeom prst="rect">
            <a:avLst/>
          </a:prstGeom>
          <a:noFill/>
          <a:ln w="9525">
            <a:noFill/>
            <a:miter lim="800000"/>
            <a:headEnd/>
            <a:tailEnd/>
          </a:ln>
        </p:spPr>
        <p:txBody>
          <a:bodyPr wrap="none">
            <a:spAutoFit/>
          </a:bodyPr>
          <a:lstStyle/>
          <a:p>
            <a:r>
              <a:rPr lang="zh-TW" altLang="en-US" sz="4000" b="1" dirty="0" smtClean="0">
                <a:solidFill>
                  <a:srgbClr val="70AD47">
                    <a:lumMod val="75000"/>
                  </a:srgbClr>
                </a:solidFill>
                <a:latin typeface="標楷體" pitchFamily="65" charset="-120"/>
                <a:ea typeface="標楷體" pitchFamily="65" charset="-120"/>
              </a:rPr>
              <a:t>哲學</a:t>
            </a:r>
            <a:r>
              <a:rPr lang="zh-TW" altLang="en-US" sz="4000" b="1" dirty="0">
                <a:solidFill>
                  <a:srgbClr val="70AD47">
                    <a:lumMod val="75000"/>
                  </a:srgbClr>
                </a:solidFill>
                <a:latin typeface="標楷體" pitchFamily="65" charset="-120"/>
                <a:ea typeface="標楷體" pitchFamily="65" charset="-120"/>
              </a:rPr>
              <a:t>類</a:t>
            </a:r>
          </a:p>
        </p:txBody>
      </p:sp>
      <p:sp>
        <p:nvSpPr>
          <p:cNvPr id="50274" name="Rectangle 98"/>
          <p:cNvSpPr>
            <a:spLocks noChangeArrowheads="1"/>
          </p:cNvSpPr>
          <p:nvPr/>
        </p:nvSpPr>
        <p:spPr bwMode="auto">
          <a:xfrm>
            <a:off x="1411892" y="4578740"/>
            <a:ext cx="1723549" cy="707886"/>
          </a:xfrm>
          <a:prstGeom prst="rect">
            <a:avLst/>
          </a:prstGeom>
          <a:noFill/>
          <a:ln w="9525">
            <a:noFill/>
            <a:miter lim="800000"/>
            <a:headEnd/>
            <a:tailEnd/>
          </a:ln>
        </p:spPr>
        <p:txBody>
          <a:bodyPr wrap="none">
            <a:spAutoFit/>
          </a:bodyPr>
          <a:lstStyle/>
          <a:p>
            <a:r>
              <a:rPr lang="zh-TW" altLang="en-US" sz="4000" b="1" dirty="0" smtClean="0">
                <a:solidFill>
                  <a:srgbClr val="70AD47">
                    <a:lumMod val="75000"/>
                  </a:srgbClr>
                </a:solidFill>
                <a:latin typeface="標楷體" pitchFamily="65" charset="-120"/>
                <a:ea typeface="標楷體" pitchFamily="65" charset="-120"/>
              </a:rPr>
              <a:t>宗教</a:t>
            </a:r>
            <a:r>
              <a:rPr lang="zh-TW" altLang="en-US" sz="4000" b="1" dirty="0">
                <a:solidFill>
                  <a:srgbClr val="70AD47">
                    <a:lumMod val="75000"/>
                  </a:srgbClr>
                </a:solidFill>
                <a:latin typeface="標楷體" pitchFamily="65" charset="-120"/>
                <a:ea typeface="標楷體" pitchFamily="65" charset="-120"/>
              </a:rPr>
              <a:t>類</a:t>
            </a:r>
          </a:p>
        </p:txBody>
      </p:sp>
      <p:sp>
        <p:nvSpPr>
          <p:cNvPr id="50275" name="Rectangle 99"/>
          <p:cNvSpPr>
            <a:spLocks noChangeArrowheads="1"/>
          </p:cNvSpPr>
          <p:nvPr/>
        </p:nvSpPr>
        <p:spPr bwMode="auto">
          <a:xfrm>
            <a:off x="5138120" y="3479123"/>
            <a:ext cx="1723549" cy="707886"/>
          </a:xfrm>
          <a:prstGeom prst="rect">
            <a:avLst/>
          </a:prstGeom>
          <a:noFill/>
          <a:ln w="9525">
            <a:noFill/>
            <a:miter lim="800000"/>
            <a:headEnd/>
            <a:tailEnd/>
          </a:ln>
        </p:spPr>
        <p:txBody>
          <a:bodyPr wrap="none">
            <a:spAutoFit/>
          </a:bodyPr>
          <a:lstStyle/>
          <a:p>
            <a:r>
              <a:rPr lang="zh-TW" altLang="en-US" sz="4000" b="1" dirty="0" smtClean="0">
                <a:solidFill>
                  <a:srgbClr val="70AD47">
                    <a:lumMod val="75000"/>
                  </a:srgbClr>
                </a:solidFill>
                <a:latin typeface="標楷體" pitchFamily="65" charset="-120"/>
                <a:ea typeface="標楷體" pitchFamily="65" charset="-120"/>
              </a:rPr>
              <a:t>科學</a:t>
            </a:r>
            <a:r>
              <a:rPr lang="zh-TW" altLang="en-US" sz="4000" b="1" dirty="0">
                <a:solidFill>
                  <a:srgbClr val="70AD47">
                    <a:lumMod val="75000"/>
                  </a:srgbClr>
                </a:solidFill>
                <a:latin typeface="標楷體" pitchFamily="65" charset="-120"/>
                <a:ea typeface="標楷體" pitchFamily="65" charset="-120"/>
              </a:rPr>
              <a:t>類</a:t>
            </a:r>
          </a:p>
        </p:txBody>
      </p:sp>
      <p:sp>
        <p:nvSpPr>
          <p:cNvPr id="50276" name="Rectangle 100"/>
          <p:cNvSpPr>
            <a:spLocks noChangeArrowheads="1"/>
          </p:cNvSpPr>
          <p:nvPr/>
        </p:nvSpPr>
        <p:spPr bwMode="auto">
          <a:xfrm>
            <a:off x="4858130" y="1406576"/>
            <a:ext cx="2749471" cy="707886"/>
          </a:xfrm>
          <a:prstGeom prst="rect">
            <a:avLst/>
          </a:prstGeom>
          <a:noFill/>
          <a:ln w="9525">
            <a:noFill/>
            <a:miter lim="800000"/>
            <a:headEnd/>
            <a:tailEnd/>
          </a:ln>
        </p:spPr>
        <p:txBody>
          <a:bodyPr wrap="none">
            <a:spAutoFit/>
          </a:bodyPr>
          <a:lstStyle/>
          <a:p>
            <a:r>
              <a:rPr lang="zh-TW" altLang="en-US" sz="4000" b="1" dirty="0" smtClean="0">
                <a:solidFill>
                  <a:srgbClr val="70AD47">
                    <a:lumMod val="75000"/>
                  </a:srgbClr>
                </a:solidFill>
                <a:latin typeface="標楷體" pitchFamily="65" charset="-120"/>
                <a:ea typeface="標楷體" pitchFamily="65" charset="-120"/>
              </a:rPr>
              <a:t>社會科學</a:t>
            </a:r>
            <a:r>
              <a:rPr lang="zh-TW" altLang="en-US" sz="4000" b="1" dirty="0">
                <a:solidFill>
                  <a:srgbClr val="70AD47">
                    <a:lumMod val="75000"/>
                  </a:srgbClr>
                </a:solidFill>
                <a:latin typeface="標楷體" pitchFamily="65" charset="-120"/>
                <a:ea typeface="標楷體" pitchFamily="65" charset="-120"/>
              </a:rPr>
              <a:t>類</a:t>
            </a:r>
          </a:p>
        </p:txBody>
      </p:sp>
      <p:sp>
        <p:nvSpPr>
          <p:cNvPr id="50277" name="Rectangle 101"/>
          <p:cNvSpPr>
            <a:spLocks noChangeArrowheads="1"/>
          </p:cNvSpPr>
          <p:nvPr/>
        </p:nvSpPr>
        <p:spPr bwMode="auto">
          <a:xfrm>
            <a:off x="257729" y="2466850"/>
            <a:ext cx="4031873" cy="707886"/>
          </a:xfrm>
          <a:prstGeom prst="rect">
            <a:avLst/>
          </a:prstGeom>
          <a:noFill/>
          <a:ln w="9525">
            <a:noFill/>
            <a:miter lim="800000"/>
            <a:headEnd/>
            <a:tailEnd/>
          </a:ln>
        </p:spPr>
        <p:txBody>
          <a:bodyPr wrap="none">
            <a:spAutoFit/>
          </a:bodyPr>
          <a:lstStyle/>
          <a:p>
            <a:r>
              <a:rPr lang="zh-TW" altLang="en-US" sz="4000" b="1" dirty="0" smtClean="0">
                <a:solidFill>
                  <a:srgbClr val="70AD47">
                    <a:lumMod val="75000"/>
                  </a:srgbClr>
                </a:solidFill>
                <a:latin typeface="標楷體" pitchFamily="65" charset="-120"/>
                <a:ea typeface="標楷體" pitchFamily="65" charset="-120"/>
              </a:rPr>
              <a:t>史</a:t>
            </a:r>
            <a:r>
              <a:rPr lang="zh-TW" altLang="en-US" sz="4000" b="1" dirty="0">
                <a:solidFill>
                  <a:srgbClr val="70AD47">
                    <a:lumMod val="75000"/>
                  </a:srgbClr>
                </a:solidFill>
                <a:latin typeface="標楷體" pitchFamily="65" charset="-120"/>
                <a:ea typeface="標楷體" pitchFamily="65" charset="-120"/>
              </a:rPr>
              <a:t>地類</a:t>
            </a:r>
            <a:r>
              <a:rPr lang="en-US" altLang="zh-TW" sz="4000" b="1" dirty="0">
                <a:solidFill>
                  <a:srgbClr val="70AD47">
                    <a:lumMod val="75000"/>
                  </a:srgbClr>
                </a:solidFill>
                <a:latin typeface="標楷體" pitchFamily="65" charset="-120"/>
                <a:ea typeface="標楷體" pitchFamily="65" charset="-120"/>
              </a:rPr>
              <a:t>-</a:t>
            </a:r>
            <a:r>
              <a:rPr lang="zh-TW" altLang="en-US" sz="4000" b="1" dirty="0">
                <a:solidFill>
                  <a:srgbClr val="70AD47">
                    <a:lumMod val="75000"/>
                  </a:srgbClr>
                </a:solidFill>
                <a:latin typeface="標楷體" pitchFamily="65" charset="-120"/>
                <a:ea typeface="標楷體" pitchFamily="65" charset="-120"/>
              </a:rPr>
              <a:t>中國史地</a:t>
            </a:r>
          </a:p>
        </p:txBody>
      </p:sp>
      <p:sp>
        <p:nvSpPr>
          <p:cNvPr id="50278" name="Rectangle 102"/>
          <p:cNvSpPr>
            <a:spLocks noChangeArrowheads="1"/>
          </p:cNvSpPr>
          <p:nvPr/>
        </p:nvSpPr>
        <p:spPr bwMode="auto">
          <a:xfrm>
            <a:off x="319509" y="5451086"/>
            <a:ext cx="4031873" cy="707886"/>
          </a:xfrm>
          <a:prstGeom prst="rect">
            <a:avLst/>
          </a:prstGeom>
          <a:noFill/>
          <a:ln w="9525">
            <a:noFill/>
            <a:miter lim="800000"/>
            <a:headEnd/>
            <a:tailEnd/>
          </a:ln>
        </p:spPr>
        <p:txBody>
          <a:bodyPr wrap="none">
            <a:spAutoFit/>
          </a:bodyPr>
          <a:lstStyle/>
          <a:p>
            <a:r>
              <a:rPr lang="zh-TW" altLang="en-US" sz="4000" b="1" dirty="0" smtClean="0">
                <a:solidFill>
                  <a:srgbClr val="70AD47">
                    <a:lumMod val="75000"/>
                  </a:srgbClr>
                </a:solidFill>
                <a:latin typeface="標楷體" pitchFamily="65" charset="-120"/>
                <a:ea typeface="標楷體" pitchFamily="65" charset="-120"/>
              </a:rPr>
              <a:t>史</a:t>
            </a:r>
            <a:r>
              <a:rPr lang="zh-TW" altLang="en-US" sz="4000" b="1" dirty="0">
                <a:solidFill>
                  <a:srgbClr val="70AD47">
                    <a:lumMod val="75000"/>
                  </a:srgbClr>
                </a:solidFill>
                <a:latin typeface="標楷體" pitchFamily="65" charset="-120"/>
                <a:ea typeface="標楷體" pitchFamily="65" charset="-120"/>
              </a:rPr>
              <a:t>地類</a:t>
            </a:r>
            <a:r>
              <a:rPr lang="en-US" altLang="zh-TW" sz="4000" b="1" dirty="0">
                <a:solidFill>
                  <a:srgbClr val="70AD47">
                    <a:lumMod val="75000"/>
                  </a:srgbClr>
                </a:solidFill>
                <a:latin typeface="標楷體" pitchFamily="65" charset="-120"/>
                <a:ea typeface="標楷體" pitchFamily="65" charset="-120"/>
              </a:rPr>
              <a:t>-</a:t>
            </a:r>
            <a:r>
              <a:rPr lang="zh-TW" altLang="en-US" sz="4000" b="1" dirty="0">
                <a:solidFill>
                  <a:srgbClr val="70AD47">
                    <a:lumMod val="75000"/>
                  </a:srgbClr>
                </a:solidFill>
                <a:latin typeface="標楷體" pitchFamily="65" charset="-120"/>
                <a:ea typeface="標楷體" pitchFamily="65" charset="-120"/>
              </a:rPr>
              <a:t>世界史地</a:t>
            </a:r>
          </a:p>
        </p:txBody>
      </p:sp>
      <p:sp>
        <p:nvSpPr>
          <p:cNvPr id="50279" name="Rectangle 103"/>
          <p:cNvSpPr>
            <a:spLocks noChangeArrowheads="1"/>
          </p:cNvSpPr>
          <p:nvPr/>
        </p:nvSpPr>
        <p:spPr bwMode="auto">
          <a:xfrm>
            <a:off x="790834" y="3498883"/>
            <a:ext cx="2749471" cy="707886"/>
          </a:xfrm>
          <a:prstGeom prst="rect">
            <a:avLst/>
          </a:prstGeom>
          <a:noFill/>
          <a:ln w="9525">
            <a:noFill/>
            <a:miter lim="800000"/>
            <a:headEnd/>
            <a:tailEnd/>
          </a:ln>
        </p:spPr>
        <p:txBody>
          <a:bodyPr wrap="none">
            <a:spAutoFit/>
          </a:bodyPr>
          <a:lstStyle/>
          <a:p>
            <a:r>
              <a:rPr lang="zh-TW" altLang="en-US" sz="4000" b="1" dirty="0" smtClean="0">
                <a:solidFill>
                  <a:srgbClr val="70AD47">
                    <a:lumMod val="75000"/>
                  </a:srgbClr>
                </a:solidFill>
                <a:latin typeface="標楷體" pitchFamily="65" charset="-120"/>
                <a:ea typeface="標楷體" pitchFamily="65" charset="-120"/>
              </a:rPr>
              <a:t>語言</a:t>
            </a:r>
            <a:r>
              <a:rPr lang="zh-TW" altLang="en-US" sz="4000" b="1" dirty="0">
                <a:solidFill>
                  <a:srgbClr val="70AD47">
                    <a:lumMod val="75000"/>
                  </a:srgbClr>
                </a:solidFill>
                <a:latin typeface="標楷體" pitchFamily="65" charset="-120"/>
                <a:ea typeface="標楷體" pitchFamily="65" charset="-120"/>
              </a:rPr>
              <a:t>文學類</a:t>
            </a:r>
          </a:p>
        </p:txBody>
      </p:sp>
      <p:sp>
        <p:nvSpPr>
          <p:cNvPr id="25" name="Google Shape;117;p7"/>
          <p:cNvSpPr>
            <a:spLocks noGrp="1"/>
          </p:cNvSpPr>
          <p:nvPr>
            <p:ph type="sldNum" sz="quarter" idx="4294967295"/>
          </p:nvPr>
        </p:nvSpPr>
        <p:spPr bwMode="auto">
          <a:xfrm>
            <a:off x="8248048" y="6419850"/>
            <a:ext cx="658813" cy="365125"/>
          </a:xfrm>
          <a:prstGeom prst="rect">
            <a:avLst/>
          </a:prstGeom>
          <a:noFill/>
          <a:ln>
            <a:miter lim="800000"/>
            <a:headEnd/>
            <a:tailEnd/>
          </a:ln>
        </p:spPr>
        <p:txBody>
          <a:bodyPr wrap="square" lIns="91425" tIns="45700" rIns="91425" bIns="45700" numCol="1" anchorCtr="0" compatLnSpc="1">
            <a:prstTxWarp prst="textNoShape">
              <a:avLst/>
            </a:prstTxWarp>
          </a:bodyPr>
          <a:lstStyle/>
          <a:p>
            <a:pPr fontAlgn="base">
              <a:spcBef>
                <a:spcPct val="0"/>
              </a:spcBef>
              <a:spcAft>
                <a:spcPct val="0"/>
              </a:spcAft>
            </a:pPr>
            <a:r>
              <a:rPr lang="en-US" altLang="zh-TW" dirty="0" smtClean="0">
                <a:solidFill>
                  <a:prstClr val="black"/>
                </a:solidFill>
                <a:latin typeface="Arial" charset="0"/>
                <a:cs typeface="Arial" charset="0"/>
                <a:sym typeface="Arial" charset="0"/>
              </a:rPr>
              <a:t>10</a:t>
            </a:r>
            <a:endParaRPr lang="zh-TW" altLang="zh-TW" dirty="0">
              <a:solidFill>
                <a:prstClr val="black"/>
              </a:solidFill>
              <a:latin typeface="Arial" charset="0"/>
              <a:cs typeface="Arial" charset="0"/>
              <a:sym typeface="Arial" charset="0"/>
            </a:endParaRPr>
          </a:p>
        </p:txBody>
      </p:sp>
      <p:sp>
        <p:nvSpPr>
          <p:cNvPr id="20" name="Rectangle 90"/>
          <p:cNvSpPr>
            <a:spLocks noChangeArrowheads="1"/>
          </p:cNvSpPr>
          <p:nvPr/>
        </p:nvSpPr>
        <p:spPr bwMode="auto">
          <a:xfrm>
            <a:off x="860318" y="221129"/>
            <a:ext cx="4205458" cy="769441"/>
          </a:xfrm>
          <a:prstGeom prst="rect">
            <a:avLst/>
          </a:prstGeom>
          <a:noFill/>
          <a:ln w="9525">
            <a:noFill/>
            <a:miter lim="800000"/>
            <a:headEnd/>
            <a:tailEnd/>
          </a:ln>
        </p:spPr>
        <p:txBody>
          <a:bodyPr wrap="square">
            <a:spAutoFit/>
          </a:bodyPr>
          <a:lstStyle/>
          <a:p>
            <a:r>
              <a:rPr lang="zh-TW" altLang="en-US" sz="4400" b="1" dirty="0">
                <a:solidFill>
                  <a:prstClr val="black"/>
                </a:solidFill>
                <a:ea typeface="標楷體" pitchFamily="65" charset="-120"/>
              </a:rPr>
              <a:t>中文圖書分類法</a:t>
            </a:r>
          </a:p>
        </p:txBody>
      </p:sp>
      <p:cxnSp>
        <p:nvCxnSpPr>
          <p:cNvPr id="8" name="直線接點 7"/>
          <p:cNvCxnSpPr/>
          <p:nvPr/>
        </p:nvCxnSpPr>
        <p:spPr>
          <a:xfrm>
            <a:off x="5234037" y="5805029"/>
            <a:ext cx="187452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直線接點 15"/>
          <p:cNvCxnSpPr/>
          <p:nvPr/>
        </p:nvCxnSpPr>
        <p:spPr>
          <a:xfrm>
            <a:off x="1061325" y="1787765"/>
            <a:ext cx="187452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直線接點 16"/>
          <p:cNvCxnSpPr/>
          <p:nvPr/>
        </p:nvCxnSpPr>
        <p:spPr>
          <a:xfrm>
            <a:off x="1411892" y="5003405"/>
            <a:ext cx="187452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直線接點 17"/>
          <p:cNvCxnSpPr/>
          <p:nvPr/>
        </p:nvCxnSpPr>
        <p:spPr>
          <a:xfrm>
            <a:off x="5066675" y="3875645"/>
            <a:ext cx="187452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直線接點 18"/>
          <p:cNvCxnSpPr/>
          <p:nvPr/>
        </p:nvCxnSpPr>
        <p:spPr>
          <a:xfrm flipV="1">
            <a:off x="4755279" y="2865104"/>
            <a:ext cx="2985751" cy="1687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直線接點 21"/>
          <p:cNvCxnSpPr/>
          <p:nvPr/>
        </p:nvCxnSpPr>
        <p:spPr>
          <a:xfrm flipV="1">
            <a:off x="4755279" y="1760575"/>
            <a:ext cx="2985751" cy="1687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直線接點 22"/>
          <p:cNvCxnSpPr/>
          <p:nvPr/>
        </p:nvCxnSpPr>
        <p:spPr>
          <a:xfrm>
            <a:off x="225227" y="2865105"/>
            <a:ext cx="4264477" cy="843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直線接點 23"/>
          <p:cNvCxnSpPr/>
          <p:nvPr/>
        </p:nvCxnSpPr>
        <p:spPr>
          <a:xfrm>
            <a:off x="257729" y="5800042"/>
            <a:ext cx="4231975" cy="21109"/>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直線接點 25"/>
          <p:cNvCxnSpPr/>
          <p:nvPr/>
        </p:nvCxnSpPr>
        <p:spPr>
          <a:xfrm flipV="1">
            <a:off x="672693" y="3858768"/>
            <a:ext cx="2985751" cy="1687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19841948"/>
      </p:ext>
    </p:extLst>
  </p:cSld>
  <p:clrMapOvr>
    <a:masterClrMapping/>
  </p:clrMapOvr>
  <p:transition spd="slow"/>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6"/>
          <p:cNvSpPr>
            <a:spLocks noChangeArrowheads="1"/>
          </p:cNvSpPr>
          <p:nvPr/>
        </p:nvSpPr>
        <p:spPr bwMode="auto">
          <a:xfrm>
            <a:off x="904874" y="187326"/>
            <a:ext cx="7498461" cy="2123658"/>
          </a:xfrm>
          <a:prstGeom prst="rect">
            <a:avLst/>
          </a:prstGeom>
          <a:noFill/>
          <a:ln w="9525">
            <a:noFill/>
            <a:miter lim="800000"/>
            <a:headEnd/>
            <a:tailEnd/>
          </a:ln>
        </p:spPr>
        <p:txBody>
          <a:bodyPr wrap="square">
            <a:spAutoFit/>
          </a:bodyPr>
          <a:lstStyle/>
          <a:p>
            <a:pPr marL="342900" indent="-342900"/>
            <a:r>
              <a:rPr lang="en-US" altLang="zh-TW" sz="4400" b="1" dirty="0">
                <a:solidFill>
                  <a:srgbClr val="FF0000"/>
                </a:solidFill>
                <a:latin typeface="標楷體" pitchFamily="65" charset="-120"/>
                <a:ea typeface="標楷體" pitchFamily="65" charset="-120"/>
              </a:rPr>
              <a:t>900 </a:t>
            </a:r>
            <a:r>
              <a:rPr lang="zh-TW" altLang="en-US" sz="4400" b="1" dirty="0">
                <a:solidFill>
                  <a:srgbClr val="FF0000"/>
                </a:solidFill>
                <a:latin typeface="標楷體" pitchFamily="65" charset="-120"/>
                <a:ea typeface="標楷體" pitchFamily="65" charset="-120"/>
              </a:rPr>
              <a:t>藝術類</a:t>
            </a:r>
          </a:p>
          <a:p>
            <a:pPr marL="342900" indent="-342900"/>
            <a:r>
              <a:rPr lang="en-US" altLang="zh-TW" sz="4400" b="1" dirty="0">
                <a:latin typeface="標楷體" pitchFamily="65" charset="-120"/>
                <a:ea typeface="標楷體" pitchFamily="65" charset="-120"/>
              </a:rPr>
              <a:t>—</a:t>
            </a:r>
            <a:r>
              <a:rPr lang="zh-TW" altLang="en-US" sz="4400" b="1" dirty="0">
                <a:latin typeface="標楷體" pitchFamily="65" charset="-120"/>
                <a:ea typeface="標楷體" pitchFamily="65" charset="-120"/>
              </a:rPr>
              <a:t>研究如何</a:t>
            </a:r>
            <a:r>
              <a:rPr lang="zh-TW" altLang="en-US" sz="4400" b="1" dirty="0" smtClean="0">
                <a:latin typeface="標楷體" pitchFamily="65" charset="-120"/>
                <a:ea typeface="標楷體" pitchFamily="65" charset="-120"/>
              </a:rPr>
              <a:t>提</a:t>
            </a:r>
            <a:r>
              <a:rPr lang="zh-TW" altLang="en-US" sz="4400" b="1" dirty="0">
                <a:latin typeface="標楷體" pitchFamily="65" charset="-120"/>
                <a:ea typeface="標楷體" pitchFamily="65" charset="-120"/>
              </a:rPr>
              <a:t>升</a:t>
            </a:r>
            <a:r>
              <a:rPr lang="zh-TW" altLang="en-US" sz="4400" b="1" dirty="0" smtClean="0">
                <a:latin typeface="標楷體" pitchFamily="65" charset="-120"/>
                <a:ea typeface="標楷體" pitchFamily="65" charset="-120"/>
              </a:rPr>
              <a:t>人類</a:t>
            </a:r>
            <a:r>
              <a:rPr lang="zh-TW" altLang="en-US" sz="4400" b="1" dirty="0">
                <a:latin typeface="標楷體" pitchFamily="65" charset="-120"/>
                <a:ea typeface="標楷體" pitchFamily="65" charset="-120"/>
              </a:rPr>
              <a:t>生活品質的</a:t>
            </a:r>
            <a:r>
              <a:rPr lang="zh-TW" altLang="en-US" sz="4400" b="1" dirty="0" smtClean="0">
                <a:latin typeface="標楷體" pitchFamily="65" charset="-120"/>
                <a:ea typeface="標楷體" pitchFamily="65" charset="-120"/>
              </a:rPr>
              <a:t>技藝</a:t>
            </a:r>
            <a:endParaRPr lang="zh-TW" altLang="en-US" sz="4400" b="1" dirty="0">
              <a:latin typeface="標楷體" pitchFamily="65" charset="-120"/>
              <a:ea typeface="標楷體" pitchFamily="65" charset="-120"/>
            </a:endParaRPr>
          </a:p>
        </p:txBody>
      </p:sp>
      <p:sp>
        <p:nvSpPr>
          <p:cNvPr id="62466" name="Rectangle 7"/>
          <p:cNvSpPr>
            <a:spLocks noChangeArrowheads="1"/>
          </p:cNvSpPr>
          <p:nvPr/>
        </p:nvSpPr>
        <p:spPr bwMode="auto">
          <a:xfrm>
            <a:off x="179388" y="1916113"/>
            <a:ext cx="8785225" cy="4752975"/>
          </a:xfrm>
          <a:prstGeom prst="rect">
            <a:avLst/>
          </a:prstGeom>
          <a:noFill/>
          <a:ln w="9525">
            <a:noFill/>
            <a:miter lim="800000"/>
            <a:headEnd/>
            <a:tailEnd/>
          </a:ln>
        </p:spPr>
        <p:txBody>
          <a:bodyPr/>
          <a:lstStyle/>
          <a:p>
            <a:pPr algn="ctr">
              <a:spcBef>
                <a:spcPct val="20000"/>
              </a:spcBef>
            </a:pPr>
            <a:endParaRPr lang="zh-TW" altLang="zh-TW" sz="2800" b="1">
              <a:ea typeface="標楷體" pitchFamily="65" charset="-120"/>
            </a:endParaRPr>
          </a:p>
        </p:txBody>
      </p:sp>
      <p:pic>
        <p:nvPicPr>
          <p:cNvPr id="76811" name="Picture 11" descr="DSCN9022"/>
          <p:cNvPicPr>
            <a:picLocks noChangeAspect="1" noChangeArrowheads="1"/>
          </p:cNvPicPr>
          <p:nvPr/>
        </p:nvPicPr>
        <p:blipFill>
          <a:blip r:embed="rId3"/>
          <a:srcRect/>
          <a:stretch>
            <a:fillRect/>
          </a:stretch>
        </p:blipFill>
        <p:spPr bwMode="auto">
          <a:xfrm>
            <a:off x="261937" y="2311777"/>
            <a:ext cx="2592388" cy="3455987"/>
          </a:xfrm>
          <a:prstGeom prst="rect">
            <a:avLst/>
          </a:prstGeom>
          <a:noFill/>
          <a:ln w="9525">
            <a:noFill/>
            <a:miter lim="800000"/>
            <a:headEnd/>
            <a:tailEnd/>
          </a:ln>
        </p:spPr>
      </p:pic>
      <p:pic>
        <p:nvPicPr>
          <p:cNvPr id="76813" name="Picture 13" descr="DSCN9023"/>
          <p:cNvPicPr>
            <a:picLocks noChangeAspect="1" noChangeArrowheads="1"/>
          </p:cNvPicPr>
          <p:nvPr/>
        </p:nvPicPr>
        <p:blipFill>
          <a:blip r:embed="rId4"/>
          <a:srcRect/>
          <a:stretch>
            <a:fillRect/>
          </a:stretch>
        </p:blipFill>
        <p:spPr bwMode="auto">
          <a:xfrm>
            <a:off x="4068129" y="1916113"/>
            <a:ext cx="2875751" cy="3908610"/>
          </a:xfrm>
          <a:prstGeom prst="rect">
            <a:avLst/>
          </a:prstGeom>
          <a:noFill/>
          <a:ln w="9525">
            <a:noFill/>
            <a:miter lim="800000"/>
            <a:headEnd/>
            <a:tailEnd/>
          </a:ln>
        </p:spPr>
      </p:pic>
      <p:pic>
        <p:nvPicPr>
          <p:cNvPr id="76809" name="Picture 9" descr="DSCN9025"/>
          <p:cNvPicPr>
            <a:picLocks noChangeAspect="1" noChangeArrowheads="1"/>
          </p:cNvPicPr>
          <p:nvPr/>
        </p:nvPicPr>
        <p:blipFill>
          <a:blip r:embed="rId5"/>
          <a:srcRect/>
          <a:stretch>
            <a:fillRect/>
          </a:stretch>
        </p:blipFill>
        <p:spPr bwMode="auto">
          <a:xfrm>
            <a:off x="2385236" y="3295954"/>
            <a:ext cx="2480277" cy="3306458"/>
          </a:xfrm>
          <a:prstGeom prst="rect">
            <a:avLst/>
          </a:prstGeom>
          <a:noFill/>
          <a:ln w="38100">
            <a:solidFill>
              <a:schemeClr val="bg1"/>
            </a:solidFill>
            <a:miter lim="800000"/>
            <a:headEnd/>
            <a:tailEnd/>
          </a:ln>
        </p:spPr>
      </p:pic>
      <p:pic>
        <p:nvPicPr>
          <p:cNvPr id="76810" name="Picture 10" descr="DSCN9024"/>
          <p:cNvPicPr>
            <a:picLocks noChangeAspect="1" noChangeArrowheads="1"/>
          </p:cNvPicPr>
          <p:nvPr/>
        </p:nvPicPr>
        <p:blipFill>
          <a:blip r:embed="rId6"/>
          <a:srcRect/>
          <a:stretch>
            <a:fillRect/>
          </a:stretch>
        </p:blipFill>
        <p:spPr bwMode="auto">
          <a:xfrm>
            <a:off x="5916362" y="2892739"/>
            <a:ext cx="2637894" cy="3892236"/>
          </a:xfrm>
          <a:prstGeom prst="rect">
            <a:avLst/>
          </a:prstGeom>
          <a:noFill/>
          <a:ln w="38100">
            <a:solidFill>
              <a:schemeClr val="bg1"/>
            </a:solidFill>
            <a:miter lim="800000"/>
            <a:headEnd/>
            <a:tailEnd/>
          </a:ln>
        </p:spPr>
      </p:pic>
      <p:sp>
        <p:nvSpPr>
          <p:cNvPr id="13" name="Google Shape;117;p7"/>
          <p:cNvSpPr>
            <a:spLocks noGrp="1"/>
          </p:cNvSpPr>
          <p:nvPr>
            <p:ph type="sldNum" sz="quarter" idx="4294967295"/>
          </p:nvPr>
        </p:nvSpPr>
        <p:spPr bwMode="auto">
          <a:xfrm>
            <a:off x="8248048" y="6419850"/>
            <a:ext cx="658813" cy="365125"/>
          </a:xfrm>
          <a:prstGeom prst="rect">
            <a:avLst/>
          </a:prstGeom>
          <a:noFill/>
          <a:ln>
            <a:miter lim="800000"/>
            <a:headEnd/>
            <a:tailEnd/>
          </a:ln>
        </p:spPr>
        <p:txBody>
          <a:bodyPr wrap="square" lIns="91425" tIns="45700" rIns="91425" bIns="45700" numCol="1" anchorCtr="0" compatLnSpc="1">
            <a:prstTxWarp prst="textNoShape">
              <a:avLst/>
            </a:prstTxWarp>
          </a:bodyPr>
          <a:lstStyle/>
          <a:p>
            <a:pPr fontAlgn="base">
              <a:spcBef>
                <a:spcPct val="0"/>
              </a:spcBef>
              <a:spcAft>
                <a:spcPct val="0"/>
              </a:spcAft>
            </a:pPr>
            <a:r>
              <a:rPr lang="en-US" altLang="zh-TW" dirty="0" smtClean="0">
                <a:latin typeface="Arial" charset="0"/>
                <a:cs typeface="Arial" charset="0"/>
                <a:sym typeface="Arial" charset="0"/>
              </a:rPr>
              <a:t>31</a:t>
            </a:r>
            <a:endParaRPr lang="zh-TW" altLang="zh-TW" dirty="0">
              <a:latin typeface="Arial" charset="0"/>
              <a:cs typeface="Arial" charset="0"/>
              <a:sym typeface="Arial" charset="0"/>
            </a:endParaRPr>
          </a:p>
        </p:txBody>
      </p:sp>
    </p:spTree>
    <p:extLst>
      <p:ext uri="{BB962C8B-B14F-4D97-AF65-F5344CB8AC3E}">
        <p14:creationId xmlns:p14="http://schemas.microsoft.com/office/powerpoint/2010/main" val="144275235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6811"/>
                                        </p:tgtEl>
                                        <p:attrNameLst>
                                          <p:attrName>style.visibility</p:attrName>
                                        </p:attrNameLst>
                                      </p:cBhvr>
                                      <p:to>
                                        <p:strVal val="visible"/>
                                      </p:to>
                                    </p:set>
                                    <p:anim calcmode="lin" valueType="num">
                                      <p:cBhvr additive="base">
                                        <p:cTn id="7" dur="500" fill="hold"/>
                                        <p:tgtEl>
                                          <p:spTgt spid="76811"/>
                                        </p:tgtEl>
                                        <p:attrNameLst>
                                          <p:attrName>ppt_x</p:attrName>
                                        </p:attrNameLst>
                                      </p:cBhvr>
                                      <p:tavLst>
                                        <p:tav tm="0">
                                          <p:val>
                                            <p:strVal val="#ppt_x"/>
                                          </p:val>
                                        </p:tav>
                                        <p:tav tm="100000">
                                          <p:val>
                                            <p:strVal val="#ppt_x"/>
                                          </p:val>
                                        </p:tav>
                                      </p:tavLst>
                                    </p:anim>
                                    <p:anim calcmode="lin" valueType="num">
                                      <p:cBhvr additive="base">
                                        <p:cTn id="8" dur="500" fill="hold"/>
                                        <p:tgtEl>
                                          <p:spTgt spid="768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6809"/>
                                        </p:tgtEl>
                                        <p:attrNameLst>
                                          <p:attrName>style.visibility</p:attrName>
                                        </p:attrNameLst>
                                      </p:cBhvr>
                                      <p:to>
                                        <p:strVal val="visible"/>
                                      </p:to>
                                    </p:set>
                                    <p:anim calcmode="lin" valueType="num">
                                      <p:cBhvr additive="base">
                                        <p:cTn id="11" dur="500" fill="hold"/>
                                        <p:tgtEl>
                                          <p:spTgt spid="76809"/>
                                        </p:tgtEl>
                                        <p:attrNameLst>
                                          <p:attrName>ppt_x</p:attrName>
                                        </p:attrNameLst>
                                      </p:cBhvr>
                                      <p:tavLst>
                                        <p:tav tm="0">
                                          <p:val>
                                            <p:strVal val="#ppt_x"/>
                                          </p:val>
                                        </p:tav>
                                        <p:tav tm="100000">
                                          <p:val>
                                            <p:strVal val="#ppt_x"/>
                                          </p:val>
                                        </p:tav>
                                      </p:tavLst>
                                    </p:anim>
                                    <p:anim calcmode="lin" valueType="num">
                                      <p:cBhvr additive="base">
                                        <p:cTn id="12" dur="500" fill="hold"/>
                                        <p:tgtEl>
                                          <p:spTgt spid="7680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76813"/>
                                        </p:tgtEl>
                                        <p:attrNameLst>
                                          <p:attrName>style.visibility</p:attrName>
                                        </p:attrNameLst>
                                      </p:cBhvr>
                                      <p:to>
                                        <p:strVal val="visible"/>
                                      </p:to>
                                    </p:set>
                                    <p:anim calcmode="lin" valueType="num">
                                      <p:cBhvr additive="base">
                                        <p:cTn id="15" dur="500" fill="hold"/>
                                        <p:tgtEl>
                                          <p:spTgt spid="76813"/>
                                        </p:tgtEl>
                                        <p:attrNameLst>
                                          <p:attrName>ppt_x</p:attrName>
                                        </p:attrNameLst>
                                      </p:cBhvr>
                                      <p:tavLst>
                                        <p:tav tm="0">
                                          <p:val>
                                            <p:strVal val="#ppt_x"/>
                                          </p:val>
                                        </p:tav>
                                        <p:tav tm="100000">
                                          <p:val>
                                            <p:strVal val="#ppt_x"/>
                                          </p:val>
                                        </p:tav>
                                      </p:tavLst>
                                    </p:anim>
                                    <p:anim calcmode="lin" valueType="num">
                                      <p:cBhvr additive="base">
                                        <p:cTn id="16" dur="500" fill="hold"/>
                                        <p:tgtEl>
                                          <p:spTgt spid="76813"/>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76810"/>
                                        </p:tgtEl>
                                        <p:attrNameLst>
                                          <p:attrName>style.visibility</p:attrName>
                                        </p:attrNameLst>
                                      </p:cBhvr>
                                      <p:to>
                                        <p:strVal val="visible"/>
                                      </p:to>
                                    </p:set>
                                    <p:anim calcmode="lin" valueType="num">
                                      <p:cBhvr additive="base">
                                        <p:cTn id="19" dur="500" fill="hold"/>
                                        <p:tgtEl>
                                          <p:spTgt spid="76810"/>
                                        </p:tgtEl>
                                        <p:attrNameLst>
                                          <p:attrName>ppt_x</p:attrName>
                                        </p:attrNameLst>
                                      </p:cBhvr>
                                      <p:tavLst>
                                        <p:tav tm="0">
                                          <p:val>
                                            <p:strVal val="#ppt_x"/>
                                          </p:val>
                                        </p:tav>
                                        <p:tav tm="100000">
                                          <p:val>
                                            <p:strVal val="#ppt_x"/>
                                          </p:val>
                                        </p:tav>
                                      </p:tavLst>
                                    </p:anim>
                                    <p:anim calcmode="lin" valueType="num">
                                      <p:cBhvr additive="base">
                                        <p:cTn id="20" dur="500" fill="hold"/>
                                        <p:tgtEl>
                                          <p:spTgt spid="768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fld id="{2CCA5788-24B1-4ED8-A585-92EBC2ACDFDE}" type="slidenum">
              <a:rPr lang="zh-TW" altLang="en-US" smtClean="0"/>
              <a:t>37</a:t>
            </a:fld>
            <a:endParaRPr lang="zh-TW" altLang="en-US"/>
          </a:p>
        </p:txBody>
      </p:sp>
      <p:sp>
        <p:nvSpPr>
          <p:cNvPr id="3" name="文字方塊 2"/>
          <p:cNvSpPr txBox="1"/>
          <p:nvPr/>
        </p:nvSpPr>
        <p:spPr>
          <a:xfrm>
            <a:off x="466344" y="1188818"/>
            <a:ext cx="5376672" cy="615553"/>
          </a:xfrm>
          <a:prstGeom prst="rect">
            <a:avLst/>
          </a:prstGeom>
          <a:noFill/>
        </p:spPr>
        <p:txBody>
          <a:bodyPr wrap="square" rtlCol="0">
            <a:spAutoFit/>
          </a:bodyPr>
          <a:lstStyle/>
          <a:p>
            <a:r>
              <a:rPr lang="en-US" altLang="zh-TW" sz="3400" dirty="0" smtClean="0">
                <a:solidFill>
                  <a:srgbClr val="00B050"/>
                </a:solidFill>
                <a:latin typeface="標楷體" panose="03000509000000000000" pitchFamily="65" charset="-120"/>
                <a:ea typeface="標楷體" panose="03000509000000000000" pitchFamily="65" charset="-120"/>
              </a:rPr>
              <a:t>000 </a:t>
            </a:r>
            <a:r>
              <a:rPr lang="zh-TW" altLang="en-US" sz="3400" dirty="0" smtClean="0">
                <a:solidFill>
                  <a:srgbClr val="0000FF"/>
                </a:solidFill>
                <a:latin typeface="標楷體" panose="03000509000000000000" pitchFamily="65" charset="-120"/>
                <a:ea typeface="標楷體" panose="03000509000000000000" pitchFamily="65" charset="-120"/>
              </a:rPr>
              <a:t>林</a:t>
            </a:r>
            <a:r>
              <a:rPr lang="zh-TW" altLang="en-US" sz="3400" dirty="0" smtClean="0">
                <a:solidFill>
                  <a:srgbClr val="00B050"/>
                </a:solidFill>
                <a:latin typeface="標楷體" panose="03000509000000000000" pitchFamily="65" charset="-120"/>
                <a:ea typeface="標楷體" panose="03000509000000000000" pitchFamily="65" charset="-120"/>
              </a:rPr>
              <a:t>林總總</a:t>
            </a:r>
            <a:r>
              <a:rPr lang="zh-TW" altLang="en-US" sz="3400" dirty="0">
                <a:solidFill>
                  <a:srgbClr val="00B050"/>
                </a:solidFill>
                <a:latin typeface="標楷體" panose="03000509000000000000" pitchFamily="65" charset="-120"/>
                <a:ea typeface="標楷體" panose="03000509000000000000" pitchFamily="65" charset="-120"/>
              </a:rPr>
              <a:t>是總</a:t>
            </a:r>
            <a:r>
              <a:rPr lang="zh-TW" altLang="en-US" sz="3400" dirty="0" smtClean="0">
                <a:solidFill>
                  <a:srgbClr val="00B050"/>
                </a:solidFill>
                <a:latin typeface="標楷體" panose="03000509000000000000" pitchFamily="65" charset="-120"/>
                <a:ea typeface="標楷體" panose="03000509000000000000" pitchFamily="65" charset="-120"/>
              </a:rPr>
              <a:t>類</a:t>
            </a:r>
            <a:r>
              <a:rPr lang="en-US" altLang="zh-TW" sz="3400" dirty="0" smtClean="0">
                <a:solidFill>
                  <a:srgbClr val="C00000"/>
                </a:solidFill>
                <a:latin typeface="標楷體" panose="03000509000000000000" pitchFamily="65" charset="-120"/>
                <a:ea typeface="標楷體" panose="03000509000000000000" pitchFamily="65" charset="-120"/>
              </a:rPr>
              <a:t>(</a:t>
            </a:r>
            <a:r>
              <a:rPr lang="zh-TW" altLang="en-US" sz="3400" dirty="0" smtClean="0">
                <a:solidFill>
                  <a:srgbClr val="C00000"/>
                </a:solidFill>
                <a:latin typeface="標楷體" panose="03000509000000000000" pitchFamily="65" charset="-120"/>
                <a:ea typeface="標楷體" panose="03000509000000000000" pitchFamily="65" charset="-120"/>
              </a:rPr>
              <a:t>總類</a:t>
            </a:r>
            <a:r>
              <a:rPr lang="en-US" altLang="zh-TW" sz="3400" dirty="0" smtClean="0">
                <a:solidFill>
                  <a:srgbClr val="C00000"/>
                </a:solidFill>
                <a:latin typeface="標楷體" panose="03000509000000000000" pitchFamily="65" charset="-120"/>
                <a:ea typeface="標楷體" panose="03000509000000000000" pitchFamily="65" charset="-120"/>
              </a:rPr>
              <a:t>)</a:t>
            </a:r>
            <a:endParaRPr lang="zh-TW" altLang="en-US" sz="3400" dirty="0">
              <a:solidFill>
                <a:srgbClr val="C00000"/>
              </a:solidFill>
              <a:latin typeface="標楷體" panose="03000509000000000000" pitchFamily="65" charset="-120"/>
              <a:ea typeface="標楷體" panose="03000509000000000000" pitchFamily="65" charset="-120"/>
            </a:endParaRPr>
          </a:p>
        </p:txBody>
      </p:sp>
      <p:sp>
        <p:nvSpPr>
          <p:cNvPr id="4" name="文字方塊 3"/>
          <p:cNvSpPr txBox="1"/>
          <p:nvPr/>
        </p:nvSpPr>
        <p:spPr>
          <a:xfrm>
            <a:off x="838611" y="198569"/>
            <a:ext cx="4784949" cy="769441"/>
          </a:xfrm>
          <a:prstGeom prst="rect">
            <a:avLst/>
          </a:prstGeom>
          <a:noFill/>
        </p:spPr>
        <p:txBody>
          <a:bodyPr wrap="square" rtlCol="0">
            <a:spAutoFit/>
          </a:bodyPr>
          <a:lstStyle/>
          <a:p>
            <a:r>
              <a:rPr lang="zh-TW" altLang="en-US" sz="4400" b="1" dirty="0" smtClean="0">
                <a:latin typeface="標楷體" panose="03000509000000000000" pitchFamily="65" charset="-120"/>
                <a:ea typeface="標楷體" panose="03000509000000000000" pitchFamily="65" charset="-120"/>
              </a:rPr>
              <a:t>圖書十</a:t>
            </a:r>
            <a:r>
              <a:rPr lang="zh-TW" altLang="en-US" sz="4400" b="1" dirty="0">
                <a:latin typeface="標楷體" panose="03000509000000000000" pitchFamily="65" charset="-120"/>
                <a:ea typeface="標楷體" panose="03000509000000000000" pitchFamily="65" charset="-120"/>
              </a:rPr>
              <a:t>大</a:t>
            </a:r>
            <a:r>
              <a:rPr lang="zh-TW" altLang="en-US" sz="4400" b="1" dirty="0" smtClean="0">
                <a:latin typeface="標楷體" panose="03000509000000000000" pitchFamily="65" charset="-120"/>
                <a:ea typeface="標楷體" panose="03000509000000000000" pitchFamily="65" charset="-120"/>
              </a:rPr>
              <a:t>分類口訣</a:t>
            </a:r>
            <a:endParaRPr lang="zh-TW" altLang="en-US" sz="4400" b="1" dirty="0">
              <a:latin typeface="標楷體" panose="03000509000000000000" pitchFamily="65" charset="-120"/>
              <a:ea typeface="標楷體" panose="03000509000000000000" pitchFamily="65" charset="-120"/>
            </a:endParaRPr>
          </a:p>
        </p:txBody>
      </p:sp>
      <p:sp>
        <p:nvSpPr>
          <p:cNvPr id="5" name="文字方塊 4"/>
          <p:cNvSpPr txBox="1"/>
          <p:nvPr/>
        </p:nvSpPr>
        <p:spPr>
          <a:xfrm>
            <a:off x="466344" y="1742812"/>
            <a:ext cx="5916168" cy="615553"/>
          </a:xfrm>
          <a:prstGeom prst="rect">
            <a:avLst/>
          </a:prstGeom>
          <a:noFill/>
        </p:spPr>
        <p:txBody>
          <a:bodyPr wrap="square" rtlCol="0">
            <a:spAutoFit/>
          </a:bodyPr>
          <a:lstStyle/>
          <a:p>
            <a:r>
              <a:rPr lang="en-US" altLang="zh-TW" sz="3400" dirty="0" smtClean="0">
                <a:solidFill>
                  <a:srgbClr val="00B050"/>
                </a:solidFill>
                <a:latin typeface="標楷體" panose="03000509000000000000" pitchFamily="65" charset="-120"/>
                <a:ea typeface="標楷體" panose="03000509000000000000" pitchFamily="65" charset="-120"/>
              </a:rPr>
              <a:t>100 </a:t>
            </a:r>
            <a:r>
              <a:rPr lang="zh-TW" altLang="en-US" sz="3400" dirty="0" smtClean="0">
                <a:solidFill>
                  <a:srgbClr val="0000FF"/>
                </a:solidFill>
                <a:latin typeface="標楷體" pitchFamily="65" charset="-120"/>
                <a:ea typeface="標楷體" pitchFamily="65" charset="-120"/>
              </a:rPr>
              <a:t>一</a:t>
            </a:r>
            <a:r>
              <a:rPr lang="zh-TW" altLang="en-US" sz="3400" dirty="0" smtClean="0">
                <a:solidFill>
                  <a:srgbClr val="00B050"/>
                </a:solidFill>
                <a:latin typeface="標楷體" pitchFamily="65" charset="-120"/>
                <a:ea typeface="標楷體" pitchFamily="65" charset="-120"/>
              </a:rPr>
              <a:t>思</a:t>
            </a:r>
            <a:r>
              <a:rPr lang="zh-TW" altLang="en-US" sz="3400" dirty="0">
                <a:solidFill>
                  <a:srgbClr val="00B050"/>
                </a:solidFill>
                <a:latin typeface="標楷體" pitchFamily="65" charset="-120"/>
                <a:ea typeface="標楷體" pitchFamily="65" charset="-120"/>
              </a:rPr>
              <a:t>一想</a:t>
            </a:r>
            <a:r>
              <a:rPr lang="zh-TW" altLang="en-US" sz="3400" dirty="0" smtClean="0">
                <a:solidFill>
                  <a:srgbClr val="00B050"/>
                </a:solidFill>
                <a:latin typeface="標楷體" pitchFamily="65" charset="-120"/>
                <a:ea typeface="標楷體" pitchFamily="65" charset="-120"/>
              </a:rPr>
              <a:t>是</a:t>
            </a:r>
            <a:r>
              <a:rPr lang="zh-TW" altLang="en-US" sz="3400" dirty="0">
                <a:solidFill>
                  <a:srgbClr val="00B050"/>
                </a:solidFill>
                <a:latin typeface="標楷體" panose="03000509000000000000" pitchFamily="65" charset="-120"/>
                <a:ea typeface="標楷體" panose="03000509000000000000" pitchFamily="65" charset="-120"/>
              </a:rPr>
              <a:t>哲學</a:t>
            </a:r>
            <a:r>
              <a:rPr lang="en-US" altLang="zh-TW" sz="3400" dirty="0" smtClean="0">
                <a:solidFill>
                  <a:srgbClr val="C00000"/>
                </a:solidFill>
                <a:latin typeface="標楷體" panose="03000509000000000000" pitchFamily="65" charset="-120"/>
                <a:ea typeface="標楷體" panose="03000509000000000000" pitchFamily="65" charset="-120"/>
              </a:rPr>
              <a:t>(</a:t>
            </a:r>
            <a:r>
              <a:rPr lang="zh-TW" altLang="en-US" sz="3400" dirty="0" smtClean="0">
                <a:solidFill>
                  <a:srgbClr val="C00000"/>
                </a:solidFill>
                <a:latin typeface="標楷體" panose="03000509000000000000" pitchFamily="65" charset="-120"/>
                <a:ea typeface="標楷體" panose="03000509000000000000" pitchFamily="65" charset="-120"/>
              </a:rPr>
              <a:t>哲學類</a:t>
            </a:r>
            <a:r>
              <a:rPr lang="en-US" altLang="zh-TW" sz="3400" dirty="0" smtClean="0">
                <a:solidFill>
                  <a:srgbClr val="C00000"/>
                </a:solidFill>
                <a:latin typeface="標楷體" panose="03000509000000000000" pitchFamily="65" charset="-120"/>
                <a:ea typeface="標楷體" panose="03000509000000000000" pitchFamily="65" charset="-120"/>
              </a:rPr>
              <a:t>)</a:t>
            </a:r>
            <a:endParaRPr lang="zh-TW" altLang="en-US" sz="3400" dirty="0">
              <a:solidFill>
                <a:srgbClr val="C00000"/>
              </a:solidFill>
              <a:latin typeface="標楷體" panose="03000509000000000000" pitchFamily="65" charset="-120"/>
              <a:ea typeface="標楷體" panose="03000509000000000000" pitchFamily="65" charset="-120"/>
            </a:endParaRPr>
          </a:p>
        </p:txBody>
      </p:sp>
      <p:sp>
        <p:nvSpPr>
          <p:cNvPr id="6" name="文字方塊 5"/>
          <p:cNvSpPr txBox="1"/>
          <p:nvPr/>
        </p:nvSpPr>
        <p:spPr>
          <a:xfrm>
            <a:off x="466344" y="2291860"/>
            <a:ext cx="5916168" cy="615553"/>
          </a:xfrm>
          <a:prstGeom prst="rect">
            <a:avLst/>
          </a:prstGeom>
          <a:noFill/>
        </p:spPr>
        <p:txBody>
          <a:bodyPr wrap="square" rtlCol="0">
            <a:spAutoFit/>
          </a:bodyPr>
          <a:lstStyle/>
          <a:p>
            <a:r>
              <a:rPr lang="en-US" altLang="zh-TW" sz="3400" dirty="0" smtClean="0">
                <a:solidFill>
                  <a:srgbClr val="00B050"/>
                </a:solidFill>
                <a:latin typeface="標楷體" panose="03000509000000000000" pitchFamily="65" charset="-120"/>
                <a:ea typeface="標楷體" panose="03000509000000000000" pitchFamily="65" charset="-120"/>
              </a:rPr>
              <a:t>200 </a:t>
            </a:r>
            <a:r>
              <a:rPr lang="zh-TW" altLang="en-US" sz="3400" dirty="0" smtClean="0">
                <a:solidFill>
                  <a:srgbClr val="0000FF"/>
                </a:solidFill>
                <a:latin typeface="標楷體" panose="03000509000000000000" pitchFamily="65" charset="-120"/>
                <a:ea typeface="標楷體" panose="03000509000000000000" pitchFamily="65" charset="-120"/>
              </a:rPr>
              <a:t>阿</a:t>
            </a:r>
            <a:r>
              <a:rPr lang="zh-TW" altLang="en-US" sz="3400" dirty="0" smtClean="0">
                <a:solidFill>
                  <a:srgbClr val="00B050"/>
                </a:solidFill>
                <a:latin typeface="標楷體" panose="03000509000000000000" pitchFamily="65" charset="-120"/>
                <a:ea typeface="標楷體" panose="03000509000000000000" pitchFamily="65" charset="-120"/>
              </a:rPr>
              <a:t>彌陀佛是宗教</a:t>
            </a:r>
            <a:r>
              <a:rPr lang="en-US" altLang="zh-TW" sz="3400" dirty="0" smtClean="0">
                <a:solidFill>
                  <a:srgbClr val="C00000"/>
                </a:solidFill>
                <a:latin typeface="標楷體" panose="03000509000000000000" pitchFamily="65" charset="-120"/>
                <a:ea typeface="標楷體" panose="03000509000000000000" pitchFamily="65" charset="-120"/>
              </a:rPr>
              <a:t>(</a:t>
            </a:r>
            <a:r>
              <a:rPr lang="zh-TW" altLang="en-US" sz="3400" dirty="0" smtClean="0">
                <a:solidFill>
                  <a:srgbClr val="C00000"/>
                </a:solidFill>
                <a:latin typeface="標楷體" panose="03000509000000000000" pitchFamily="65" charset="-120"/>
                <a:ea typeface="標楷體" panose="03000509000000000000" pitchFamily="65" charset="-120"/>
              </a:rPr>
              <a:t>宗教類</a:t>
            </a:r>
            <a:r>
              <a:rPr lang="en-US" altLang="zh-TW" sz="3400" dirty="0" smtClean="0">
                <a:solidFill>
                  <a:srgbClr val="C00000"/>
                </a:solidFill>
                <a:latin typeface="標楷體" panose="03000509000000000000" pitchFamily="65" charset="-120"/>
                <a:ea typeface="標楷體" panose="03000509000000000000" pitchFamily="65" charset="-120"/>
              </a:rPr>
              <a:t>)</a:t>
            </a:r>
            <a:endParaRPr lang="zh-TW" altLang="en-US" sz="3400" dirty="0">
              <a:solidFill>
                <a:srgbClr val="C00000"/>
              </a:solidFill>
              <a:latin typeface="標楷體" panose="03000509000000000000" pitchFamily="65" charset="-120"/>
              <a:ea typeface="標楷體" panose="03000509000000000000" pitchFamily="65" charset="-120"/>
            </a:endParaRPr>
          </a:p>
        </p:txBody>
      </p:sp>
      <p:sp>
        <p:nvSpPr>
          <p:cNvPr id="7" name="文字方塊 6"/>
          <p:cNvSpPr txBox="1"/>
          <p:nvPr/>
        </p:nvSpPr>
        <p:spPr>
          <a:xfrm>
            <a:off x="443663" y="2833841"/>
            <a:ext cx="6725233" cy="615553"/>
          </a:xfrm>
          <a:prstGeom prst="rect">
            <a:avLst/>
          </a:prstGeom>
          <a:noFill/>
        </p:spPr>
        <p:txBody>
          <a:bodyPr wrap="square" rtlCol="0">
            <a:spAutoFit/>
          </a:bodyPr>
          <a:lstStyle/>
          <a:p>
            <a:r>
              <a:rPr lang="en-US" altLang="zh-TW" sz="3400" dirty="0" smtClean="0">
                <a:solidFill>
                  <a:srgbClr val="00B050"/>
                </a:solidFill>
                <a:latin typeface="標楷體" panose="03000509000000000000" pitchFamily="65" charset="-120"/>
                <a:ea typeface="標楷體" panose="03000509000000000000" pitchFamily="65" charset="-120"/>
              </a:rPr>
              <a:t>300 </a:t>
            </a:r>
            <a:r>
              <a:rPr lang="zh-TW" altLang="en-US" sz="3400" dirty="0" smtClean="0">
                <a:solidFill>
                  <a:srgbClr val="0000FF"/>
                </a:solidFill>
                <a:latin typeface="標楷體" panose="03000509000000000000" pitchFamily="65" charset="-120"/>
                <a:ea typeface="標楷體" panose="03000509000000000000" pitchFamily="65" charset="-120"/>
              </a:rPr>
              <a:t>山</a:t>
            </a:r>
            <a:r>
              <a:rPr lang="zh-TW" altLang="en-US" sz="3400" dirty="0" smtClean="0">
                <a:solidFill>
                  <a:srgbClr val="00B050"/>
                </a:solidFill>
                <a:latin typeface="標楷體" panose="03000509000000000000" pitchFamily="65" charset="-120"/>
                <a:ea typeface="標楷體" panose="03000509000000000000" pitchFamily="65" charset="-120"/>
              </a:rPr>
              <a:t>明水秀</a:t>
            </a:r>
            <a:r>
              <a:rPr lang="zh-TW" altLang="en-US" sz="3400" dirty="0">
                <a:solidFill>
                  <a:srgbClr val="00B050"/>
                </a:solidFill>
                <a:latin typeface="標楷體" panose="03000509000000000000" pitchFamily="65" charset="-120"/>
                <a:ea typeface="標楷體" panose="03000509000000000000" pitchFamily="65" charset="-120"/>
              </a:rPr>
              <a:t>真自然</a:t>
            </a:r>
            <a:r>
              <a:rPr lang="en-US" altLang="zh-TW" sz="3400" dirty="0" smtClean="0">
                <a:solidFill>
                  <a:srgbClr val="C00000"/>
                </a:solidFill>
                <a:latin typeface="標楷體" panose="03000509000000000000" pitchFamily="65" charset="-120"/>
                <a:ea typeface="標楷體" panose="03000509000000000000" pitchFamily="65" charset="-120"/>
              </a:rPr>
              <a:t>(</a:t>
            </a:r>
            <a:r>
              <a:rPr lang="zh-TW" altLang="en-US" sz="3400" dirty="0" smtClean="0">
                <a:solidFill>
                  <a:srgbClr val="C00000"/>
                </a:solidFill>
                <a:latin typeface="標楷體" panose="03000509000000000000" pitchFamily="65" charset="-120"/>
                <a:ea typeface="標楷體" panose="03000509000000000000" pitchFamily="65" charset="-120"/>
              </a:rPr>
              <a:t>自然科學類</a:t>
            </a:r>
            <a:r>
              <a:rPr lang="en-US" altLang="zh-TW" sz="3400" dirty="0" smtClean="0">
                <a:solidFill>
                  <a:srgbClr val="C00000"/>
                </a:solidFill>
                <a:latin typeface="標楷體" panose="03000509000000000000" pitchFamily="65" charset="-120"/>
                <a:ea typeface="標楷體" panose="03000509000000000000" pitchFamily="65" charset="-120"/>
              </a:rPr>
              <a:t>)</a:t>
            </a:r>
            <a:endParaRPr lang="zh-TW" altLang="en-US" sz="3400" dirty="0">
              <a:solidFill>
                <a:srgbClr val="C00000"/>
              </a:solidFill>
              <a:latin typeface="標楷體" panose="03000509000000000000" pitchFamily="65" charset="-120"/>
              <a:ea typeface="標楷體" panose="03000509000000000000" pitchFamily="65" charset="-120"/>
            </a:endParaRPr>
          </a:p>
        </p:txBody>
      </p:sp>
      <p:sp>
        <p:nvSpPr>
          <p:cNvPr id="8" name="文字方塊 7"/>
          <p:cNvSpPr txBox="1"/>
          <p:nvPr/>
        </p:nvSpPr>
        <p:spPr>
          <a:xfrm>
            <a:off x="422999" y="3384819"/>
            <a:ext cx="6766560" cy="615553"/>
          </a:xfrm>
          <a:prstGeom prst="rect">
            <a:avLst/>
          </a:prstGeom>
          <a:noFill/>
        </p:spPr>
        <p:txBody>
          <a:bodyPr wrap="square" rtlCol="0">
            <a:spAutoFit/>
          </a:bodyPr>
          <a:lstStyle/>
          <a:p>
            <a:r>
              <a:rPr lang="en-US" altLang="zh-TW" sz="3400" dirty="0" smtClean="0">
                <a:solidFill>
                  <a:srgbClr val="00B050"/>
                </a:solidFill>
                <a:latin typeface="標楷體" panose="03000509000000000000" pitchFamily="65" charset="-120"/>
                <a:ea typeface="標楷體" panose="03000509000000000000" pitchFamily="65" charset="-120"/>
              </a:rPr>
              <a:t>400 </a:t>
            </a:r>
            <a:r>
              <a:rPr lang="zh-TW" altLang="en-US" sz="3400" dirty="0" smtClean="0">
                <a:solidFill>
                  <a:srgbClr val="0000FF"/>
                </a:solidFill>
                <a:latin typeface="標楷體" panose="03000509000000000000" pitchFamily="65" charset="-120"/>
                <a:ea typeface="標楷體" panose="03000509000000000000" pitchFamily="65" charset="-120"/>
              </a:rPr>
              <a:t>實</a:t>
            </a:r>
            <a:r>
              <a:rPr lang="zh-TW" altLang="en-US" sz="3400" dirty="0" smtClean="0">
                <a:solidFill>
                  <a:srgbClr val="00B050"/>
                </a:solidFill>
                <a:latin typeface="標楷體" panose="03000509000000000000" pitchFamily="65" charset="-120"/>
                <a:ea typeface="標楷體" panose="03000509000000000000" pitchFamily="65" charset="-120"/>
              </a:rPr>
              <a:t>際</a:t>
            </a:r>
            <a:r>
              <a:rPr lang="zh-TW" altLang="en-US" sz="3400" dirty="0">
                <a:solidFill>
                  <a:srgbClr val="00B050"/>
                </a:solidFill>
                <a:latin typeface="標楷體" panose="03000509000000000000" pitchFamily="65" charset="-120"/>
                <a:ea typeface="標楷體" panose="03000509000000000000" pitchFamily="65" charset="-120"/>
              </a:rPr>
              <a:t>運用妙科學</a:t>
            </a:r>
            <a:r>
              <a:rPr lang="en-US" altLang="zh-TW" sz="3400" dirty="0" smtClean="0">
                <a:solidFill>
                  <a:srgbClr val="C00000"/>
                </a:solidFill>
                <a:latin typeface="標楷體" panose="03000509000000000000" pitchFamily="65" charset="-120"/>
                <a:ea typeface="標楷體" panose="03000509000000000000" pitchFamily="65" charset="-120"/>
              </a:rPr>
              <a:t>(</a:t>
            </a:r>
            <a:r>
              <a:rPr lang="zh-TW" altLang="en-US" sz="3400" dirty="0" smtClean="0">
                <a:solidFill>
                  <a:srgbClr val="C00000"/>
                </a:solidFill>
                <a:latin typeface="標楷體" panose="03000509000000000000" pitchFamily="65" charset="-120"/>
                <a:ea typeface="標楷體" panose="03000509000000000000" pitchFamily="65" charset="-120"/>
              </a:rPr>
              <a:t>應用科學類</a:t>
            </a:r>
            <a:r>
              <a:rPr lang="en-US" altLang="zh-TW" sz="3400" dirty="0" smtClean="0">
                <a:solidFill>
                  <a:srgbClr val="C00000"/>
                </a:solidFill>
                <a:latin typeface="標楷體" panose="03000509000000000000" pitchFamily="65" charset="-120"/>
                <a:ea typeface="標楷體" panose="03000509000000000000" pitchFamily="65" charset="-120"/>
              </a:rPr>
              <a:t>)</a:t>
            </a:r>
            <a:endParaRPr lang="zh-TW" altLang="en-US" sz="3400" dirty="0">
              <a:solidFill>
                <a:srgbClr val="C00000"/>
              </a:solidFill>
              <a:latin typeface="標楷體" panose="03000509000000000000" pitchFamily="65" charset="-120"/>
              <a:ea typeface="標楷體" panose="03000509000000000000" pitchFamily="65" charset="-120"/>
            </a:endParaRPr>
          </a:p>
        </p:txBody>
      </p:sp>
      <p:sp>
        <p:nvSpPr>
          <p:cNvPr id="10" name="矩形 9"/>
          <p:cNvSpPr/>
          <p:nvPr/>
        </p:nvSpPr>
        <p:spPr>
          <a:xfrm>
            <a:off x="422999" y="3904220"/>
            <a:ext cx="6724918" cy="615553"/>
          </a:xfrm>
          <a:prstGeom prst="rect">
            <a:avLst/>
          </a:prstGeom>
        </p:spPr>
        <p:txBody>
          <a:bodyPr wrap="none">
            <a:spAutoFit/>
          </a:bodyPr>
          <a:lstStyle/>
          <a:p>
            <a:r>
              <a:rPr lang="en-US" altLang="zh-TW" sz="3400" dirty="0" smtClean="0">
                <a:solidFill>
                  <a:srgbClr val="00B050"/>
                </a:solidFill>
                <a:latin typeface="標楷體" panose="03000509000000000000" pitchFamily="65" charset="-120"/>
                <a:ea typeface="標楷體" panose="03000509000000000000" pitchFamily="65" charset="-120"/>
              </a:rPr>
              <a:t>500 </a:t>
            </a:r>
            <a:r>
              <a:rPr lang="zh-TW" altLang="en-US" sz="3400" dirty="0" smtClean="0">
                <a:solidFill>
                  <a:srgbClr val="0000FF"/>
                </a:solidFill>
                <a:latin typeface="標楷體" panose="03000509000000000000" pitchFamily="65" charset="-120"/>
                <a:ea typeface="標楷體" panose="03000509000000000000" pitchFamily="65" charset="-120"/>
              </a:rPr>
              <a:t>我</a:t>
            </a:r>
            <a:r>
              <a:rPr lang="zh-TW" altLang="en-US" sz="3400" dirty="0" smtClean="0">
                <a:solidFill>
                  <a:srgbClr val="00B050"/>
                </a:solidFill>
                <a:latin typeface="標楷體" panose="03000509000000000000" pitchFamily="65" charset="-120"/>
                <a:ea typeface="標楷體" panose="03000509000000000000" pitchFamily="65" charset="-120"/>
              </a:rPr>
              <a:t>交</a:t>
            </a:r>
            <a:r>
              <a:rPr lang="zh-TW" altLang="en-US" sz="3400" dirty="0">
                <a:solidFill>
                  <a:srgbClr val="00B050"/>
                </a:solidFill>
                <a:latin typeface="標楷體" panose="03000509000000000000" pitchFamily="65" charset="-120"/>
                <a:ea typeface="標楷體" panose="03000509000000000000" pitchFamily="65" charset="-120"/>
              </a:rPr>
              <a:t>朋友</a:t>
            </a:r>
            <a:r>
              <a:rPr lang="zh-TW" altLang="en-US" sz="3400" dirty="0" smtClean="0">
                <a:solidFill>
                  <a:srgbClr val="00B050"/>
                </a:solidFill>
                <a:latin typeface="標楷體" panose="03000509000000000000" pitchFamily="65" charset="-120"/>
                <a:ea typeface="標楷體" panose="03000509000000000000" pitchFamily="65" charset="-120"/>
              </a:rPr>
              <a:t>是</a:t>
            </a:r>
            <a:r>
              <a:rPr lang="zh-TW" altLang="en-US" sz="3400" dirty="0">
                <a:solidFill>
                  <a:srgbClr val="00B050"/>
                </a:solidFill>
                <a:latin typeface="標楷體" panose="03000509000000000000" pitchFamily="65" charset="-120"/>
                <a:ea typeface="標楷體" panose="03000509000000000000" pitchFamily="65" charset="-120"/>
              </a:rPr>
              <a:t>社會</a:t>
            </a:r>
            <a:r>
              <a:rPr lang="en-US" altLang="zh-TW" sz="3400" dirty="0">
                <a:solidFill>
                  <a:srgbClr val="C00000"/>
                </a:solidFill>
                <a:latin typeface="標楷體" panose="03000509000000000000" pitchFamily="65" charset="-120"/>
                <a:ea typeface="標楷體" panose="03000509000000000000" pitchFamily="65" charset="-120"/>
              </a:rPr>
              <a:t>(</a:t>
            </a:r>
            <a:r>
              <a:rPr lang="zh-TW" altLang="en-US" sz="3400" dirty="0">
                <a:solidFill>
                  <a:srgbClr val="C00000"/>
                </a:solidFill>
                <a:latin typeface="標楷體" panose="03000509000000000000" pitchFamily="65" charset="-120"/>
                <a:ea typeface="標楷體" panose="03000509000000000000" pitchFamily="65" charset="-120"/>
              </a:rPr>
              <a:t>社會科學類</a:t>
            </a:r>
            <a:r>
              <a:rPr lang="en-US" altLang="zh-TW" sz="3400" dirty="0">
                <a:solidFill>
                  <a:srgbClr val="C00000"/>
                </a:solidFill>
                <a:latin typeface="標楷體" panose="03000509000000000000" pitchFamily="65" charset="-120"/>
                <a:ea typeface="標楷體" panose="03000509000000000000" pitchFamily="65" charset="-120"/>
              </a:rPr>
              <a:t>)</a:t>
            </a:r>
            <a:endParaRPr lang="zh-TW" altLang="en-US" sz="3400" dirty="0">
              <a:solidFill>
                <a:srgbClr val="C00000"/>
              </a:solidFill>
              <a:latin typeface="標楷體" panose="03000509000000000000" pitchFamily="65" charset="-120"/>
              <a:ea typeface="標楷體" panose="03000509000000000000" pitchFamily="65" charset="-120"/>
            </a:endParaRPr>
          </a:p>
        </p:txBody>
      </p:sp>
      <p:sp>
        <p:nvSpPr>
          <p:cNvPr id="11" name="矩形 10"/>
          <p:cNvSpPr/>
          <p:nvPr/>
        </p:nvSpPr>
        <p:spPr>
          <a:xfrm>
            <a:off x="422999" y="4423621"/>
            <a:ext cx="7814960" cy="615553"/>
          </a:xfrm>
          <a:prstGeom prst="rect">
            <a:avLst/>
          </a:prstGeom>
        </p:spPr>
        <p:txBody>
          <a:bodyPr wrap="none">
            <a:spAutoFit/>
          </a:bodyPr>
          <a:lstStyle/>
          <a:p>
            <a:r>
              <a:rPr lang="en-US" altLang="zh-TW" sz="3400" dirty="0" smtClean="0">
                <a:solidFill>
                  <a:srgbClr val="00B050"/>
                </a:solidFill>
                <a:latin typeface="標楷體" panose="03000509000000000000" pitchFamily="65" charset="-120"/>
                <a:ea typeface="標楷體" panose="03000509000000000000" pitchFamily="65" charset="-120"/>
              </a:rPr>
              <a:t>600 </a:t>
            </a:r>
            <a:r>
              <a:rPr lang="zh-TW" altLang="en-US" sz="3400" dirty="0">
                <a:solidFill>
                  <a:srgbClr val="0000FF"/>
                </a:solidFill>
                <a:latin typeface="標楷體" panose="03000509000000000000" pitchFamily="65" charset="-120"/>
                <a:ea typeface="標楷體" panose="03000509000000000000" pitchFamily="65" charset="-120"/>
              </a:rPr>
              <a:t>六</a:t>
            </a:r>
            <a:r>
              <a:rPr lang="zh-TW" altLang="en-US" sz="3400" dirty="0">
                <a:solidFill>
                  <a:srgbClr val="00B050"/>
                </a:solidFill>
                <a:latin typeface="標楷體" panose="03000509000000000000" pitchFamily="65" charset="-120"/>
                <a:ea typeface="標楷體" panose="03000509000000000000" pitchFamily="65" charset="-120"/>
              </a:rPr>
              <a:t>朝古都在</a:t>
            </a:r>
            <a:r>
              <a:rPr lang="zh-TW" altLang="en-US" sz="3400" dirty="0" smtClean="0">
                <a:solidFill>
                  <a:srgbClr val="00B050"/>
                </a:solidFill>
                <a:latin typeface="標楷體" panose="03000509000000000000" pitchFamily="65" charset="-120"/>
                <a:ea typeface="標楷體" panose="03000509000000000000" pitchFamily="65" charset="-120"/>
              </a:rPr>
              <a:t>中國</a:t>
            </a:r>
            <a:r>
              <a:rPr lang="en-US" altLang="zh-TW" sz="3400" dirty="0" smtClean="0">
                <a:solidFill>
                  <a:srgbClr val="C00000"/>
                </a:solidFill>
                <a:latin typeface="標楷體" panose="03000509000000000000" pitchFamily="65" charset="-120"/>
                <a:ea typeface="標楷體" panose="03000509000000000000" pitchFamily="65" charset="-120"/>
              </a:rPr>
              <a:t>(</a:t>
            </a:r>
            <a:r>
              <a:rPr lang="zh-TW" altLang="en-US" sz="3400" dirty="0">
                <a:solidFill>
                  <a:srgbClr val="C00000"/>
                </a:solidFill>
                <a:latin typeface="標楷體" panose="03000509000000000000" pitchFamily="65" charset="-120"/>
                <a:ea typeface="標楷體" panose="03000509000000000000" pitchFamily="65" charset="-120"/>
              </a:rPr>
              <a:t>史地類</a:t>
            </a:r>
            <a:r>
              <a:rPr lang="en-US" altLang="zh-TW" sz="3400" dirty="0">
                <a:solidFill>
                  <a:srgbClr val="C00000"/>
                </a:solidFill>
                <a:latin typeface="標楷體" panose="03000509000000000000" pitchFamily="65" charset="-120"/>
                <a:ea typeface="標楷體" panose="03000509000000000000" pitchFamily="65" charset="-120"/>
              </a:rPr>
              <a:t>-</a:t>
            </a:r>
            <a:r>
              <a:rPr lang="zh-TW" altLang="en-US" sz="3400" dirty="0">
                <a:solidFill>
                  <a:srgbClr val="C00000"/>
                </a:solidFill>
                <a:latin typeface="標楷體" panose="03000509000000000000" pitchFamily="65" charset="-120"/>
                <a:ea typeface="標楷體" panose="03000509000000000000" pitchFamily="65" charset="-120"/>
              </a:rPr>
              <a:t>中國史地</a:t>
            </a:r>
            <a:r>
              <a:rPr lang="en-US" altLang="zh-TW" sz="3400" dirty="0" smtClean="0">
                <a:solidFill>
                  <a:srgbClr val="C00000"/>
                </a:solidFill>
                <a:latin typeface="標楷體" panose="03000509000000000000" pitchFamily="65" charset="-120"/>
                <a:ea typeface="標楷體" panose="03000509000000000000" pitchFamily="65" charset="-120"/>
              </a:rPr>
              <a:t>)</a:t>
            </a:r>
            <a:endParaRPr lang="zh-TW" altLang="en-US" sz="3400" dirty="0">
              <a:solidFill>
                <a:srgbClr val="C00000"/>
              </a:solidFill>
              <a:latin typeface="標楷體" panose="03000509000000000000" pitchFamily="65" charset="-120"/>
              <a:ea typeface="標楷體" panose="03000509000000000000" pitchFamily="65" charset="-120"/>
            </a:endParaRPr>
          </a:p>
        </p:txBody>
      </p:sp>
      <p:sp>
        <p:nvSpPr>
          <p:cNvPr id="12" name="矩形 11"/>
          <p:cNvSpPr/>
          <p:nvPr/>
        </p:nvSpPr>
        <p:spPr>
          <a:xfrm>
            <a:off x="422999" y="4943022"/>
            <a:ext cx="7814960" cy="615553"/>
          </a:xfrm>
          <a:prstGeom prst="rect">
            <a:avLst/>
          </a:prstGeom>
        </p:spPr>
        <p:txBody>
          <a:bodyPr wrap="none">
            <a:spAutoFit/>
          </a:bodyPr>
          <a:lstStyle/>
          <a:p>
            <a:r>
              <a:rPr lang="en-US" altLang="zh-TW" sz="3400" dirty="0" smtClean="0">
                <a:solidFill>
                  <a:srgbClr val="00B050"/>
                </a:solidFill>
                <a:latin typeface="標楷體" panose="03000509000000000000" pitchFamily="65" charset="-120"/>
                <a:ea typeface="標楷體" panose="03000509000000000000" pitchFamily="65" charset="-120"/>
              </a:rPr>
              <a:t>700 </a:t>
            </a:r>
            <a:r>
              <a:rPr lang="zh-TW" altLang="en-US" sz="3400" dirty="0">
                <a:solidFill>
                  <a:srgbClr val="0000FF"/>
                </a:solidFill>
                <a:latin typeface="標楷體" panose="03000509000000000000" pitchFamily="65" charset="-120"/>
                <a:ea typeface="標楷體" panose="03000509000000000000" pitchFamily="65" charset="-120"/>
              </a:rPr>
              <a:t>七</a:t>
            </a:r>
            <a:r>
              <a:rPr lang="zh-TW" altLang="en-US" sz="3400" dirty="0">
                <a:solidFill>
                  <a:srgbClr val="00B050"/>
                </a:solidFill>
                <a:latin typeface="標楷體" panose="03000509000000000000" pitchFamily="65" charset="-120"/>
                <a:ea typeface="標楷體" panose="03000509000000000000" pitchFamily="65" charset="-120"/>
              </a:rPr>
              <a:t>大奇景世界</a:t>
            </a:r>
            <a:r>
              <a:rPr lang="zh-TW" altLang="en-US" sz="3400" dirty="0" smtClean="0">
                <a:solidFill>
                  <a:srgbClr val="00B050"/>
                </a:solidFill>
                <a:latin typeface="標楷體" panose="03000509000000000000" pitchFamily="65" charset="-120"/>
                <a:ea typeface="標楷體" panose="03000509000000000000" pitchFamily="65" charset="-120"/>
              </a:rPr>
              <a:t>遊</a:t>
            </a:r>
            <a:r>
              <a:rPr lang="en-US" altLang="zh-TW" sz="3400" dirty="0" smtClean="0">
                <a:solidFill>
                  <a:srgbClr val="C00000"/>
                </a:solidFill>
                <a:latin typeface="標楷體" panose="03000509000000000000" pitchFamily="65" charset="-120"/>
                <a:ea typeface="標楷體" panose="03000509000000000000" pitchFamily="65" charset="-120"/>
              </a:rPr>
              <a:t>(</a:t>
            </a:r>
            <a:r>
              <a:rPr lang="zh-TW" altLang="en-US" sz="3400" dirty="0">
                <a:solidFill>
                  <a:srgbClr val="C00000"/>
                </a:solidFill>
                <a:latin typeface="標楷體" panose="03000509000000000000" pitchFamily="65" charset="-120"/>
                <a:ea typeface="標楷體" panose="03000509000000000000" pitchFamily="65" charset="-120"/>
              </a:rPr>
              <a:t>史地類</a:t>
            </a:r>
            <a:r>
              <a:rPr lang="en-US" altLang="zh-TW" sz="3400" dirty="0">
                <a:solidFill>
                  <a:srgbClr val="C00000"/>
                </a:solidFill>
                <a:latin typeface="標楷體" panose="03000509000000000000" pitchFamily="65" charset="-120"/>
                <a:ea typeface="標楷體" panose="03000509000000000000" pitchFamily="65" charset="-120"/>
              </a:rPr>
              <a:t>-</a:t>
            </a:r>
            <a:r>
              <a:rPr lang="zh-TW" altLang="en-US" sz="3400" dirty="0">
                <a:solidFill>
                  <a:srgbClr val="C00000"/>
                </a:solidFill>
                <a:latin typeface="標楷體" panose="03000509000000000000" pitchFamily="65" charset="-120"/>
                <a:ea typeface="標楷體" panose="03000509000000000000" pitchFamily="65" charset="-120"/>
              </a:rPr>
              <a:t>世界史地</a:t>
            </a:r>
            <a:r>
              <a:rPr lang="en-US" altLang="zh-TW" sz="3400" dirty="0" smtClean="0">
                <a:solidFill>
                  <a:srgbClr val="C00000"/>
                </a:solidFill>
                <a:latin typeface="標楷體" panose="03000509000000000000" pitchFamily="65" charset="-120"/>
                <a:ea typeface="標楷體" panose="03000509000000000000" pitchFamily="65" charset="-120"/>
              </a:rPr>
              <a:t>)</a:t>
            </a:r>
            <a:endParaRPr lang="zh-TW" altLang="en-US" sz="3400" dirty="0">
              <a:solidFill>
                <a:srgbClr val="C00000"/>
              </a:solidFill>
              <a:latin typeface="標楷體" panose="03000509000000000000" pitchFamily="65" charset="-120"/>
              <a:ea typeface="標楷體" panose="03000509000000000000" pitchFamily="65" charset="-120"/>
            </a:endParaRPr>
          </a:p>
        </p:txBody>
      </p:sp>
      <p:sp>
        <p:nvSpPr>
          <p:cNvPr id="14" name="矩形 13"/>
          <p:cNvSpPr/>
          <p:nvPr/>
        </p:nvSpPr>
        <p:spPr>
          <a:xfrm>
            <a:off x="422999" y="5462423"/>
            <a:ext cx="6724918" cy="615553"/>
          </a:xfrm>
          <a:prstGeom prst="rect">
            <a:avLst/>
          </a:prstGeom>
        </p:spPr>
        <p:txBody>
          <a:bodyPr wrap="none">
            <a:spAutoFit/>
          </a:bodyPr>
          <a:lstStyle/>
          <a:p>
            <a:r>
              <a:rPr lang="en-US" altLang="zh-TW" sz="3400" dirty="0" smtClean="0">
                <a:solidFill>
                  <a:srgbClr val="00B050"/>
                </a:solidFill>
                <a:latin typeface="標楷體" panose="03000509000000000000" pitchFamily="65" charset="-120"/>
                <a:ea typeface="標楷體" panose="03000509000000000000" pitchFamily="65" charset="-120"/>
              </a:rPr>
              <a:t>800 </a:t>
            </a:r>
            <a:r>
              <a:rPr lang="zh-TW" altLang="en-US" sz="3400" dirty="0">
                <a:solidFill>
                  <a:srgbClr val="00B050"/>
                </a:solidFill>
                <a:latin typeface="標楷體" panose="03000509000000000000" pitchFamily="65" charset="-120"/>
                <a:ea typeface="標楷體" panose="03000509000000000000" pitchFamily="65" charset="-120"/>
              </a:rPr>
              <a:t>才高</a:t>
            </a:r>
            <a:r>
              <a:rPr lang="zh-TW" altLang="en-US" sz="3400" dirty="0">
                <a:solidFill>
                  <a:srgbClr val="0000FF"/>
                </a:solidFill>
                <a:latin typeface="標楷體" panose="03000509000000000000" pitchFamily="65" charset="-120"/>
                <a:ea typeface="標楷體" panose="03000509000000000000" pitchFamily="65" charset="-120"/>
              </a:rPr>
              <a:t>八</a:t>
            </a:r>
            <a:r>
              <a:rPr lang="zh-TW" altLang="en-US" sz="3400" dirty="0">
                <a:solidFill>
                  <a:srgbClr val="00B050"/>
                </a:solidFill>
                <a:latin typeface="標楷體" panose="03000509000000000000" pitchFamily="65" charset="-120"/>
                <a:ea typeface="標楷體" panose="03000509000000000000" pitchFamily="65" charset="-120"/>
              </a:rPr>
              <a:t>斗是</a:t>
            </a:r>
            <a:r>
              <a:rPr lang="zh-TW" altLang="en-US" sz="3400" dirty="0" smtClean="0">
                <a:solidFill>
                  <a:srgbClr val="00B050"/>
                </a:solidFill>
                <a:latin typeface="標楷體" panose="03000509000000000000" pitchFamily="65" charset="-120"/>
                <a:ea typeface="標楷體" panose="03000509000000000000" pitchFamily="65" charset="-120"/>
              </a:rPr>
              <a:t>文學</a:t>
            </a:r>
            <a:r>
              <a:rPr lang="en-US" altLang="zh-TW" sz="3400" dirty="0" smtClean="0">
                <a:solidFill>
                  <a:srgbClr val="C00000"/>
                </a:solidFill>
                <a:latin typeface="標楷體" panose="03000509000000000000" pitchFamily="65" charset="-120"/>
                <a:ea typeface="標楷體" panose="03000509000000000000" pitchFamily="65" charset="-120"/>
              </a:rPr>
              <a:t>(</a:t>
            </a:r>
            <a:r>
              <a:rPr lang="zh-TW" altLang="en-US" sz="3400" dirty="0">
                <a:solidFill>
                  <a:srgbClr val="C00000"/>
                </a:solidFill>
                <a:latin typeface="標楷體" panose="03000509000000000000" pitchFamily="65" charset="-120"/>
                <a:ea typeface="標楷體" panose="03000509000000000000" pitchFamily="65" charset="-120"/>
              </a:rPr>
              <a:t>語言文學類</a:t>
            </a:r>
            <a:r>
              <a:rPr lang="en-US" altLang="zh-TW" sz="3400" dirty="0" smtClean="0">
                <a:solidFill>
                  <a:srgbClr val="C00000"/>
                </a:solidFill>
                <a:latin typeface="標楷體" panose="03000509000000000000" pitchFamily="65" charset="-120"/>
                <a:ea typeface="標楷體" panose="03000509000000000000" pitchFamily="65" charset="-120"/>
              </a:rPr>
              <a:t>)</a:t>
            </a:r>
            <a:endParaRPr lang="zh-TW" altLang="en-US" sz="3400" dirty="0">
              <a:solidFill>
                <a:srgbClr val="C00000"/>
              </a:solidFill>
              <a:latin typeface="標楷體" panose="03000509000000000000" pitchFamily="65" charset="-120"/>
              <a:ea typeface="標楷體" panose="03000509000000000000" pitchFamily="65" charset="-120"/>
            </a:endParaRPr>
          </a:p>
        </p:txBody>
      </p:sp>
      <p:sp>
        <p:nvSpPr>
          <p:cNvPr id="15" name="矩形 14"/>
          <p:cNvSpPr/>
          <p:nvPr/>
        </p:nvSpPr>
        <p:spPr>
          <a:xfrm>
            <a:off x="422999" y="5981824"/>
            <a:ext cx="5852884" cy="615553"/>
          </a:xfrm>
          <a:prstGeom prst="rect">
            <a:avLst/>
          </a:prstGeom>
        </p:spPr>
        <p:txBody>
          <a:bodyPr wrap="none">
            <a:spAutoFit/>
          </a:bodyPr>
          <a:lstStyle/>
          <a:p>
            <a:r>
              <a:rPr lang="en-US" altLang="zh-TW" sz="3400" dirty="0" smtClean="0">
                <a:solidFill>
                  <a:srgbClr val="00B050"/>
                </a:solidFill>
                <a:latin typeface="標楷體" panose="03000509000000000000" pitchFamily="65" charset="-120"/>
                <a:ea typeface="標楷體" panose="03000509000000000000" pitchFamily="65" charset="-120"/>
              </a:rPr>
              <a:t>900 </a:t>
            </a:r>
            <a:r>
              <a:rPr lang="zh-TW" altLang="en-US" sz="3400" dirty="0" smtClean="0">
                <a:solidFill>
                  <a:srgbClr val="00B050"/>
                </a:solidFill>
                <a:latin typeface="標楷體" panose="03000509000000000000" pitchFamily="65" charset="-120"/>
                <a:ea typeface="標楷體" panose="03000509000000000000" pitchFamily="65" charset="-120"/>
              </a:rPr>
              <a:t>音樂</a:t>
            </a:r>
            <a:r>
              <a:rPr lang="zh-TW" altLang="en-US" sz="3400" dirty="0">
                <a:solidFill>
                  <a:srgbClr val="00B050"/>
                </a:solidFill>
                <a:latin typeface="標楷體" panose="03000509000000000000" pitchFamily="65" charset="-120"/>
                <a:ea typeface="標楷體" panose="03000509000000000000" pitchFamily="65" charset="-120"/>
              </a:rPr>
              <a:t>藝術最</a:t>
            </a:r>
            <a:r>
              <a:rPr lang="zh-TW" altLang="en-US" sz="3400" dirty="0" smtClean="0">
                <a:solidFill>
                  <a:srgbClr val="00B050"/>
                </a:solidFill>
                <a:latin typeface="標楷體" panose="03000509000000000000" pitchFamily="65" charset="-120"/>
                <a:ea typeface="標楷體" panose="03000509000000000000" pitchFamily="65" charset="-120"/>
              </a:rPr>
              <a:t>長</a:t>
            </a:r>
            <a:r>
              <a:rPr lang="zh-TW" altLang="en-US" sz="3400" dirty="0" smtClean="0">
                <a:solidFill>
                  <a:srgbClr val="0000FF"/>
                </a:solidFill>
                <a:latin typeface="標楷體" panose="03000509000000000000" pitchFamily="65" charset="-120"/>
                <a:ea typeface="標楷體" panose="03000509000000000000" pitchFamily="65" charset="-120"/>
              </a:rPr>
              <a:t>久</a:t>
            </a:r>
            <a:r>
              <a:rPr lang="en-US" altLang="zh-TW" sz="3400" dirty="0" smtClean="0">
                <a:solidFill>
                  <a:srgbClr val="C00000"/>
                </a:solidFill>
                <a:latin typeface="標楷體" panose="03000509000000000000" pitchFamily="65" charset="-120"/>
                <a:ea typeface="標楷體" panose="03000509000000000000" pitchFamily="65" charset="-120"/>
              </a:rPr>
              <a:t>(</a:t>
            </a:r>
            <a:r>
              <a:rPr lang="zh-TW" altLang="en-US" sz="3400" dirty="0" smtClean="0">
                <a:solidFill>
                  <a:srgbClr val="C00000"/>
                </a:solidFill>
                <a:latin typeface="標楷體" panose="03000509000000000000" pitchFamily="65" charset="-120"/>
                <a:ea typeface="標楷體" panose="03000509000000000000" pitchFamily="65" charset="-120"/>
              </a:rPr>
              <a:t>藝術類</a:t>
            </a:r>
            <a:r>
              <a:rPr lang="en-US" altLang="zh-TW" sz="3400" dirty="0" smtClean="0">
                <a:solidFill>
                  <a:srgbClr val="C00000"/>
                </a:solidFill>
                <a:latin typeface="標楷體" panose="03000509000000000000" pitchFamily="65" charset="-120"/>
                <a:ea typeface="標楷體" panose="03000509000000000000" pitchFamily="65" charset="-120"/>
              </a:rPr>
              <a:t>)</a:t>
            </a:r>
            <a:endParaRPr lang="zh-TW" altLang="en-US" sz="3400" dirty="0">
              <a:solidFill>
                <a:srgbClr val="C00000"/>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3166498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fill="hold"/>
                                        <p:tgtEl>
                                          <p:spTgt spid="7"/>
                                        </p:tgtEl>
                                        <p:attrNameLst>
                                          <p:attrName>ppt_x</p:attrName>
                                        </p:attrNameLst>
                                      </p:cBhvr>
                                      <p:tavLst>
                                        <p:tav tm="0">
                                          <p:val>
                                            <p:strVal val="#ppt_x"/>
                                          </p:val>
                                        </p:tav>
                                        <p:tav tm="100000">
                                          <p:val>
                                            <p:strVal val="#ppt_x"/>
                                          </p:val>
                                        </p:tav>
                                      </p:tavLst>
                                    </p:anim>
                                    <p:anim calcmode="lin" valueType="num">
                                      <p:cBhvr additive="base">
                                        <p:cTn id="2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1000"/>
                                        <p:tgtEl>
                                          <p:spTgt spid="8"/>
                                        </p:tgtEl>
                                      </p:cBhvr>
                                    </p:animEffect>
                                    <p:anim calcmode="lin" valueType="num">
                                      <p:cBhvr>
                                        <p:cTn id="31" dur="1000" fill="hold"/>
                                        <p:tgtEl>
                                          <p:spTgt spid="8"/>
                                        </p:tgtEl>
                                        <p:attrNameLst>
                                          <p:attrName>ppt_x</p:attrName>
                                        </p:attrNameLst>
                                      </p:cBhvr>
                                      <p:tavLst>
                                        <p:tav tm="0">
                                          <p:val>
                                            <p:strVal val="#ppt_x"/>
                                          </p:val>
                                        </p:tav>
                                        <p:tav tm="100000">
                                          <p:val>
                                            <p:strVal val="#ppt_x"/>
                                          </p:val>
                                        </p:tav>
                                      </p:tavLst>
                                    </p:anim>
                                    <p:anim calcmode="lin" valueType="num">
                                      <p:cBhvr>
                                        <p:cTn id="3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down)">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circle(in)">
                                      <p:cBhvr>
                                        <p:cTn id="42" dur="20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31"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 calcmode="lin" valueType="num">
                                      <p:cBhvr>
                                        <p:cTn id="47" dur="1000" fill="hold"/>
                                        <p:tgtEl>
                                          <p:spTgt spid="12"/>
                                        </p:tgtEl>
                                        <p:attrNameLst>
                                          <p:attrName>ppt_w</p:attrName>
                                        </p:attrNameLst>
                                      </p:cBhvr>
                                      <p:tavLst>
                                        <p:tav tm="0">
                                          <p:val>
                                            <p:fltVal val="0"/>
                                          </p:val>
                                        </p:tav>
                                        <p:tav tm="100000">
                                          <p:val>
                                            <p:strVal val="#ppt_w"/>
                                          </p:val>
                                        </p:tav>
                                      </p:tavLst>
                                    </p:anim>
                                    <p:anim calcmode="lin" valueType="num">
                                      <p:cBhvr>
                                        <p:cTn id="48" dur="1000" fill="hold"/>
                                        <p:tgtEl>
                                          <p:spTgt spid="12"/>
                                        </p:tgtEl>
                                        <p:attrNameLst>
                                          <p:attrName>ppt_h</p:attrName>
                                        </p:attrNameLst>
                                      </p:cBhvr>
                                      <p:tavLst>
                                        <p:tav tm="0">
                                          <p:val>
                                            <p:fltVal val="0"/>
                                          </p:val>
                                        </p:tav>
                                        <p:tav tm="100000">
                                          <p:val>
                                            <p:strVal val="#ppt_h"/>
                                          </p:val>
                                        </p:tav>
                                      </p:tavLst>
                                    </p:anim>
                                    <p:anim calcmode="lin" valueType="num">
                                      <p:cBhvr>
                                        <p:cTn id="49" dur="1000" fill="hold"/>
                                        <p:tgtEl>
                                          <p:spTgt spid="12"/>
                                        </p:tgtEl>
                                        <p:attrNameLst>
                                          <p:attrName>style.rotation</p:attrName>
                                        </p:attrNameLst>
                                      </p:cBhvr>
                                      <p:tavLst>
                                        <p:tav tm="0">
                                          <p:val>
                                            <p:fltVal val="90"/>
                                          </p:val>
                                        </p:tav>
                                        <p:tav tm="100000">
                                          <p:val>
                                            <p:fltVal val="0"/>
                                          </p:val>
                                        </p:tav>
                                      </p:tavLst>
                                    </p:anim>
                                    <p:animEffect transition="in" filter="fade">
                                      <p:cBhvr>
                                        <p:cTn id="50" dur="1000"/>
                                        <p:tgtEl>
                                          <p:spTgt spid="12"/>
                                        </p:tgtEl>
                                      </p:cBhvr>
                                    </p:animEffect>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4"/>
                                        </p:tgtEl>
                                        <p:attrNameLst>
                                          <p:attrName>style.visibility</p:attrName>
                                        </p:attrNameLst>
                                      </p:cBhvr>
                                      <p:to>
                                        <p:strVal val="visible"/>
                                      </p:to>
                                    </p:set>
                                    <p:anim calcmode="lin" valueType="num">
                                      <p:cBhvr additive="base">
                                        <p:cTn id="55" dur="500" fill="hold"/>
                                        <p:tgtEl>
                                          <p:spTgt spid="14"/>
                                        </p:tgtEl>
                                        <p:attrNameLst>
                                          <p:attrName>ppt_x</p:attrName>
                                        </p:attrNameLst>
                                      </p:cBhvr>
                                      <p:tavLst>
                                        <p:tav tm="0">
                                          <p:val>
                                            <p:strVal val="#ppt_x"/>
                                          </p:val>
                                        </p:tav>
                                        <p:tav tm="100000">
                                          <p:val>
                                            <p:strVal val="#ppt_x"/>
                                          </p:val>
                                        </p:tav>
                                      </p:tavLst>
                                    </p:anim>
                                    <p:anim calcmode="lin" valueType="num">
                                      <p:cBhvr additive="base">
                                        <p:cTn id="5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grpId="0" nodeType="clickEffect">
                                  <p:stCondLst>
                                    <p:cond delay="0"/>
                                  </p:stCondLst>
                                  <p:childTnLst>
                                    <p:set>
                                      <p:cBhvr>
                                        <p:cTn id="60" dur="1" fill="hold">
                                          <p:stCondLst>
                                            <p:cond delay="0"/>
                                          </p:stCondLst>
                                        </p:cTn>
                                        <p:tgtEl>
                                          <p:spTgt spid="15"/>
                                        </p:tgtEl>
                                        <p:attrNameLst>
                                          <p:attrName>style.visibility</p:attrName>
                                        </p:attrNameLst>
                                      </p:cBhvr>
                                      <p:to>
                                        <p:strVal val="visible"/>
                                      </p:to>
                                    </p:set>
                                    <p:animEffect transition="in" filter="wipe(down)">
                                      <p:cBhvr>
                                        <p:cTn id="61" dur="580">
                                          <p:stCondLst>
                                            <p:cond delay="0"/>
                                          </p:stCondLst>
                                        </p:cTn>
                                        <p:tgtEl>
                                          <p:spTgt spid="15"/>
                                        </p:tgtEl>
                                      </p:cBhvr>
                                    </p:animEffect>
                                    <p:anim calcmode="lin" valueType="num">
                                      <p:cBhvr>
                                        <p:cTn id="62"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67" dur="26">
                                          <p:stCondLst>
                                            <p:cond delay="650"/>
                                          </p:stCondLst>
                                        </p:cTn>
                                        <p:tgtEl>
                                          <p:spTgt spid="15"/>
                                        </p:tgtEl>
                                      </p:cBhvr>
                                      <p:to x="100000" y="60000"/>
                                    </p:animScale>
                                    <p:animScale>
                                      <p:cBhvr>
                                        <p:cTn id="68" dur="166" decel="50000">
                                          <p:stCondLst>
                                            <p:cond delay="676"/>
                                          </p:stCondLst>
                                        </p:cTn>
                                        <p:tgtEl>
                                          <p:spTgt spid="15"/>
                                        </p:tgtEl>
                                      </p:cBhvr>
                                      <p:to x="100000" y="100000"/>
                                    </p:animScale>
                                    <p:animScale>
                                      <p:cBhvr>
                                        <p:cTn id="69" dur="26">
                                          <p:stCondLst>
                                            <p:cond delay="1312"/>
                                          </p:stCondLst>
                                        </p:cTn>
                                        <p:tgtEl>
                                          <p:spTgt spid="15"/>
                                        </p:tgtEl>
                                      </p:cBhvr>
                                      <p:to x="100000" y="80000"/>
                                    </p:animScale>
                                    <p:animScale>
                                      <p:cBhvr>
                                        <p:cTn id="70" dur="166" decel="50000">
                                          <p:stCondLst>
                                            <p:cond delay="1338"/>
                                          </p:stCondLst>
                                        </p:cTn>
                                        <p:tgtEl>
                                          <p:spTgt spid="15"/>
                                        </p:tgtEl>
                                      </p:cBhvr>
                                      <p:to x="100000" y="100000"/>
                                    </p:animScale>
                                    <p:animScale>
                                      <p:cBhvr>
                                        <p:cTn id="71" dur="26">
                                          <p:stCondLst>
                                            <p:cond delay="1642"/>
                                          </p:stCondLst>
                                        </p:cTn>
                                        <p:tgtEl>
                                          <p:spTgt spid="15"/>
                                        </p:tgtEl>
                                      </p:cBhvr>
                                      <p:to x="100000" y="90000"/>
                                    </p:animScale>
                                    <p:animScale>
                                      <p:cBhvr>
                                        <p:cTn id="72" dur="166" decel="50000">
                                          <p:stCondLst>
                                            <p:cond delay="1668"/>
                                          </p:stCondLst>
                                        </p:cTn>
                                        <p:tgtEl>
                                          <p:spTgt spid="15"/>
                                        </p:tgtEl>
                                      </p:cBhvr>
                                      <p:to x="100000" y="100000"/>
                                    </p:animScale>
                                    <p:animScale>
                                      <p:cBhvr>
                                        <p:cTn id="73" dur="26">
                                          <p:stCondLst>
                                            <p:cond delay="1808"/>
                                          </p:stCondLst>
                                        </p:cTn>
                                        <p:tgtEl>
                                          <p:spTgt spid="15"/>
                                        </p:tgtEl>
                                      </p:cBhvr>
                                      <p:to x="100000" y="95000"/>
                                    </p:animScale>
                                    <p:animScale>
                                      <p:cBhvr>
                                        <p:cTn id="74" dur="166" decel="50000">
                                          <p:stCondLst>
                                            <p:cond delay="1834"/>
                                          </p:stCondLst>
                                        </p:cTn>
                                        <p:tgtEl>
                                          <p:spTgt spid="1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P spid="8" grpId="0"/>
      <p:bldP spid="10" grpId="0"/>
      <p:bldP spid="11" grpId="0"/>
      <p:bldP spid="12" grpId="0"/>
      <p:bldP spid="14" grpId="0"/>
      <p:bldP spid="1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513" name="Text Box 17"/>
          <p:cNvSpPr txBox="1">
            <a:spLocks noChangeArrowheads="1"/>
          </p:cNvSpPr>
          <p:nvPr/>
        </p:nvSpPr>
        <p:spPr bwMode="auto">
          <a:xfrm>
            <a:off x="2691606" y="1493280"/>
            <a:ext cx="6052837" cy="954107"/>
          </a:xfrm>
          <a:prstGeom prst="rect">
            <a:avLst/>
          </a:prstGeom>
          <a:noFill/>
          <a:ln w="9525">
            <a:noFill/>
            <a:miter lim="800000"/>
            <a:headEnd/>
            <a:tailEnd/>
          </a:ln>
        </p:spPr>
        <p:txBody>
          <a:bodyPr wrap="square">
            <a:spAutoFit/>
          </a:bodyPr>
          <a:lstStyle/>
          <a:p>
            <a:pPr marL="357188" indent="-357188">
              <a:spcBef>
                <a:spcPct val="50000"/>
              </a:spcBef>
            </a:pPr>
            <a:r>
              <a:rPr lang="en-US" altLang="zh-TW" sz="2400" b="1" dirty="0">
                <a:solidFill>
                  <a:srgbClr val="800000"/>
                </a:solidFill>
                <a:latin typeface="標楷體" pitchFamily="65" charset="-120"/>
                <a:ea typeface="標楷體" pitchFamily="65" charset="-120"/>
                <a:sym typeface="Wingdings 2" pitchFamily="18" charset="2"/>
              </a:rPr>
              <a:t></a:t>
            </a:r>
            <a:r>
              <a:rPr lang="zh-TW" altLang="en-US" sz="2800" b="1" dirty="0">
                <a:solidFill>
                  <a:srgbClr val="000066"/>
                </a:solidFill>
                <a:latin typeface="標楷體" pitchFamily="65" charset="-120"/>
                <a:ea typeface="標楷體" pitchFamily="65" charset="-120"/>
              </a:rPr>
              <a:t>老師叫我查</a:t>
            </a:r>
            <a:r>
              <a:rPr lang="zh-TW" altLang="en-US" sz="2800" b="1" dirty="0" smtClean="0">
                <a:solidFill>
                  <a:srgbClr val="000066"/>
                </a:solidFill>
                <a:latin typeface="標楷體" pitchFamily="65" charset="-120"/>
                <a:ea typeface="標楷體" pitchFamily="65" charset="-120"/>
              </a:rPr>
              <a:t>校園植物的</a:t>
            </a:r>
            <a:r>
              <a:rPr lang="zh-TW" altLang="en-US" sz="2800" b="1" dirty="0">
                <a:solidFill>
                  <a:srgbClr val="000066"/>
                </a:solidFill>
                <a:latin typeface="標楷體" pitchFamily="65" charset="-120"/>
                <a:ea typeface="標楷體" pitchFamily="65" charset="-120"/>
              </a:rPr>
              <a:t>名稱，</a:t>
            </a:r>
            <a:br>
              <a:rPr lang="zh-TW" altLang="en-US" sz="2800" b="1" dirty="0">
                <a:solidFill>
                  <a:srgbClr val="000066"/>
                </a:solidFill>
                <a:latin typeface="標楷體" pitchFamily="65" charset="-120"/>
                <a:ea typeface="標楷體" pitchFamily="65" charset="-120"/>
              </a:rPr>
            </a:br>
            <a:r>
              <a:rPr lang="zh-TW" altLang="en-US" sz="2800" b="1" dirty="0">
                <a:solidFill>
                  <a:srgbClr val="000066"/>
                </a:solidFill>
                <a:latin typeface="標楷體" pitchFamily="65" charset="-120"/>
                <a:ea typeface="標楷體" pitchFamily="65" charset="-120"/>
              </a:rPr>
              <a:t>我該在哪一類查呢？</a:t>
            </a:r>
            <a:r>
              <a:rPr lang="zh-TW" altLang="en-US" sz="2800" b="1" dirty="0" smtClean="0">
                <a:solidFill>
                  <a:srgbClr val="000066"/>
                </a:solidFill>
                <a:latin typeface="標楷體" pitchFamily="65" charset="-120"/>
                <a:ea typeface="標楷體" pitchFamily="65" charset="-120"/>
              </a:rPr>
              <a:t>分類號是</a:t>
            </a:r>
            <a:r>
              <a:rPr lang="zh-TW" altLang="en-US" sz="2800" b="1" dirty="0">
                <a:solidFill>
                  <a:srgbClr val="000066"/>
                </a:solidFill>
                <a:latin typeface="標楷體" pitchFamily="65" charset="-120"/>
                <a:ea typeface="標楷體" pitchFamily="65" charset="-120"/>
              </a:rPr>
              <a:t>什麼</a:t>
            </a:r>
            <a:r>
              <a:rPr lang="zh-TW" altLang="en-US" sz="2800" b="1" dirty="0">
                <a:solidFill>
                  <a:srgbClr val="000066"/>
                </a:solidFill>
                <a:ea typeface="標楷體" pitchFamily="65" charset="-120"/>
              </a:rPr>
              <a:t>？</a:t>
            </a:r>
          </a:p>
        </p:txBody>
      </p:sp>
      <p:pic>
        <p:nvPicPr>
          <p:cNvPr id="18" name="圖片 17"/>
          <p:cNvPicPr>
            <a:picLocks noChangeAspect="1"/>
          </p:cNvPicPr>
          <p:nvPr/>
        </p:nvPicPr>
        <p:blipFill>
          <a:blip r:embed="rId3">
            <a:clrChange>
              <a:clrFrom>
                <a:srgbClr val="FFFFFF"/>
              </a:clrFrom>
              <a:clrTo>
                <a:srgbClr val="FFFFFF">
                  <a:alpha val="0"/>
                </a:srgbClr>
              </a:clrTo>
            </a:clrChange>
          </a:blip>
          <a:stretch>
            <a:fillRect/>
          </a:stretch>
        </p:blipFill>
        <p:spPr>
          <a:xfrm>
            <a:off x="1055522" y="137163"/>
            <a:ext cx="2397125" cy="904875"/>
          </a:xfrm>
          <a:prstGeom prst="rect">
            <a:avLst/>
          </a:prstGeom>
        </p:spPr>
      </p:pic>
      <p:sp>
        <p:nvSpPr>
          <p:cNvPr id="19" name="Text Box 60"/>
          <p:cNvSpPr txBox="1">
            <a:spLocks noChangeArrowheads="1"/>
          </p:cNvSpPr>
          <p:nvPr/>
        </p:nvSpPr>
        <p:spPr bwMode="auto">
          <a:xfrm>
            <a:off x="158162" y="1476683"/>
            <a:ext cx="2143071" cy="4555093"/>
          </a:xfrm>
          <a:prstGeom prst="rect">
            <a:avLst/>
          </a:prstGeom>
          <a:solidFill>
            <a:schemeClr val="accent1">
              <a:lumMod val="40000"/>
              <a:lumOff val="60000"/>
            </a:schemeClr>
          </a:solidFill>
          <a:ln w="47625">
            <a:solidFill>
              <a:schemeClr val="tx1"/>
            </a:solidFill>
            <a:prstDash val="dash"/>
            <a:miter lim="800000"/>
            <a:headEnd/>
            <a:tailEnd/>
          </a:ln>
        </p:spPr>
        <p:txBody>
          <a:bodyPr wrap="square">
            <a:spAutoFit/>
          </a:bodyPr>
          <a:lstStyle/>
          <a:p>
            <a:pPr algn="ctr">
              <a:spcBef>
                <a:spcPct val="50000"/>
              </a:spcBef>
            </a:pPr>
            <a:r>
              <a:rPr kumimoji="0" lang="zh-TW" altLang="en-US" sz="2000" b="1" dirty="0">
                <a:solidFill>
                  <a:srgbClr val="0000CC"/>
                </a:solidFill>
                <a:latin typeface="Calibri" pitchFamily="34" charset="0"/>
                <a:ea typeface="標楷體" pitchFamily="65" charset="-120"/>
              </a:rPr>
              <a:t>總類</a:t>
            </a:r>
          </a:p>
          <a:p>
            <a:pPr algn="ctr">
              <a:spcBef>
                <a:spcPct val="50000"/>
              </a:spcBef>
            </a:pPr>
            <a:r>
              <a:rPr kumimoji="0" lang="zh-TW" altLang="en-US" sz="2000" b="1" dirty="0">
                <a:solidFill>
                  <a:srgbClr val="0000CC"/>
                </a:solidFill>
                <a:latin typeface="Calibri" pitchFamily="34" charset="0"/>
                <a:ea typeface="標楷體" pitchFamily="65" charset="-120"/>
              </a:rPr>
              <a:t>哲學類</a:t>
            </a:r>
          </a:p>
          <a:p>
            <a:pPr algn="ctr">
              <a:spcBef>
                <a:spcPct val="50000"/>
              </a:spcBef>
            </a:pPr>
            <a:r>
              <a:rPr kumimoji="0" lang="zh-TW" altLang="en-US" sz="2000" b="1" dirty="0">
                <a:solidFill>
                  <a:srgbClr val="0000CC"/>
                </a:solidFill>
                <a:latin typeface="Calibri" pitchFamily="34" charset="0"/>
                <a:ea typeface="標楷體" pitchFamily="65" charset="-120"/>
              </a:rPr>
              <a:t>宗教類</a:t>
            </a:r>
          </a:p>
          <a:p>
            <a:pPr algn="ctr">
              <a:spcBef>
                <a:spcPct val="50000"/>
              </a:spcBef>
            </a:pPr>
            <a:r>
              <a:rPr kumimoji="0" lang="zh-TW" altLang="en-US" sz="2000" b="1" dirty="0" smtClean="0">
                <a:solidFill>
                  <a:srgbClr val="0000CC"/>
                </a:solidFill>
                <a:latin typeface="Calibri" pitchFamily="34" charset="0"/>
                <a:ea typeface="標楷體" pitchFamily="65" charset="-120"/>
              </a:rPr>
              <a:t>科學</a:t>
            </a:r>
            <a:r>
              <a:rPr kumimoji="0" lang="zh-TW" altLang="en-US" sz="2000" b="1" dirty="0">
                <a:solidFill>
                  <a:srgbClr val="0000CC"/>
                </a:solidFill>
                <a:latin typeface="Calibri" pitchFamily="34" charset="0"/>
                <a:ea typeface="標楷體" pitchFamily="65" charset="-120"/>
              </a:rPr>
              <a:t>類</a:t>
            </a:r>
          </a:p>
          <a:p>
            <a:pPr algn="ctr">
              <a:spcBef>
                <a:spcPct val="50000"/>
              </a:spcBef>
            </a:pPr>
            <a:r>
              <a:rPr kumimoji="0" lang="zh-TW" altLang="en-US" sz="2000" b="1" dirty="0">
                <a:solidFill>
                  <a:srgbClr val="0000CC"/>
                </a:solidFill>
                <a:latin typeface="Calibri" pitchFamily="34" charset="0"/>
                <a:ea typeface="標楷體" pitchFamily="65" charset="-120"/>
              </a:rPr>
              <a:t>應用科學類</a:t>
            </a:r>
          </a:p>
          <a:p>
            <a:pPr algn="ctr">
              <a:spcBef>
                <a:spcPct val="50000"/>
              </a:spcBef>
            </a:pPr>
            <a:r>
              <a:rPr kumimoji="0" lang="zh-TW" altLang="en-US" sz="2000" b="1" dirty="0">
                <a:solidFill>
                  <a:srgbClr val="0000CC"/>
                </a:solidFill>
                <a:latin typeface="Calibri" pitchFamily="34" charset="0"/>
                <a:ea typeface="標楷體" pitchFamily="65" charset="-120"/>
              </a:rPr>
              <a:t>社會科學類</a:t>
            </a:r>
          </a:p>
          <a:p>
            <a:pPr algn="ctr">
              <a:spcBef>
                <a:spcPct val="50000"/>
              </a:spcBef>
            </a:pPr>
            <a:r>
              <a:rPr kumimoji="0" lang="zh-TW" altLang="en-US" sz="2000" b="1" dirty="0" smtClean="0">
                <a:solidFill>
                  <a:srgbClr val="0000CC"/>
                </a:solidFill>
                <a:latin typeface="Calibri" pitchFamily="34" charset="0"/>
                <a:ea typeface="標楷體" pitchFamily="65" charset="-120"/>
              </a:rPr>
              <a:t>史</a:t>
            </a:r>
            <a:r>
              <a:rPr kumimoji="0" lang="zh-TW" altLang="en-US" sz="2000" b="1" dirty="0">
                <a:solidFill>
                  <a:srgbClr val="0000CC"/>
                </a:solidFill>
                <a:latin typeface="Calibri" pitchFamily="34" charset="0"/>
                <a:ea typeface="標楷體" pitchFamily="65" charset="-120"/>
              </a:rPr>
              <a:t>地</a:t>
            </a:r>
            <a:r>
              <a:rPr kumimoji="0" lang="zh-TW" altLang="en-US" sz="2000" b="1" dirty="0" smtClean="0">
                <a:solidFill>
                  <a:srgbClr val="0000CC"/>
                </a:solidFill>
                <a:latin typeface="Calibri" pitchFamily="34" charset="0"/>
                <a:ea typeface="標楷體" pitchFamily="65" charset="-120"/>
              </a:rPr>
              <a:t>類</a:t>
            </a:r>
            <a:r>
              <a:rPr kumimoji="0" lang="en-US" altLang="zh-TW" sz="2000" b="1" dirty="0" smtClean="0">
                <a:solidFill>
                  <a:srgbClr val="0000CC"/>
                </a:solidFill>
                <a:latin typeface="Calibri" pitchFamily="34" charset="0"/>
                <a:ea typeface="標楷體" pitchFamily="65" charset="-120"/>
              </a:rPr>
              <a:t>-</a:t>
            </a:r>
            <a:r>
              <a:rPr kumimoji="0" lang="zh-TW" altLang="en-US" sz="2000" b="1" dirty="0" smtClean="0">
                <a:solidFill>
                  <a:srgbClr val="0000CC"/>
                </a:solidFill>
                <a:latin typeface="Calibri" pitchFamily="34" charset="0"/>
                <a:ea typeface="標楷體" pitchFamily="65" charset="-120"/>
              </a:rPr>
              <a:t>中國史地</a:t>
            </a:r>
            <a:endParaRPr kumimoji="0" lang="zh-TW" altLang="en-US" sz="2000" b="1" dirty="0">
              <a:solidFill>
                <a:srgbClr val="0000CC"/>
              </a:solidFill>
              <a:latin typeface="Calibri" pitchFamily="34" charset="0"/>
              <a:ea typeface="標楷體" pitchFamily="65" charset="-120"/>
            </a:endParaRPr>
          </a:p>
          <a:p>
            <a:pPr algn="ctr">
              <a:spcBef>
                <a:spcPct val="50000"/>
              </a:spcBef>
            </a:pPr>
            <a:r>
              <a:rPr kumimoji="0" lang="zh-TW" altLang="en-US" sz="2000" b="1" dirty="0" smtClean="0">
                <a:solidFill>
                  <a:srgbClr val="0000CC"/>
                </a:solidFill>
                <a:latin typeface="Calibri" pitchFamily="34" charset="0"/>
                <a:ea typeface="標楷體" pitchFamily="65" charset="-120"/>
              </a:rPr>
              <a:t>史地類</a:t>
            </a:r>
            <a:r>
              <a:rPr kumimoji="0" lang="en-US" altLang="zh-TW" sz="2000" b="1" dirty="0" smtClean="0">
                <a:solidFill>
                  <a:srgbClr val="0000CC"/>
                </a:solidFill>
                <a:latin typeface="Calibri" pitchFamily="34" charset="0"/>
                <a:ea typeface="標楷體" pitchFamily="65" charset="-120"/>
              </a:rPr>
              <a:t>-</a:t>
            </a:r>
            <a:r>
              <a:rPr kumimoji="0" lang="zh-TW" altLang="en-US" sz="2000" b="1" dirty="0" smtClean="0">
                <a:solidFill>
                  <a:srgbClr val="0000CC"/>
                </a:solidFill>
                <a:latin typeface="Calibri" pitchFamily="34" charset="0"/>
                <a:ea typeface="標楷體" pitchFamily="65" charset="-120"/>
              </a:rPr>
              <a:t>世界</a:t>
            </a:r>
            <a:r>
              <a:rPr kumimoji="0" lang="zh-TW" altLang="en-US" sz="2000" b="1" dirty="0">
                <a:solidFill>
                  <a:srgbClr val="0000CC"/>
                </a:solidFill>
                <a:latin typeface="Calibri" pitchFamily="34" charset="0"/>
                <a:ea typeface="標楷體" pitchFamily="65" charset="-120"/>
              </a:rPr>
              <a:t>史</a:t>
            </a:r>
            <a:r>
              <a:rPr kumimoji="0" lang="zh-TW" altLang="en-US" sz="2000" b="1" dirty="0" smtClean="0">
                <a:solidFill>
                  <a:srgbClr val="0000CC"/>
                </a:solidFill>
                <a:latin typeface="Calibri" pitchFamily="34" charset="0"/>
                <a:ea typeface="標楷體" pitchFamily="65" charset="-120"/>
              </a:rPr>
              <a:t>地</a:t>
            </a:r>
            <a:endParaRPr kumimoji="0" lang="zh-TW" altLang="en-US" sz="2000" b="1" dirty="0">
              <a:solidFill>
                <a:srgbClr val="0000CC"/>
              </a:solidFill>
              <a:latin typeface="Calibri" pitchFamily="34" charset="0"/>
              <a:ea typeface="標楷體" pitchFamily="65" charset="-120"/>
            </a:endParaRPr>
          </a:p>
          <a:p>
            <a:pPr algn="ctr">
              <a:spcBef>
                <a:spcPct val="50000"/>
              </a:spcBef>
            </a:pPr>
            <a:r>
              <a:rPr kumimoji="0" lang="zh-TW" altLang="en-US" sz="2000" b="1" dirty="0">
                <a:solidFill>
                  <a:srgbClr val="0000CC"/>
                </a:solidFill>
                <a:latin typeface="Calibri" pitchFamily="34" charset="0"/>
                <a:ea typeface="標楷體" pitchFamily="65" charset="-120"/>
              </a:rPr>
              <a:t>語言文學類</a:t>
            </a:r>
          </a:p>
          <a:p>
            <a:pPr algn="ctr">
              <a:spcBef>
                <a:spcPct val="50000"/>
              </a:spcBef>
            </a:pPr>
            <a:r>
              <a:rPr kumimoji="0" lang="zh-TW" altLang="en-US" sz="2000" b="1" dirty="0">
                <a:solidFill>
                  <a:srgbClr val="0000CC"/>
                </a:solidFill>
                <a:latin typeface="Calibri" pitchFamily="34" charset="0"/>
                <a:ea typeface="標楷體" pitchFamily="65" charset="-120"/>
              </a:rPr>
              <a:t>藝術類</a:t>
            </a:r>
          </a:p>
        </p:txBody>
      </p:sp>
      <p:grpSp>
        <p:nvGrpSpPr>
          <p:cNvPr id="20" name="群組 19"/>
          <p:cNvGrpSpPr/>
          <p:nvPr/>
        </p:nvGrpSpPr>
        <p:grpSpPr>
          <a:xfrm>
            <a:off x="2997923" y="2967957"/>
            <a:ext cx="2522484" cy="785853"/>
            <a:chOff x="5814408" y="2333339"/>
            <a:chExt cx="2522484" cy="785853"/>
          </a:xfrm>
        </p:grpSpPr>
        <p:sp>
          <p:nvSpPr>
            <p:cNvPr id="21" name="流程圖: 替代處理程序 20"/>
            <p:cNvSpPr/>
            <p:nvPr/>
          </p:nvSpPr>
          <p:spPr>
            <a:xfrm>
              <a:off x="5814408" y="2333339"/>
              <a:ext cx="2522484" cy="785853"/>
            </a:xfrm>
            <a:prstGeom prst="flowChartAlternateProcess">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ea typeface="微軟正黑體" panose="020B0604030504040204" pitchFamily="34" charset="-120"/>
              </a:endParaRPr>
            </a:p>
          </p:txBody>
        </p:sp>
        <p:sp>
          <p:nvSpPr>
            <p:cNvPr id="22" name="矩形 21"/>
            <p:cNvSpPr/>
            <p:nvPr/>
          </p:nvSpPr>
          <p:spPr>
            <a:xfrm>
              <a:off x="5814408" y="2464655"/>
              <a:ext cx="2281371" cy="523220"/>
            </a:xfrm>
            <a:prstGeom prst="rect">
              <a:avLst/>
            </a:prstGeom>
          </p:spPr>
          <p:txBody>
            <a:bodyPr wrap="square">
              <a:spAutoFit/>
            </a:bodyPr>
            <a:lstStyle/>
            <a:p>
              <a:pPr algn="ctr"/>
              <a:r>
                <a:rPr lang="zh-TW" altLang="en-US" sz="2800" b="1" dirty="0" smtClean="0">
                  <a:solidFill>
                    <a:srgbClr val="990000"/>
                  </a:solidFill>
                  <a:latin typeface="Calibri" pitchFamily="34" charset="0"/>
                  <a:ea typeface="標楷體" pitchFamily="65" charset="-120"/>
                </a:rPr>
                <a:t>科學類</a:t>
              </a:r>
              <a:endParaRPr lang="zh-TW" altLang="en-US" sz="2800" b="1" dirty="0">
                <a:solidFill>
                  <a:srgbClr val="990000"/>
                </a:solidFill>
                <a:latin typeface="Calibri" pitchFamily="34" charset="0"/>
                <a:ea typeface="標楷體" pitchFamily="65" charset="-120"/>
              </a:endParaRPr>
            </a:p>
          </p:txBody>
        </p:sp>
      </p:grpSp>
      <p:grpSp>
        <p:nvGrpSpPr>
          <p:cNvPr id="23" name="群組 22"/>
          <p:cNvGrpSpPr/>
          <p:nvPr/>
        </p:nvGrpSpPr>
        <p:grpSpPr>
          <a:xfrm>
            <a:off x="5975984" y="2978367"/>
            <a:ext cx="2522484" cy="785853"/>
            <a:chOff x="5814408" y="2333339"/>
            <a:chExt cx="2522484" cy="785853"/>
          </a:xfrm>
        </p:grpSpPr>
        <p:sp>
          <p:nvSpPr>
            <p:cNvPr id="24" name="流程圖: 替代處理程序 23"/>
            <p:cNvSpPr/>
            <p:nvPr/>
          </p:nvSpPr>
          <p:spPr>
            <a:xfrm>
              <a:off x="5814408" y="2333339"/>
              <a:ext cx="2522484" cy="785853"/>
            </a:xfrm>
            <a:prstGeom prst="flowChartAlternateProcess">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ea typeface="微軟正黑體" panose="020B0604030504040204" pitchFamily="34" charset="-120"/>
              </a:endParaRPr>
            </a:p>
          </p:txBody>
        </p:sp>
        <p:sp>
          <p:nvSpPr>
            <p:cNvPr id="25" name="矩形 24"/>
            <p:cNvSpPr/>
            <p:nvPr/>
          </p:nvSpPr>
          <p:spPr>
            <a:xfrm>
              <a:off x="5934964" y="2396119"/>
              <a:ext cx="2281371" cy="646331"/>
            </a:xfrm>
            <a:prstGeom prst="rect">
              <a:avLst/>
            </a:prstGeom>
          </p:spPr>
          <p:txBody>
            <a:bodyPr wrap="square">
              <a:spAutoFit/>
            </a:bodyPr>
            <a:lstStyle/>
            <a:p>
              <a:pPr algn="ctr"/>
              <a:r>
                <a:rPr lang="en-US" altLang="zh-TW" sz="3600" b="1" dirty="0" smtClean="0">
                  <a:solidFill>
                    <a:srgbClr val="990000"/>
                  </a:solidFill>
                  <a:latin typeface="Calibri" pitchFamily="34" charset="0"/>
                  <a:ea typeface="標楷體" pitchFamily="65" charset="-120"/>
                </a:rPr>
                <a:t>300</a:t>
              </a:r>
              <a:endParaRPr lang="zh-TW" altLang="en-US" sz="3600" b="1" dirty="0">
                <a:solidFill>
                  <a:srgbClr val="990000"/>
                </a:solidFill>
                <a:latin typeface="Calibri" pitchFamily="34" charset="0"/>
                <a:ea typeface="標楷體" pitchFamily="65" charset="-120"/>
              </a:endParaRPr>
            </a:p>
          </p:txBody>
        </p:sp>
      </p:grpSp>
      <p:grpSp>
        <p:nvGrpSpPr>
          <p:cNvPr id="27" name="群組 26"/>
          <p:cNvGrpSpPr/>
          <p:nvPr/>
        </p:nvGrpSpPr>
        <p:grpSpPr>
          <a:xfrm>
            <a:off x="3775162" y="5081053"/>
            <a:ext cx="3732061" cy="1054571"/>
            <a:chOff x="5814408" y="2333339"/>
            <a:chExt cx="2522484" cy="1085423"/>
          </a:xfrm>
        </p:grpSpPr>
        <p:sp>
          <p:nvSpPr>
            <p:cNvPr id="28" name="流程圖: 替代處理程序 27"/>
            <p:cNvSpPr/>
            <p:nvPr/>
          </p:nvSpPr>
          <p:spPr>
            <a:xfrm>
              <a:off x="5814408" y="2333339"/>
              <a:ext cx="2522484" cy="785853"/>
            </a:xfrm>
            <a:prstGeom prst="flowChartAlternateProcess">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ea typeface="微軟正黑體" panose="020B0604030504040204" pitchFamily="34" charset="-120"/>
              </a:endParaRPr>
            </a:p>
          </p:txBody>
        </p:sp>
        <p:sp>
          <p:nvSpPr>
            <p:cNvPr id="29" name="矩形 28"/>
            <p:cNvSpPr/>
            <p:nvPr/>
          </p:nvSpPr>
          <p:spPr>
            <a:xfrm>
              <a:off x="5814408" y="2464655"/>
              <a:ext cx="2281371" cy="954107"/>
            </a:xfrm>
            <a:prstGeom prst="rect">
              <a:avLst/>
            </a:prstGeom>
          </p:spPr>
          <p:txBody>
            <a:bodyPr wrap="square">
              <a:spAutoFit/>
            </a:bodyPr>
            <a:lstStyle/>
            <a:p>
              <a:pPr algn="ctr"/>
              <a:r>
                <a:rPr lang="zh-TW" altLang="en-US" sz="2800" b="1" dirty="0">
                  <a:solidFill>
                    <a:srgbClr val="990000"/>
                  </a:solidFill>
                  <a:latin typeface="Calibri" pitchFamily="34" charset="0"/>
                  <a:ea typeface="標楷體" pitchFamily="65" charset="-120"/>
                </a:rPr>
                <a:t>史地類</a:t>
              </a:r>
              <a:r>
                <a:rPr lang="en-US" altLang="zh-TW" sz="2800" b="1" dirty="0">
                  <a:solidFill>
                    <a:srgbClr val="990000"/>
                  </a:solidFill>
                  <a:latin typeface="Calibri" pitchFamily="34" charset="0"/>
                  <a:ea typeface="標楷體" pitchFamily="65" charset="-120"/>
                </a:rPr>
                <a:t>-</a:t>
              </a:r>
              <a:r>
                <a:rPr lang="zh-TW" altLang="en-US" sz="2800" b="1" dirty="0">
                  <a:solidFill>
                    <a:srgbClr val="990000"/>
                  </a:solidFill>
                  <a:latin typeface="Calibri" pitchFamily="34" charset="0"/>
                  <a:ea typeface="標楷體" pitchFamily="65" charset="-120"/>
                </a:rPr>
                <a:t>世界史地</a:t>
              </a:r>
            </a:p>
          </p:txBody>
        </p:sp>
      </p:grpSp>
      <p:sp>
        <p:nvSpPr>
          <p:cNvPr id="36" name="Google Shape;117;p7"/>
          <p:cNvSpPr>
            <a:spLocks noGrp="1"/>
          </p:cNvSpPr>
          <p:nvPr>
            <p:ph type="sldNum" sz="quarter" idx="4294967295"/>
          </p:nvPr>
        </p:nvSpPr>
        <p:spPr bwMode="auto">
          <a:xfrm>
            <a:off x="8248048" y="6419850"/>
            <a:ext cx="658813" cy="365125"/>
          </a:xfrm>
          <a:prstGeom prst="rect">
            <a:avLst/>
          </a:prstGeom>
          <a:noFill/>
          <a:ln>
            <a:miter lim="800000"/>
            <a:headEnd/>
            <a:tailEnd/>
          </a:ln>
        </p:spPr>
        <p:txBody>
          <a:bodyPr wrap="square" lIns="91425" tIns="45700" rIns="91425" bIns="45700" numCol="1" anchorCtr="0" compatLnSpc="1">
            <a:prstTxWarp prst="textNoShape">
              <a:avLst/>
            </a:prstTxWarp>
          </a:bodyPr>
          <a:lstStyle/>
          <a:p>
            <a:pPr fontAlgn="base">
              <a:spcBef>
                <a:spcPct val="0"/>
              </a:spcBef>
              <a:spcAft>
                <a:spcPct val="0"/>
              </a:spcAft>
            </a:pPr>
            <a:r>
              <a:rPr lang="en-US" altLang="zh-TW" dirty="0" smtClean="0">
                <a:latin typeface="Arial" charset="0"/>
                <a:cs typeface="Arial" charset="0"/>
                <a:sym typeface="Arial" charset="0"/>
              </a:rPr>
              <a:t>38</a:t>
            </a:r>
            <a:endParaRPr lang="zh-TW" altLang="zh-TW" dirty="0">
              <a:latin typeface="Arial" charset="0"/>
              <a:cs typeface="Arial" charset="0"/>
              <a:sym typeface="Arial" charset="0"/>
            </a:endParaRPr>
          </a:p>
        </p:txBody>
      </p:sp>
      <p:sp>
        <p:nvSpPr>
          <p:cNvPr id="33" name="Text Box 53"/>
          <p:cNvSpPr txBox="1">
            <a:spLocks noChangeArrowheads="1"/>
          </p:cNvSpPr>
          <p:nvPr/>
        </p:nvSpPr>
        <p:spPr bwMode="auto">
          <a:xfrm>
            <a:off x="2505595" y="3905947"/>
            <a:ext cx="5992019" cy="954107"/>
          </a:xfrm>
          <a:prstGeom prst="rect">
            <a:avLst/>
          </a:prstGeom>
          <a:noFill/>
          <a:ln w="9525">
            <a:noFill/>
            <a:miter lim="800000"/>
            <a:headEnd/>
            <a:tailEnd/>
          </a:ln>
        </p:spPr>
        <p:txBody>
          <a:bodyPr wrap="square">
            <a:spAutoFit/>
          </a:bodyPr>
          <a:lstStyle/>
          <a:p>
            <a:pPr marL="357188" indent="-357188">
              <a:spcBef>
                <a:spcPct val="50000"/>
              </a:spcBef>
            </a:pPr>
            <a:r>
              <a:rPr lang="en-US" altLang="zh-TW" sz="2400" b="1" dirty="0">
                <a:solidFill>
                  <a:srgbClr val="800000"/>
                </a:solidFill>
                <a:latin typeface="標楷體" pitchFamily="65" charset="-120"/>
                <a:ea typeface="標楷體" pitchFamily="65" charset="-120"/>
                <a:sym typeface="Wingdings 2" pitchFamily="18" charset="2"/>
              </a:rPr>
              <a:t></a:t>
            </a:r>
            <a:r>
              <a:rPr lang="zh-TW" altLang="en-US" sz="2800" b="1" dirty="0">
                <a:solidFill>
                  <a:srgbClr val="800000"/>
                </a:solidFill>
                <a:latin typeface="標楷體" pitchFamily="65" charset="-120"/>
                <a:ea typeface="標楷體" pitchFamily="65" charset="-120"/>
                <a:sym typeface="Wingdings 2" pitchFamily="18" charset="2"/>
              </a:rPr>
              <a:t>圖書館</a:t>
            </a:r>
            <a:r>
              <a:rPr lang="zh-TW" altLang="en-US" sz="2800" b="1" dirty="0">
                <a:solidFill>
                  <a:srgbClr val="000066"/>
                </a:solidFill>
                <a:latin typeface="標楷體" pitchFamily="65" charset="-120"/>
                <a:ea typeface="標楷體" pitchFamily="65" charset="-120"/>
              </a:rPr>
              <a:t>有一套各國尋寶紀，分類號為</a:t>
            </a:r>
            <a:r>
              <a:rPr lang="en-US" altLang="zh-TW" sz="2800" b="1" dirty="0">
                <a:solidFill>
                  <a:srgbClr val="CC00FF"/>
                </a:solidFill>
                <a:latin typeface="標楷體" pitchFamily="65" charset="-120"/>
                <a:ea typeface="標楷體" pitchFamily="65" charset="-120"/>
              </a:rPr>
              <a:t>710</a:t>
            </a:r>
            <a:r>
              <a:rPr lang="zh-TW" altLang="en-US" sz="2800" b="1" dirty="0">
                <a:solidFill>
                  <a:srgbClr val="000066"/>
                </a:solidFill>
                <a:latin typeface="標楷體" pitchFamily="65" charset="-120"/>
                <a:ea typeface="標楷體" pitchFamily="65" charset="-120"/>
              </a:rPr>
              <a:t>，你知道是屬於哪一類嗎</a:t>
            </a:r>
            <a:r>
              <a:rPr lang="zh-TW" altLang="en-US" sz="2800" b="1" dirty="0">
                <a:solidFill>
                  <a:srgbClr val="000066"/>
                </a:solidFill>
                <a:ea typeface="標楷體" pitchFamily="65" charset="-120"/>
              </a:rPr>
              <a:t>？</a:t>
            </a:r>
          </a:p>
        </p:txBody>
      </p:sp>
    </p:spTree>
    <p:extLst>
      <p:ext uri="{BB962C8B-B14F-4D97-AF65-F5344CB8AC3E}">
        <p14:creationId xmlns:p14="http://schemas.microsoft.com/office/powerpoint/2010/main" val="41458543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dissolv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6513"/>
                                        </p:tgtEl>
                                        <p:attrNameLst>
                                          <p:attrName>style.visibility</p:attrName>
                                        </p:attrNameLst>
                                      </p:cBhvr>
                                      <p:to>
                                        <p:strVal val="visible"/>
                                      </p:to>
                                    </p:set>
                                    <p:animEffect transition="in" filter="fade">
                                      <p:cBhvr>
                                        <p:cTn id="12" dur="500"/>
                                        <p:tgtEl>
                                          <p:spTgt spid="106513"/>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fade">
                                      <p:cBhvr>
                                        <p:cTn id="25" dur="500"/>
                                        <p:tgtEl>
                                          <p:spTgt spid="33"/>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513" grpId="0"/>
      <p:bldP spid="19" grpId="0" animBg="1"/>
      <p:bldP spid="3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512" name="Text Box 16"/>
          <p:cNvSpPr txBox="1">
            <a:spLocks noChangeArrowheads="1"/>
          </p:cNvSpPr>
          <p:nvPr/>
        </p:nvSpPr>
        <p:spPr bwMode="auto">
          <a:xfrm>
            <a:off x="2490466" y="1436099"/>
            <a:ext cx="6545584" cy="954107"/>
          </a:xfrm>
          <a:prstGeom prst="rect">
            <a:avLst/>
          </a:prstGeom>
          <a:noFill/>
          <a:ln w="9525">
            <a:noFill/>
            <a:miter lim="800000"/>
            <a:headEnd/>
            <a:tailEnd/>
          </a:ln>
        </p:spPr>
        <p:txBody>
          <a:bodyPr wrap="square">
            <a:spAutoFit/>
          </a:bodyPr>
          <a:lstStyle/>
          <a:p>
            <a:pPr>
              <a:spcBef>
                <a:spcPct val="50000"/>
              </a:spcBef>
            </a:pPr>
            <a:r>
              <a:rPr kumimoji="0" lang="en-US" altLang="zh-TW" sz="2800" b="1" dirty="0" smtClean="0">
                <a:solidFill>
                  <a:srgbClr val="800000"/>
                </a:solidFill>
                <a:latin typeface="標楷體" pitchFamily="65" charset="-120"/>
                <a:ea typeface="標楷體" pitchFamily="65" charset="-120"/>
                <a:sym typeface="Wingdings 2" pitchFamily="18" charset="2"/>
              </a:rPr>
              <a:t></a:t>
            </a:r>
            <a:r>
              <a:rPr kumimoji="0" lang="zh-TW" altLang="en-US" sz="2800" b="1" dirty="0" smtClean="0">
                <a:solidFill>
                  <a:srgbClr val="800000"/>
                </a:solidFill>
                <a:latin typeface="標楷體" pitchFamily="65" charset="-120"/>
                <a:ea typeface="標楷體" pitchFamily="65" charset="-120"/>
                <a:sym typeface="Wingdings 2" pitchFamily="18" charset="2"/>
              </a:rPr>
              <a:t>辦別分類一下，</a:t>
            </a:r>
            <a:r>
              <a:rPr kumimoji="0" lang="zh-TW" altLang="en-US" sz="2800" b="1" dirty="0" smtClean="0">
                <a:solidFill>
                  <a:srgbClr val="000066"/>
                </a:solidFill>
                <a:latin typeface="標楷體" pitchFamily="65" charset="-120"/>
                <a:ea typeface="標楷體" pitchFamily="65" charset="-120"/>
              </a:rPr>
              <a:t>下列書籍分別是</a:t>
            </a:r>
            <a:r>
              <a:rPr kumimoji="0" lang="zh-TW" altLang="en-US" sz="2800" b="1" dirty="0">
                <a:solidFill>
                  <a:srgbClr val="000066"/>
                </a:solidFill>
                <a:latin typeface="標楷體" pitchFamily="65" charset="-120"/>
                <a:ea typeface="標楷體" pitchFamily="65" charset="-120"/>
              </a:rPr>
              <a:t>屬哪一類</a:t>
            </a:r>
            <a:r>
              <a:rPr kumimoji="0" lang="zh-TW" altLang="en-US" sz="2800" b="1" dirty="0" smtClean="0">
                <a:solidFill>
                  <a:srgbClr val="000066"/>
                </a:solidFill>
                <a:latin typeface="標楷體" pitchFamily="65" charset="-120"/>
                <a:ea typeface="標楷體" pitchFamily="65" charset="-120"/>
              </a:rPr>
              <a:t>？</a:t>
            </a:r>
            <a:r>
              <a:rPr kumimoji="0" lang="zh-TW" altLang="en-US" sz="2800" b="1" dirty="0" smtClean="0">
                <a:solidFill>
                  <a:srgbClr val="000066"/>
                </a:solidFill>
                <a:latin typeface="Calibri" pitchFamily="34" charset="0"/>
                <a:ea typeface="標楷體" pitchFamily="65" charset="-120"/>
              </a:rPr>
              <a:t>代表</a:t>
            </a:r>
            <a:r>
              <a:rPr kumimoji="0" lang="zh-TW" altLang="en-US" sz="2800" b="1" dirty="0">
                <a:solidFill>
                  <a:srgbClr val="000066"/>
                </a:solidFill>
                <a:latin typeface="Calibri" pitchFamily="34" charset="0"/>
                <a:ea typeface="標楷體" pitchFamily="65" charset="-120"/>
              </a:rPr>
              <a:t>號碼是什麼？</a:t>
            </a:r>
            <a:endParaRPr kumimoji="0" lang="zh-TW" altLang="en-US" sz="2800" b="1" dirty="0">
              <a:solidFill>
                <a:srgbClr val="000066"/>
              </a:solidFill>
              <a:latin typeface="標楷體" pitchFamily="65" charset="-120"/>
              <a:ea typeface="標楷體" pitchFamily="65" charset="-120"/>
            </a:endParaRPr>
          </a:p>
        </p:txBody>
      </p:sp>
      <p:sp>
        <p:nvSpPr>
          <p:cNvPr id="106517" name="Rectangle 21"/>
          <p:cNvSpPr>
            <a:spLocks noChangeArrowheads="1"/>
          </p:cNvSpPr>
          <p:nvPr/>
        </p:nvSpPr>
        <p:spPr bwMode="auto">
          <a:xfrm>
            <a:off x="2301233" y="2410993"/>
            <a:ext cx="3416320" cy="461665"/>
          </a:xfrm>
          <a:prstGeom prst="rect">
            <a:avLst/>
          </a:prstGeom>
          <a:noFill/>
          <a:ln w="9525">
            <a:noFill/>
            <a:miter lim="800000"/>
            <a:headEnd/>
            <a:tailEnd/>
          </a:ln>
        </p:spPr>
        <p:txBody>
          <a:bodyPr wrap="none" anchor="ctr">
            <a:spAutoFit/>
          </a:bodyPr>
          <a:lstStyle/>
          <a:p>
            <a:r>
              <a:rPr kumimoji="0" lang="en-US" altLang="zh-TW" sz="2400" b="1" dirty="0" smtClean="0">
                <a:solidFill>
                  <a:srgbClr val="008000"/>
                </a:solidFill>
                <a:latin typeface="標楷體" pitchFamily="65" charset="-120"/>
                <a:ea typeface="標楷體" pitchFamily="65" charset="-120"/>
              </a:rPr>
              <a:t>《</a:t>
            </a:r>
            <a:r>
              <a:rPr lang="zh-TW" altLang="en-US" sz="2400" b="1" dirty="0">
                <a:solidFill>
                  <a:srgbClr val="008000"/>
                </a:solidFill>
                <a:latin typeface="標楷體" pitchFamily="65" charset="-120"/>
                <a:ea typeface="標楷體" pitchFamily="65" charset="-120"/>
              </a:rPr>
              <a:t>一統天下的秦始皇</a:t>
            </a:r>
            <a:r>
              <a:rPr kumimoji="0" lang="en-US" altLang="zh-TW" sz="2400" b="1" dirty="0" smtClean="0">
                <a:solidFill>
                  <a:srgbClr val="008000"/>
                </a:solidFill>
                <a:latin typeface="標楷體" pitchFamily="65" charset="-120"/>
                <a:ea typeface="標楷體" pitchFamily="65" charset="-120"/>
              </a:rPr>
              <a:t>》 </a:t>
            </a:r>
            <a:endParaRPr kumimoji="0" lang="en-US" altLang="zh-TW" sz="2400" b="1" dirty="0">
              <a:solidFill>
                <a:srgbClr val="008000"/>
              </a:solidFill>
              <a:latin typeface="標楷體" pitchFamily="65" charset="-120"/>
              <a:ea typeface="標楷體" pitchFamily="65" charset="-120"/>
            </a:endParaRPr>
          </a:p>
        </p:txBody>
      </p:sp>
      <p:sp>
        <p:nvSpPr>
          <p:cNvPr id="106518" name="Rectangle 22"/>
          <p:cNvSpPr>
            <a:spLocks noChangeArrowheads="1"/>
          </p:cNvSpPr>
          <p:nvPr/>
        </p:nvSpPr>
        <p:spPr bwMode="auto">
          <a:xfrm>
            <a:off x="2301233" y="3615970"/>
            <a:ext cx="3689350" cy="457200"/>
          </a:xfrm>
          <a:prstGeom prst="rect">
            <a:avLst/>
          </a:prstGeom>
          <a:noFill/>
          <a:ln w="9525">
            <a:noFill/>
            <a:miter lim="800000"/>
            <a:headEnd/>
            <a:tailEnd/>
          </a:ln>
        </p:spPr>
        <p:txBody>
          <a:bodyPr wrap="none" anchor="ctr">
            <a:spAutoFit/>
          </a:bodyPr>
          <a:lstStyle/>
          <a:p>
            <a:r>
              <a:rPr kumimoji="0" lang="en-US" altLang="zh-TW" sz="2400" b="1" dirty="0">
                <a:solidFill>
                  <a:srgbClr val="008000"/>
                </a:solidFill>
                <a:latin typeface="標楷體" pitchFamily="65" charset="-120"/>
                <a:ea typeface="標楷體" pitchFamily="65" charset="-120"/>
              </a:rPr>
              <a:t>《</a:t>
            </a:r>
            <a:r>
              <a:rPr kumimoji="0" lang="zh-TW" altLang="en-US" sz="2400" b="1" dirty="0">
                <a:solidFill>
                  <a:srgbClr val="008000"/>
                </a:solidFill>
                <a:latin typeface="標楷體" pitchFamily="65" charset="-120"/>
                <a:ea typeface="標楷體" pitchFamily="65" charset="-120"/>
              </a:rPr>
              <a:t>牙齒潔白的武功秘笈</a:t>
            </a:r>
            <a:r>
              <a:rPr kumimoji="0" lang="en-US" altLang="zh-TW" sz="2400" b="1" dirty="0">
                <a:solidFill>
                  <a:srgbClr val="008000"/>
                </a:solidFill>
                <a:latin typeface="標楷體" pitchFamily="65" charset="-120"/>
                <a:ea typeface="標楷體" pitchFamily="65" charset="-120"/>
              </a:rPr>
              <a:t>》 </a:t>
            </a:r>
          </a:p>
        </p:txBody>
      </p:sp>
      <p:sp>
        <p:nvSpPr>
          <p:cNvPr id="15" name="Rectangle 21"/>
          <p:cNvSpPr>
            <a:spLocks noChangeArrowheads="1"/>
          </p:cNvSpPr>
          <p:nvPr/>
        </p:nvSpPr>
        <p:spPr bwMode="auto">
          <a:xfrm>
            <a:off x="2254084" y="4688940"/>
            <a:ext cx="4032250" cy="460375"/>
          </a:xfrm>
          <a:prstGeom prst="rect">
            <a:avLst/>
          </a:prstGeom>
          <a:noFill/>
          <a:ln w="9525">
            <a:noFill/>
            <a:miter lim="800000"/>
            <a:headEnd/>
            <a:tailEnd/>
          </a:ln>
        </p:spPr>
        <p:txBody>
          <a:bodyPr wrap="none" anchor="ctr">
            <a:spAutoFit/>
          </a:bodyPr>
          <a:lstStyle/>
          <a:p>
            <a:r>
              <a:rPr kumimoji="0" lang="en-US" altLang="zh-TW" sz="2400" b="1" dirty="0">
                <a:solidFill>
                  <a:srgbClr val="008000"/>
                </a:solidFill>
                <a:latin typeface="標楷體" pitchFamily="65" charset="-120"/>
                <a:ea typeface="標楷體" pitchFamily="65" charset="-120"/>
              </a:rPr>
              <a:t>《45</a:t>
            </a:r>
            <a:r>
              <a:rPr kumimoji="0" lang="zh-TW" altLang="en-US" sz="2400" b="1" dirty="0">
                <a:solidFill>
                  <a:srgbClr val="008000"/>
                </a:solidFill>
                <a:latin typeface="標楷體" pitchFamily="65" charset="-120"/>
                <a:ea typeface="標楷體" pitchFamily="65" charset="-120"/>
              </a:rPr>
              <a:t>個動物的畫畫小練習</a:t>
            </a:r>
            <a:r>
              <a:rPr kumimoji="0" lang="en-US" altLang="zh-TW" sz="2400" b="1" dirty="0">
                <a:solidFill>
                  <a:srgbClr val="008000"/>
                </a:solidFill>
                <a:latin typeface="標楷體" pitchFamily="65" charset="-120"/>
                <a:ea typeface="標楷體" pitchFamily="65" charset="-120"/>
              </a:rPr>
              <a:t>》 </a:t>
            </a:r>
          </a:p>
        </p:txBody>
      </p:sp>
      <p:pic>
        <p:nvPicPr>
          <p:cNvPr id="18" name="圖片 17"/>
          <p:cNvPicPr>
            <a:picLocks noChangeAspect="1"/>
          </p:cNvPicPr>
          <p:nvPr/>
        </p:nvPicPr>
        <p:blipFill>
          <a:blip r:embed="rId3">
            <a:clrChange>
              <a:clrFrom>
                <a:srgbClr val="FFFFFF"/>
              </a:clrFrom>
              <a:clrTo>
                <a:srgbClr val="FFFFFF">
                  <a:alpha val="0"/>
                </a:srgbClr>
              </a:clrTo>
            </a:clrChange>
          </a:blip>
          <a:stretch>
            <a:fillRect/>
          </a:stretch>
        </p:blipFill>
        <p:spPr>
          <a:xfrm>
            <a:off x="1055522" y="137163"/>
            <a:ext cx="2397125" cy="904875"/>
          </a:xfrm>
          <a:prstGeom prst="rect">
            <a:avLst/>
          </a:prstGeom>
        </p:spPr>
      </p:pic>
      <p:sp>
        <p:nvSpPr>
          <p:cNvPr id="19" name="Text Box 60"/>
          <p:cNvSpPr txBox="1">
            <a:spLocks noChangeArrowheads="1"/>
          </p:cNvSpPr>
          <p:nvPr/>
        </p:nvSpPr>
        <p:spPr bwMode="auto">
          <a:xfrm>
            <a:off x="158162" y="1476683"/>
            <a:ext cx="2143071" cy="4555093"/>
          </a:xfrm>
          <a:prstGeom prst="rect">
            <a:avLst/>
          </a:prstGeom>
          <a:solidFill>
            <a:schemeClr val="accent1">
              <a:lumMod val="40000"/>
              <a:lumOff val="60000"/>
            </a:schemeClr>
          </a:solidFill>
          <a:ln w="47625">
            <a:solidFill>
              <a:schemeClr val="tx1"/>
            </a:solidFill>
            <a:prstDash val="dash"/>
            <a:miter lim="800000"/>
            <a:headEnd/>
            <a:tailEnd/>
          </a:ln>
        </p:spPr>
        <p:txBody>
          <a:bodyPr wrap="square">
            <a:spAutoFit/>
          </a:bodyPr>
          <a:lstStyle/>
          <a:p>
            <a:pPr algn="ctr">
              <a:spcBef>
                <a:spcPct val="50000"/>
              </a:spcBef>
            </a:pPr>
            <a:r>
              <a:rPr kumimoji="0" lang="zh-TW" altLang="en-US" sz="2000" b="1" dirty="0">
                <a:solidFill>
                  <a:srgbClr val="0000CC"/>
                </a:solidFill>
                <a:latin typeface="Calibri" pitchFamily="34" charset="0"/>
                <a:ea typeface="標楷體" pitchFamily="65" charset="-120"/>
              </a:rPr>
              <a:t>總類</a:t>
            </a:r>
          </a:p>
          <a:p>
            <a:pPr algn="ctr">
              <a:spcBef>
                <a:spcPct val="50000"/>
              </a:spcBef>
            </a:pPr>
            <a:r>
              <a:rPr kumimoji="0" lang="zh-TW" altLang="en-US" sz="2000" b="1" dirty="0">
                <a:solidFill>
                  <a:srgbClr val="0000CC"/>
                </a:solidFill>
                <a:latin typeface="Calibri" pitchFamily="34" charset="0"/>
                <a:ea typeface="標楷體" pitchFamily="65" charset="-120"/>
              </a:rPr>
              <a:t>哲學類</a:t>
            </a:r>
          </a:p>
          <a:p>
            <a:pPr algn="ctr">
              <a:spcBef>
                <a:spcPct val="50000"/>
              </a:spcBef>
            </a:pPr>
            <a:r>
              <a:rPr kumimoji="0" lang="zh-TW" altLang="en-US" sz="2000" b="1" dirty="0">
                <a:solidFill>
                  <a:srgbClr val="0000CC"/>
                </a:solidFill>
                <a:latin typeface="Calibri" pitchFamily="34" charset="0"/>
                <a:ea typeface="標楷體" pitchFamily="65" charset="-120"/>
              </a:rPr>
              <a:t>宗教類</a:t>
            </a:r>
          </a:p>
          <a:p>
            <a:pPr algn="ctr">
              <a:spcBef>
                <a:spcPct val="50000"/>
              </a:spcBef>
            </a:pPr>
            <a:r>
              <a:rPr kumimoji="0" lang="zh-TW" altLang="en-US" sz="2000" b="1" dirty="0" smtClean="0">
                <a:solidFill>
                  <a:srgbClr val="0000CC"/>
                </a:solidFill>
                <a:latin typeface="Calibri" pitchFamily="34" charset="0"/>
                <a:ea typeface="標楷體" pitchFamily="65" charset="-120"/>
              </a:rPr>
              <a:t>科學</a:t>
            </a:r>
            <a:r>
              <a:rPr kumimoji="0" lang="zh-TW" altLang="en-US" sz="2000" b="1" dirty="0">
                <a:solidFill>
                  <a:srgbClr val="0000CC"/>
                </a:solidFill>
                <a:latin typeface="Calibri" pitchFamily="34" charset="0"/>
                <a:ea typeface="標楷體" pitchFamily="65" charset="-120"/>
              </a:rPr>
              <a:t>類</a:t>
            </a:r>
          </a:p>
          <a:p>
            <a:pPr algn="ctr">
              <a:spcBef>
                <a:spcPct val="50000"/>
              </a:spcBef>
            </a:pPr>
            <a:r>
              <a:rPr kumimoji="0" lang="zh-TW" altLang="en-US" sz="2000" b="1" dirty="0">
                <a:solidFill>
                  <a:srgbClr val="0000CC"/>
                </a:solidFill>
                <a:latin typeface="Calibri" pitchFamily="34" charset="0"/>
                <a:ea typeface="標楷體" pitchFamily="65" charset="-120"/>
              </a:rPr>
              <a:t>應用科學類</a:t>
            </a:r>
          </a:p>
          <a:p>
            <a:pPr algn="ctr">
              <a:spcBef>
                <a:spcPct val="50000"/>
              </a:spcBef>
            </a:pPr>
            <a:r>
              <a:rPr kumimoji="0" lang="zh-TW" altLang="en-US" sz="2000" b="1" dirty="0">
                <a:solidFill>
                  <a:srgbClr val="0000CC"/>
                </a:solidFill>
                <a:latin typeface="Calibri" pitchFamily="34" charset="0"/>
                <a:ea typeface="標楷體" pitchFamily="65" charset="-120"/>
              </a:rPr>
              <a:t>社會科學類</a:t>
            </a:r>
          </a:p>
          <a:p>
            <a:pPr algn="ctr">
              <a:spcBef>
                <a:spcPct val="50000"/>
              </a:spcBef>
            </a:pPr>
            <a:r>
              <a:rPr kumimoji="0" lang="zh-TW" altLang="en-US" sz="2000" b="1" dirty="0" smtClean="0">
                <a:solidFill>
                  <a:srgbClr val="0000CC"/>
                </a:solidFill>
                <a:latin typeface="Calibri" pitchFamily="34" charset="0"/>
                <a:ea typeface="標楷體" pitchFamily="65" charset="-120"/>
              </a:rPr>
              <a:t>史</a:t>
            </a:r>
            <a:r>
              <a:rPr kumimoji="0" lang="zh-TW" altLang="en-US" sz="2000" b="1" dirty="0">
                <a:solidFill>
                  <a:srgbClr val="0000CC"/>
                </a:solidFill>
                <a:latin typeface="Calibri" pitchFamily="34" charset="0"/>
                <a:ea typeface="標楷體" pitchFamily="65" charset="-120"/>
              </a:rPr>
              <a:t>地</a:t>
            </a:r>
            <a:r>
              <a:rPr kumimoji="0" lang="zh-TW" altLang="en-US" sz="2000" b="1" dirty="0" smtClean="0">
                <a:solidFill>
                  <a:srgbClr val="0000CC"/>
                </a:solidFill>
                <a:latin typeface="Calibri" pitchFamily="34" charset="0"/>
                <a:ea typeface="標楷體" pitchFamily="65" charset="-120"/>
              </a:rPr>
              <a:t>類</a:t>
            </a:r>
            <a:r>
              <a:rPr kumimoji="0" lang="en-US" altLang="zh-TW" sz="2000" b="1" dirty="0" smtClean="0">
                <a:solidFill>
                  <a:srgbClr val="0000CC"/>
                </a:solidFill>
                <a:latin typeface="Calibri" pitchFamily="34" charset="0"/>
                <a:ea typeface="標楷體" pitchFamily="65" charset="-120"/>
              </a:rPr>
              <a:t>-</a:t>
            </a:r>
            <a:r>
              <a:rPr kumimoji="0" lang="zh-TW" altLang="en-US" sz="2000" b="1" dirty="0" smtClean="0">
                <a:solidFill>
                  <a:srgbClr val="0000CC"/>
                </a:solidFill>
                <a:latin typeface="Calibri" pitchFamily="34" charset="0"/>
                <a:ea typeface="標楷體" pitchFamily="65" charset="-120"/>
              </a:rPr>
              <a:t>中國史地</a:t>
            </a:r>
            <a:endParaRPr kumimoji="0" lang="zh-TW" altLang="en-US" sz="2000" b="1" dirty="0">
              <a:solidFill>
                <a:srgbClr val="0000CC"/>
              </a:solidFill>
              <a:latin typeface="Calibri" pitchFamily="34" charset="0"/>
              <a:ea typeface="標楷體" pitchFamily="65" charset="-120"/>
            </a:endParaRPr>
          </a:p>
          <a:p>
            <a:pPr algn="ctr">
              <a:spcBef>
                <a:spcPct val="50000"/>
              </a:spcBef>
            </a:pPr>
            <a:r>
              <a:rPr kumimoji="0" lang="zh-TW" altLang="en-US" sz="2000" b="1" dirty="0" smtClean="0">
                <a:solidFill>
                  <a:srgbClr val="0000CC"/>
                </a:solidFill>
                <a:latin typeface="Calibri" pitchFamily="34" charset="0"/>
                <a:ea typeface="標楷體" pitchFamily="65" charset="-120"/>
              </a:rPr>
              <a:t>史地類</a:t>
            </a:r>
            <a:r>
              <a:rPr kumimoji="0" lang="en-US" altLang="zh-TW" sz="2000" b="1" dirty="0" smtClean="0">
                <a:solidFill>
                  <a:srgbClr val="0000CC"/>
                </a:solidFill>
                <a:latin typeface="Calibri" pitchFamily="34" charset="0"/>
                <a:ea typeface="標楷體" pitchFamily="65" charset="-120"/>
              </a:rPr>
              <a:t>-</a:t>
            </a:r>
            <a:r>
              <a:rPr kumimoji="0" lang="zh-TW" altLang="en-US" sz="2000" b="1" dirty="0" smtClean="0">
                <a:solidFill>
                  <a:srgbClr val="0000CC"/>
                </a:solidFill>
                <a:latin typeface="Calibri" pitchFamily="34" charset="0"/>
                <a:ea typeface="標楷體" pitchFamily="65" charset="-120"/>
              </a:rPr>
              <a:t>世界</a:t>
            </a:r>
            <a:r>
              <a:rPr kumimoji="0" lang="zh-TW" altLang="en-US" sz="2000" b="1" dirty="0">
                <a:solidFill>
                  <a:srgbClr val="0000CC"/>
                </a:solidFill>
                <a:latin typeface="Calibri" pitchFamily="34" charset="0"/>
                <a:ea typeface="標楷體" pitchFamily="65" charset="-120"/>
              </a:rPr>
              <a:t>史</a:t>
            </a:r>
            <a:r>
              <a:rPr kumimoji="0" lang="zh-TW" altLang="en-US" sz="2000" b="1" dirty="0" smtClean="0">
                <a:solidFill>
                  <a:srgbClr val="0000CC"/>
                </a:solidFill>
                <a:latin typeface="Calibri" pitchFamily="34" charset="0"/>
                <a:ea typeface="標楷體" pitchFamily="65" charset="-120"/>
              </a:rPr>
              <a:t>地</a:t>
            </a:r>
            <a:endParaRPr kumimoji="0" lang="zh-TW" altLang="en-US" sz="2000" b="1" dirty="0">
              <a:solidFill>
                <a:srgbClr val="0000CC"/>
              </a:solidFill>
              <a:latin typeface="Calibri" pitchFamily="34" charset="0"/>
              <a:ea typeface="標楷體" pitchFamily="65" charset="-120"/>
            </a:endParaRPr>
          </a:p>
          <a:p>
            <a:pPr algn="ctr">
              <a:spcBef>
                <a:spcPct val="50000"/>
              </a:spcBef>
            </a:pPr>
            <a:r>
              <a:rPr kumimoji="0" lang="zh-TW" altLang="en-US" sz="2000" b="1" dirty="0">
                <a:solidFill>
                  <a:srgbClr val="0000CC"/>
                </a:solidFill>
                <a:latin typeface="Calibri" pitchFamily="34" charset="0"/>
                <a:ea typeface="標楷體" pitchFamily="65" charset="-120"/>
              </a:rPr>
              <a:t>語言文學類</a:t>
            </a:r>
          </a:p>
          <a:p>
            <a:pPr algn="ctr">
              <a:spcBef>
                <a:spcPct val="50000"/>
              </a:spcBef>
            </a:pPr>
            <a:r>
              <a:rPr kumimoji="0" lang="zh-TW" altLang="en-US" sz="2000" b="1" dirty="0">
                <a:solidFill>
                  <a:srgbClr val="0000CC"/>
                </a:solidFill>
                <a:latin typeface="Calibri" pitchFamily="34" charset="0"/>
                <a:ea typeface="標楷體" pitchFamily="65" charset="-120"/>
              </a:rPr>
              <a:t>藝術類</a:t>
            </a:r>
          </a:p>
        </p:txBody>
      </p:sp>
      <p:grpSp>
        <p:nvGrpSpPr>
          <p:cNvPr id="20" name="群組 19"/>
          <p:cNvGrpSpPr/>
          <p:nvPr/>
        </p:nvGrpSpPr>
        <p:grpSpPr>
          <a:xfrm>
            <a:off x="5717553" y="2463368"/>
            <a:ext cx="3292340" cy="1183189"/>
            <a:chOff x="5779390" y="1826850"/>
            <a:chExt cx="2522484" cy="1726364"/>
          </a:xfrm>
        </p:grpSpPr>
        <p:sp>
          <p:nvSpPr>
            <p:cNvPr id="21" name="流程圖: 替代處理程序 20"/>
            <p:cNvSpPr/>
            <p:nvPr/>
          </p:nvSpPr>
          <p:spPr>
            <a:xfrm>
              <a:off x="5779390" y="1826850"/>
              <a:ext cx="2522484" cy="1726364"/>
            </a:xfrm>
            <a:prstGeom prst="flowChartAlternateProcess">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ea typeface="微軟正黑體" panose="020B0604030504040204" pitchFamily="34" charset="-120"/>
              </a:endParaRPr>
            </a:p>
          </p:txBody>
        </p:sp>
        <p:sp>
          <p:nvSpPr>
            <p:cNvPr id="22" name="矩形 21"/>
            <p:cNvSpPr/>
            <p:nvPr/>
          </p:nvSpPr>
          <p:spPr>
            <a:xfrm>
              <a:off x="5919987" y="2095576"/>
              <a:ext cx="2281371" cy="1392116"/>
            </a:xfrm>
            <a:prstGeom prst="rect">
              <a:avLst/>
            </a:prstGeom>
          </p:spPr>
          <p:txBody>
            <a:bodyPr wrap="square">
              <a:spAutoFit/>
            </a:bodyPr>
            <a:lstStyle/>
            <a:p>
              <a:pPr algn="ctr"/>
              <a:r>
                <a:rPr lang="zh-TW" altLang="en-US" sz="2800" b="1" dirty="0" smtClean="0">
                  <a:solidFill>
                    <a:srgbClr val="990000"/>
                  </a:solidFill>
                  <a:latin typeface="Calibri" pitchFamily="34" charset="0"/>
                  <a:ea typeface="標楷體" pitchFamily="65" charset="-120"/>
                </a:rPr>
                <a:t>史地類</a:t>
              </a:r>
              <a:r>
                <a:rPr lang="en-US" altLang="zh-TW" sz="2800" b="1" dirty="0" smtClean="0">
                  <a:solidFill>
                    <a:srgbClr val="990000"/>
                  </a:solidFill>
                  <a:latin typeface="Calibri" pitchFamily="34" charset="0"/>
                  <a:ea typeface="標楷體" pitchFamily="65" charset="-120"/>
                </a:rPr>
                <a:t>-</a:t>
              </a:r>
              <a:r>
                <a:rPr lang="zh-TW" altLang="en-US" sz="2800" b="1" dirty="0" smtClean="0">
                  <a:solidFill>
                    <a:srgbClr val="990000"/>
                  </a:solidFill>
                  <a:latin typeface="Calibri" pitchFamily="34" charset="0"/>
                  <a:ea typeface="標楷體" pitchFamily="65" charset="-120"/>
                </a:rPr>
                <a:t>中國史</a:t>
              </a:r>
              <a:r>
                <a:rPr lang="zh-TW" altLang="en-US" sz="2800" b="1" dirty="0">
                  <a:solidFill>
                    <a:srgbClr val="990000"/>
                  </a:solidFill>
                  <a:latin typeface="Calibri" pitchFamily="34" charset="0"/>
                  <a:ea typeface="標楷體" pitchFamily="65" charset="-120"/>
                </a:rPr>
                <a:t>地</a:t>
              </a:r>
              <a:r>
                <a:rPr lang="zh-TW" altLang="en-US" sz="2800" b="1" dirty="0" smtClean="0">
                  <a:solidFill>
                    <a:srgbClr val="990000"/>
                  </a:solidFill>
                  <a:latin typeface="Calibri" pitchFamily="34" charset="0"/>
                  <a:ea typeface="標楷體" pitchFamily="65" charset="-120"/>
                </a:rPr>
                <a:t>   </a:t>
              </a:r>
              <a:r>
                <a:rPr lang="en-US" altLang="zh-TW" sz="2800" b="1" dirty="0" smtClean="0">
                  <a:solidFill>
                    <a:srgbClr val="990000"/>
                  </a:solidFill>
                  <a:latin typeface="Calibri" pitchFamily="34" charset="0"/>
                  <a:ea typeface="標楷體" pitchFamily="65" charset="-120"/>
                </a:rPr>
                <a:t>600</a:t>
              </a:r>
              <a:endParaRPr lang="zh-TW" altLang="en-US" sz="2800" b="1" dirty="0">
                <a:solidFill>
                  <a:srgbClr val="990000"/>
                </a:solidFill>
                <a:latin typeface="Calibri" pitchFamily="34" charset="0"/>
                <a:ea typeface="標楷體" pitchFamily="65" charset="-120"/>
              </a:endParaRPr>
            </a:p>
          </p:txBody>
        </p:sp>
      </p:grpSp>
      <p:grpSp>
        <p:nvGrpSpPr>
          <p:cNvPr id="23" name="群組 22"/>
          <p:cNvGrpSpPr/>
          <p:nvPr/>
        </p:nvGrpSpPr>
        <p:grpSpPr>
          <a:xfrm>
            <a:off x="5763258" y="3912199"/>
            <a:ext cx="3292340" cy="634432"/>
            <a:chOff x="5814408" y="2333339"/>
            <a:chExt cx="2522484" cy="785853"/>
          </a:xfrm>
        </p:grpSpPr>
        <p:sp>
          <p:nvSpPr>
            <p:cNvPr id="24" name="流程圖: 替代處理程序 23"/>
            <p:cNvSpPr/>
            <p:nvPr/>
          </p:nvSpPr>
          <p:spPr>
            <a:xfrm>
              <a:off x="5814408" y="2333339"/>
              <a:ext cx="2522484" cy="785853"/>
            </a:xfrm>
            <a:prstGeom prst="flowChartAlternateProcess">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ea typeface="微軟正黑體" panose="020B0604030504040204" pitchFamily="34" charset="-120"/>
              </a:endParaRPr>
            </a:p>
          </p:txBody>
        </p:sp>
        <p:sp>
          <p:nvSpPr>
            <p:cNvPr id="25" name="矩形 24"/>
            <p:cNvSpPr/>
            <p:nvPr/>
          </p:nvSpPr>
          <p:spPr>
            <a:xfrm>
              <a:off x="5814408" y="2464656"/>
              <a:ext cx="2281371" cy="648098"/>
            </a:xfrm>
            <a:prstGeom prst="rect">
              <a:avLst/>
            </a:prstGeom>
          </p:spPr>
          <p:txBody>
            <a:bodyPr wrap="square">
              <a:spAutoFit/>
            </a:bodyPr>
            <a:lstStyle/>
            <a:p>
              <a:pPr algn="ctr"/>
              <a:r>
                <a:rPr lang="zh-TW" altLang="en-US" sz="2800" b="1" dirty="0" smtClean="0">
                  <a:solidFill>
                    <a:srgbClr val="990000"/>
                  </a:solidFill>
                  <a:latin typeface="Calibri" pitchFamily="34" charset="0"/>
                  <a:ea typeface="標楷體" pitchFamily="65" charset="-120"/>
                </a:rPr>
                <a:t>應用科學類   </a:t>
              </a:r>
              <a:r>
                <a:rPr lang="en-US" altLang="zh-TW" sz="2800" b="1" dirty="0" smtClean="0">
                  <a:solidFill>
                    <a:srgbClr val="990000"/>
                  </a:solidFill>
                  <a:latin typeface="Calibri" pitchFamily="34" charset="0"/>
                  <a:ea typeface="標楷體" pitchFamily="65" charset="-120"/>
                </a:rPr>
                <a:t>400</a:t>
              </a:r>
              <a:endParaRPr lang="zh-TW" altLang="en-US" sz="2800" b="1" dirty="0">
                <a:solidFill>
                  <a:srgbClr val="990000"/>
                </a:solidFill>
                <a:latin typeface="Calibri" pitchFamily="34" charset="0"/>
                <a:ea typeface="標楷體" pitchFamily="65" charset="-120"/>
              </a:endParaRPr>
            </a:p>
          </p:txBody>
        </p:sp>
      </p:grpSp>
      <p:grpSp>
        <p:nvGrpSpPr>
          <p:cNvPr id="26" name="群組 25"/>
          <p:cNvGrpSpPr/>
          <p:nvPr/>
        </p:nvGrpSpPr>
        <p:grpSpPr>
          <a:xfrm>
            <a:off x="5743710" y="5181061"/>
            <a:ext cx="3292340" cy="634432"/>
            <a:chOff x="5814408" y="2333339"/>
            <a:chExt cx="2522484" cy="785853"/>
          </a:xfrm>
        </p:grpSpPr>
        <p:sp>
          <p:nvSpPr>
            <p:cNvPr id="27" name="流程圖: 替代處理程序 26"/>
            <p:cNvSpPr/>
            <p:nvPr/>
          </p:nvSpPr>
          <p:spPr>
            <a:xfrm>
              <a:off x="5814408" y="2333339"/>
              <a:ext cx="2522484" cy="785853"/>
            </a:xfrm>
            <a:prstGeom prst="flowChartAlternateProcess">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ea typeface="微軟正黑體" panose="020B0604030504040204" pitchFamily="34" charset="-120"/>
              </a:endParaRPr>
            </a:p>
          </p:txBody>
        </p:sp>
        <p:sp>
          <p:nvSpPr>
            <p:cNvPr id="28" name="矩形 27"/>
            <p:cNvSpPr/>
            <p:nvPr/>
          </p:nvSpPr>
          <p:spPr>
            <a:xfrm>
              <a:off x="5814408" y="2464656"/>
              <a:ext cx="2281371" cy="648098"/>
            </a:xfrm>
            <a:prstGeom prst="rect">
              <a:avLst/>
            </a:prstGeom>
          </p:spPr>
          <p:txBody>
            <a:bodyPr wrap="square">
              <a:spAutoFit/>
            </a:bodyPr>
            <a:lstStyle/>
            <a:p>
              <a:pPr algn="ctr"/>
              <a:r>
                <a:rPr lang="zh-TW" altLang="en-US" sz="2800" b="1" dirty="0" smtClean="0">
                  <a:solidFill>
                    <a:srgbClr val="990000"/>
                  </a:solidFill>
                  <a:latin typeface="Calibri" pitchFamily="34" charset="0"/>
                  <a:ea typeface="標楷體" pitchFamily="65" charset="-120"/>
                </a:rPr>
                <a:t>藝術類   </a:t>
              </a:r>
              <a:r>
                <a:rPr lang="en-US" altLang="zh-TW" sz="2800" b="1" dirty="0" smtClean="0">
                  <a:solidFill>
                    <a:srgbClr val="990000"/>
                  </a:solidFill>
                  <a:latin typeface="Calibri" pitchFamily="34" charset="0"/>
                  <a:ea typeface="標楷體" pitchFamily="65" charset="-120"/>
                </a:rPr>
                <a:t>900</a:t>
              </a:r>
              <a:endParaRPr lang="zh-TW" altLang="en-US" sz="2800" b="1" dirty="0">
                <a:solidFill>
                  <a:srgbClr val="990000"/>
                </a:solidFill>
                <a:latin typeface="Calibri" pitchFamily="34" charset="0"/>
                <a:ea typeface="標楷體" pitchFamily="65" charset="-120"/>
              </a:endParaRPr>
            </a:p>
          </p:txBody>
        </p:sp>
      </p:grpSp>
      <p:sp>
        <p:nvSpPr>
          <p:cNvPr id="32" name="Google Shape;117;p7"/>
          <p:cNvSpPr>
            <a:spLocks noGrp="1"/>
          </p:cNvSpPr>
          <p:nvPr>
            <p:ph type="sldNum" sz="quarter" idx="4294967295"/>
          </p:nvPr>
        </p:nvSpPr>
        <p:spPr bwMode="auto">
          <a:xfrm>
            <a:off x="8248048" y="6419850"/>
            <a:ext cx="658813" cy="365125"/>
          </a:xfrm>
          <a:prstGeom prst="rect">
            <a:avLst/>
          </a:prstGeom>
          <a:noFill/>
          <a:ln>
            <a:miter lim="800000"/>
            <a:headEnd/>
            <a:tailEnd/>
          </a:ln>
        </p:spPr>
        <p:txBody>
          <a:bodyPr wrap="square" lIns="91425" tIns="45700" rIns="91425" bIns="45700" numCol="1" anchorCtr="0" compatLnSpc="1">
            <a:prstTxWarp prst="textNoShape">
              <a:avLst/>
            </a:prstTxWarp>
          </a:bodyPr>
          <a:lstStyle/>
          <a:p>
            <a:pPr fontAlgn="base">
              <a:spcBef>
                <a:spcPct val="0"/>
              </a:spcBef>
              <a:spcAft>
                <a:spcPct val="0"/>
              </a:spcAft>
            </a:pPr>
            <a:r>
              <a:rPr lang="en-US" altLang="zh-TW" dirty="0" smtClean="0">
                <a:latin typeface="Arial" charset="0"/>
                <a:cs typeface="Arial" charset="0"/>
                <a:sym typeface="Arial" charset="0"/>
              </a:rPr>
              <a:t>39</a:t>
            </a:r>
            <a:endParaRPr lang="zh-TW" altLang="zh-TW" dirty="0">
              <a:latin typeface="Arial" charset="0"/>
              <a:cs typeface="Arial" charset="0"/>
              <a:sym typeface="Arial" charset="0"/>
            </a:endParaRPr>
          </a:p>
        </p:txBody>
      </p:sp>
    </p:spTree>
    <p:extLst>
      <p:ext uri="{BB962C8B-B14F-4D97-AF65-F5344CB8AC3E}">
        <p14:creationId xmlns:p14="http://schemas.microsoft.com/office/powerpoint/2010/main" val="250914484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dissolv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06512"/>
                                        </p:tgtEl>
                                        <p:attrNameLst>
                                          <p:attrName>style.visibility</p:attrName>
                                        </p:attrNameLst>
                                      </p:cBhvr>
                                      <p:to>
                                        <p:strVal val="visible"/>
                                      </p:to>
                                    </p:set>
                                    <p:animEffect transition="in" filter="dissolve">
                                      <p:cBhvr>
                                        <p:cTn id="12" dur="500"/>
                                        <p:tgtEl>
                                          <p:spTgt spid="1065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6517"/>
                                        </p:tgtEl>
                                        <p:attrNameLst>
                                          <p:attrName>style.visibility</p:attrName>
                                        </p:attrNameLst>
                                      </p:cBhvr>
                                      <p:to>
                                        <p:strVal val="visible"/>
                                      </p:to>
                                    </p:set>
                                    <p:animEffect transition="in" filter="fade">
                                      <p:cBhvr>
                                        <p:cTn id="17" dur="500"/>
                                        <p:tgtEl>
                                          <p:spTgt spid="106517"/>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06518"/>
                                        </p:tgtEl>
                                        <p:attrNameLst>
                                          <p:attrName>style.visibility</p:attrName>
                                        </p:attrNameLst>
                                      </p:cBhvr>
                                      <p:to>
                                        <p:strVal val="visible"/>
                                      </p:to>
                                    </p:set>
                                    <p:animEffect transition="in" filter="fade">
                                      <p:cBhvr>
                                        <p:cTn id="26" dur="500"/>
                                        <p:tgtEl>
                                          <p:spTgt spid="106518"/>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500"/>
                                        <p:tgtEl>
                                          <p:spTgt spid="15"/>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512" grpId="0"/>
      <p:bldP spid="106517" grpId="0"/>
      <p:bldP spid="106518" grpId="0"/>
      <p:bldP spid="15" grpId="0"/>
      <p:bldP spid="1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latin typeface="標楷體" panose="03000509000000000000" pitchFamily="65" charset="-120"/>
                <a:ea typeface="標楷體" panose="03000509000000000000" pitchFamily="65" charset="-120"/>
              </a:rPr>
              <a:t>什麼是</a:t>
            </a:r>
            <a:r>
              <a:rPr lang="zh-TW" altLang="en-US" dirty="0" smtClean="0">
                <a:latin typeface="標楷體" panose="03000509000000000000" pitchFamily="65" charset="-120"/>
                <a:ea typeface="標楷體" panose="03000509000000000000" pitchFamily="65" charset="-120"/>
              </a:rPr>
              <a:t>「圖</a:t>
            </a:r>
            <a:r>
              <a:rPr lang="zh-TW" altLang="en-US" dirty="0">
                <a:latin typeface="標楷體" panose="03000509000000000000" pitchFamily="65" charset="-120"/>
                <a:ea typeface="標楷體" panose="03000509000000000000" pitchFamily="65" charset="-120"/>
              </a:rPr>
              <a:t>書</a:t>
            </a:r>
            <a:r>
              <a:rPr lang="zh-TW" altLang="en-US" dirty="0" smtClean="0">
                <a:latin typeface="標楷體" panose="03000509000000000000" pitchFamily="65" charset="-120"/>
                <a:ea typeface="標楷體" panose="03000509000000000000" pitchFamily="65" charset="-120"/>
              </a:rPr>
              <a:t>分類</a:t>
            </a:r>
            <a:r>
              <a:rPr lang="zh-TW" altLang="en-US" dirty="0">
                <a:latin typeface="標楷體" panose="03000509000000000000" pitchFamily="65" charset="-120"/>
                <a:ea typeface="標楷體" panose="03000509000000000000" pitchFamily="65" charset="-120"/>
              </a:rPr>
              <a:t>」？</a:t>
            </a:r>
            <a:endParaRPr lang="zh-TW" altLang="en-US" dirty="0"/>
          </a:p>
        </p:txBody>
      </p:sp>
      <p:sp>
        <p:nvSpPr>
          <p:cNvPr id="3" name="內容版面配置區 2"/>
          <p:cNvSpPr>
            <a:spLocks noGrp="1"/>
          </p:cNvSpPr>
          <p:nvPr>
            <p:ph idx="1"/>
          </p:nvPr>
        </p:nvSpPr>
        <p:spPr>
          <a:xfrm>
            <a:off x="579162" y="1261530"/>
            <a:ext cx="8076440" cy="4855806"/>
          </a:xfrm>
        </p:spPr>
        <p:txBody>
          <a:bodyPr>
            <a:normAutofit/>
          </a:bodyPr>
          <a:lstStyle/>
          <a:p>
            <a:r>
              <a:rPr lang="zh-TW" altLang="en-US" sz="4000" dirty="0" smtClean="0">
                <a:latin typeface="標楷體" panose="03000509000000000000" pitchFamily="65" charset="-120"/>
                <a:ea typeface="標楷體" panose="03000509000000000000" pitchFamily="65" charset="-120"/>
              </a:rPr>
              <a:t>把</a:t>
            </a:r>
            <a:r>
              <a:rPr lang="zh-TW" altLang="en-US" sz="4000" dirty="0">
                <a:latin typeface="標楷體" panose="03000509000000000000" pitchFamily="65" charset="-120"/>
                <a:ea typeface="標楷體" panose="03000509000000000000" pitchFamily="65" charset="-120"/>
              </a:rPr>
              <a:t>內容主題</a:t>
            </a:r>
            <a:r>
              <a:rPr lang="zh-TW" altLang="en-US" sz="4000" dirty="0">
                <a:solidFill>
                  <a:srgbClr val="FF0000"/>
                </a:solidFill>
                <a:latin typeface="標楷體" panose="03000509000000000000" pitchFamily="65" charset="-120"/>
                <a:ea typeface="標楷體" panose="03000509000000000000" pitchFamily="65" charset="-120"/>
              </a:rPr>
              <a:t>相同</a:t>
            </a:r>
            <a:r>
              <a:rPr lang="zh-TW" altLang="en-US" sz="4000" dirty="0">
                <a:latin typeface="標楷體" panose="03000509000000000000" pitchFamily="65" charset="-120"/>
                <a:ea typeface="標楷體" panose="03000509000000000000" pitchFamily="65" charset="-120"/>
              </a:rPr>
              <a:t>的圖書</a:t>
            </a:r>
            <a:r>
              <a:rPr lang="zh-TW" altLang="en-US" sz="4000" dirty="0">
                <a:solidFill>
                  <a:srgbClr val="FF0000"/>
                </a:solidFill>
                <a:latin typeface="標楷體" panose="03000509000000000000" pitchFamily="65" charset="-120"/>
                <a:ea typeface="標楷體" panose="03000509000000000000" pitchFamily="65" charset="-120"/>
              </a:rPr>
              <a:t>聚集在</a:t>
            </a:r>
            <a:r>
              <a:rPr lang="zh-TW" altLang="en-US" sz="4000" dirty="0" smtClean="0">
                <a:solidFill>
                  <a:srgbClr val="FF0000"/>
                </a:solidFill>
                <a:latin typeface="標楷體" panose="03000509000000000000" pitchFamily="65" charset="-120"/>
                <a:ea typeface="標楷體" panose="03000509000000000000" pitchFamily="65" charset="-120"/>
              </a:rPr>
              <a:t>一起</a:t>
            </a:r>
            <a:endParaRPr lang="en-US" altLang="zh-TW" sz="4000" dirty="0" smtClean="0">
              <a:solidFill>
                <a:srgbClr val="FF0000"/>
              </a:solidFill>
              <a:latin typeface="標楷體" panose="03000509000000000000" pitchFamily="65" charset="-120"/>
              <a:ea typeface="標楷體" panose="03000509000000000000" pitchFamily="65" charset="-120"/>
            </a:endParaRPr>
          </a:p>
          <a:p>
            <a:r>
              <a:rPr lang="zh-TW" altLang="en-US" sz="4000" dirty="0" smtClean="0">
                <a:latin typeface="標楷體" panose="03000509000000000000" pitchFamily="65" charset="-120"/>
                <a:ea typeface="標楷體" panose="03000509000000000000" pitchFamily="65" charset="-120"/>
              </a:rPr>
              <a:t>把</a:t>
            </a:r>
            <a:r>
              <a:rPr lang="zh-TW" altLang="en-US" sz="4000" dirty="0" smtClean="0">
                <a:solidFill>
                  <a:srgbClr val="FF0000"/>
                </a:solidFill>
                <a:latin typeface="標楷體" panose="03000509000000000000" pitchFamily="65" charset="-120"/>
                <a:ea typeface="標楷體" panose="03000509000000000000" pitchFamily="65" charset="-120"/>
              </a:rPr>
              <a:t>不</a:t>
            </a:r>
            <a:r>
              <a:rPr lang="zh-TW" altLang="en-US" sz="4000" dirty="0">
                <a:solidFill>
                  <a:srgbClr val="FF0000"/>
                </a:solidFill>
                <a:latin typeface="標楷體" panose="03000509000000000000" pitchFamily="65" charset="-120"/>
                <a:ea typeface="標楷體" panose="03000509000000000000" pitchFamily="65" charset="-120"/>
              </a:rPr>
              <a:t>相似</a:t>
            </a:r>
            <a:r>
              <a:rPr lang="zh-TW" altLang="en-US" sz="4000" dirty="0" smtClean="0">
                <a:latin typeface="標楷體" panose="03000509000000000000" pitchFamily="65" charset="-120"/>
                <a:ea typeface="標楷體" panose="03000509000000000000" pitchFamily="65" charset="-120"/>
              </a:rPr>
              <a:t>的主</a:t>
            </a:r>
            <a:r>
              <a:rPr lang="zh-TW" altLang="en-US" sz="4000" dirty="0">
                <a:latin typeface="標楷體" panose="03000509000000000000" pitchFamily="65" charset="-120"/>
                <a:ea typeface="標楷體" panose="03000509000000000000" pitchFamily="65" charset="-120"/>
              </a:rPr>
              <a:t>題</a:t>
            </a:r>
            <a:r>
              <a:rPr lang="zh-TW" altLang="en-US" sz="4000" dirty="0" smtClean="0">
                <a:solidFill>
                  <a:srgbClr val="FF0000"/>
                </a:solidFill>
                <a:latin typeface="標楷體" panose="03000509000000000000" pitchFamily="65" charset="-120"/>
                <a:ea typeface="標楷體" panose="03000509000000000000" pitchFamily="65" charset="-120"/>
              </a:rPr>
              <a:t>區分</a:t>
            </a:r>
            <a:r>
              <a:rPr lang="zh-TW" altLang="en-US" sz="4000" dirty="0" smtClean="0">
                <a:latin typeface="標楷體" panose="03000509000000000000" pitchFamily="65" charset="-120"/>
                <a:ea typeface="標楷體" panose="03000509000000000000" pitchFamily="65" charset="-120"/>
              </a:rPr>
              <a:t>開來</a:t>
            </a:r>
            <a:endParaRPr lang="en-US" altLang="zh-TW" sz="4000" dirty="0" smtClean="0">
              <a:latin typeface="標楷體" panose="03000509000000000000" pitchFamily="65" charset="-120"/>
              <a:ea typeface="標楷體" panose="03000509000000000000" pitchFamily="65" charset="-120"/>
            </a:endParaRPr>
          </a:p>
          <a:p>
            <a:endParaRPr lang="en-US" altLang="zh-TW" sz="4000" dirty="0" smtClean="0">
              <a:latin typeface="標楷體" panose="03000509000000000000" pitchFamily="65" charset="-120"/>
              <a:ea typeface="標楷體" panose="03000509000000000000" pitchFamily="65" charset="-120"/>
            </a:endParaRPr>
          </a:p>
          <a:p>
            <a:r>
              <a:rPr lang="zh-TW" altLang="en-US" sz="4000" dirty="0" smtClean="0">
                <a:latin typeface="標楷體" panose="03000509000000000000" pitchFamily="65" charset="-120"/>
                <a:ea typeface="標楷體" panose="03000509000000000000" pitchFamily="65" charset="-120"/>
              </a:rPr>
              <a:t>圖書館</a:t>
            </a:r>
            <a:r>
              <a:rPr lang="zh-TW" altLang="en-US" sz="4000" dirty="0">
                <a:latin typeface="標楷體" panose="03000509000000000000" pitchFamily="65" charset="-120"/>
                <a:ea typeface="標楷體" panose="03000509000000000000" pitchFamily="65" charset="-120"/>
              </a:rPr>
              <a:t>館藏豐富多元，需要</a:t>
            </a:r>
            <a:r>
              <a:rPr lang="zh-TW" altLang="en-US" sz="4000" dirty="0">
                <a:solidFill>
                  <a:srgbClr val="FF0000"/>
                </a:solidFill>
                <a:latin typeface="標楷體" panose="03000509000000000000" pitchFamily="65" charset="-120"/>
                <a:ea typeface="標楷體" panose="03000509000000000000" pitchFamily="65" charset="-120"/>
              </a:rPr>
              <a:t>一套有效方法</a:t>
            </a:r>
            <a:r>
              <a:rPr lang="zh-TW" altLang="en-US" sz="4000" dirty="0">
                <a:latin typeface="標楷體" panose="03000509000000000000" pitchFamily="65" charset="-120"/>
                <a:ea typeface="標楷體" panose="03000509000000000000" pitchFamily="65" charset="-120"/>
              </a:rPr>
              <a:t>來組織</a:t>
            </a:r>
            <a:r>
              <a:rPr lang="zh-TW" altLang="en-US" sz="4000" dirty="0" smtClean="0">
                <a:latin typeface="標楷體" panose="03000509000000000000" pitchFamily="65" charset="-120"/>
                <a:ea typeface="標楷體" panose="03000509000000000000" pitchFamily="65" charset="-120"/>
              </a:rPr>
              <a:t>它。</a:t>
            </a:r>
            <a:r>
              <a:rPr lang="zh-TW" altLang="en-US" sz="4000" dirty="0"/>
              <a:t/>
            </a:r>
            <a:br>
              <a:rPr lang="zh-TW" altLang="en-US" sz="4000" dirty="0"/>
            </a:br>
            <a:endParaRPr lang="zh-TW" altLang="en-US" sz="4000" dirty="0">
              <a:latin typeface="標楷體" panose="03000509000000000000" pitchFamily="65" charset="-120"/>
              <a:ea typeface="標楷體" panose="03000509000000000000" pitchFamily="65" charset="-120"/>
            </a:endParaRPr>
          </a:p>
        </p:txBody>
      </p:sp>
      <p:sp>
        <p:nvSpPr>
          <p:cNvPr id="4" name="投影片編號版面配置區 3"/>
          <p:cNvSpPr>
            <a:spLocks noGrp="1"/>
          </p:cNvSpPr>
          <p:nvPr>
            <p:ph type="sldNum" sz="quarter" idx="12"/>
          </p:nvPr>
        </p:nvSpPr>
        <p:spPr/>
        <p:txBody>
          <a:bodyPr/>
          <a:lstStyle/>
          <a:p>
            <a:fld id="{2CCA5788-24B1-4ED8-A585-92EBC2ACDFDE}" type="slidenum">
              <a:rPr lang="zh-TW" altLang="en-US" smtClean="0"/>
              <a:t>4</a:t>
            </a:fld>
            <a:endParaRPr lang="zh-TW" altLang="en-US"/>
          </a:p>
        </p:txBody>
      </p:sp>
      <p:pic>
        <p:nvPicPr>
          <p:cNvPr id="2050" name="Picture 2" descr="台灣公共圖書館Top 20 熱門書！其中這一本，經理人一定要讀|經理人"/>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17382" y="4307042"/>
            <a:ext cx="4537277" cy="25509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8014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p:cTn id="12"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4" dur="500"/>
                                        <p:tgtEl>
                                          <p:spTgt spid="3">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randombar(horizontal)">
                                      <p:cBhvr>
                                        <p:cTn id="19" dur="500"/>
                                        <p:tgtEl>
                                          <p:spTgt spid="3">
                                            <p:txEl>
                                              <p:pRg st="3" end="3"/>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2050"/>
                                        </p:tgtEl>
                                        <p:attrNameLst>
                                          <p:attrName>style.visibility</p:attrName>
                                        </p:attrNameLst>
                                      </p:cBhvr>
                                      <p:to>
                                        <p:strVal val="visible"/>
                                      </p:to>
                                    </p:set>
                                    <p:anim calcmode="lin" valueType="num">
                                      <p:cBhvr additive="base">
                                        <p:cTn id="24" dur="500" fill="hold"/>
                                        <p:tgtEl>
                                          <p:spTgt spid="2050"/>
                                        </p:tgtEl>
                                        <p:attrNameLst>
                                          <p:attrName>ppt_x</p:attrName>
                                        </p:attrNameLst>
                                      </p:cBhvr>
                                      <p:tavLst>
                                        <p:tav tm="0">
                                          <p:val>
                                            <p:strVal val="#ppt_x"/>
                                          </p:val>
                                        </p:tav>
                                        <p:tav tm="100000">
                                          <p:val>
                                            <p:strVal val="#ppt_x"/>
                                          </p:val>
                                        </p:tav>
                                      </p:tavLst>
                                    </p:anim>
                                    <p:anim calcmode="lin" valueType="num">
                                      <p:cBhvr additive="base">
                                        <p:cTn id="25"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1" name="圖片 7"/>
          <p:cNvPicPr>
            <a:picLocks noChangeAspect="1"/>
          </p:cNvPicPr>
          <p:nvPr/>
        </p:nvPicPr>
        <p:blipFill>
          <a:blip r:embed="rId3"/>
          <a:srcRect/>
          <a:stretch>
            <a:fillRect/>
          </a:stretch>
        </p:blipFill>
        <p:spPr bwMode="auto">
          <a:xfrm>
            <a:off x="2419755" y="3176366"/>
            <a:ext cx="1517650" cy="2919412"/>
          </a:xfrm>
          <a:prstGeom prst="rect">
            <a:avLst/>
          </a:prstGeom>
          <a:noFill/>
          <a:ln w="9525">
            <a:noFill/>
            <a:miter lim="800000"/>
            <a:headEnd/>
            <a:tailEnd/>
          </a:ln>
        </p:spPr>
      </p:pic>
      <p:sp>
        <p:nvSpPr>
          <p:cNvPr id="66563" name="Rectangle 19"/>
          <p:cNvSpPr>
            <a:spLocks noChangeArrowheads="1"/>
          </p:cNvSpPr>
          <p:nvPr/>
        </p:nvSpPr>
        <p:spPr bwMode="auto">
          <a:xfrm>
            <a:off x="1790436" y="1788011"/>
            <a:ext cx="2918943" cy="584775"/>
          </a:xfrm>
          <a:prstGeom prst="rect">
            <a:avLst/>
          </a:prstGeom>
          <a:solidFill>
            <a:srgbClr val="FF9900"/>
          </a:solidFill>
          <a:ln w="9525">
            <a:noFill/>
            <a:miter lim="800000"/>
            <a:headEnd/>
            <a:tailEnd/>
          </a:ln>
        </p:spPr>
        <p:txBody>
          <a:bodyPr wrap="square">
            <a:spAutoFit/>
          </a:bodyPr>
          <a:lstStyle/>
          <a:p>
            <a:pPr algn="ctr"/>
            <a:r>
              <a:rPr lang="zh-TW" altLang="en-US" sz="3200" b="1">
                <a:latin typeface="Calibri" pitchFamily="34" charset="0"/>
                <a:ea typeface="標楷體" pitchFamily="65" charset="-120"/>
              </a:rPr>
              <a:t>書背上的書標</a:t>
            </a:r>
            <a:endParaRPr lang="zh-TW" altLang="en-US" sz="3200" b="1" dirty="0">
              <a:latin typeface="Calibri" pitchFamily="34" charset="0"/>
              <a:ea typeface="標楷體" pitchFamily="65" charset="-120"/>
            </a:endParaRPr>
          </a:p>
        </p:txBody>
      </p:sp>
      <p:sp>
        <p:nvSpPr>
          <p:cNvPr id="98321" name="AutoShape 17"/>
          <p:cNvSpPr>
            <a:spLocks noChangeArrowheads="1"/>
          </p:cNvSpPr>
          <p:nvPr/>
        </p:nvSpPr>
        <p:spPr bwMode="auto">
          <a:xfrm>
            <a:off x="4987663" y="3042906"/>
            <a:ext cx="1701800" cy="720725"/>
          </a:xfrm>
          <a:prstGeom prst="wedgeRectCallout">
            <a:avLst>
              <a:gd name="adj1" fmla="val -118913"/>
              <a:gd name="adj2" fmla="val 96219"/>
            </a:avLst>
          </a:prstGeom>
          <a:solidFill>
            <a:srgbClr val="CCFFCC"/>
          </a:solidFill>
          <a:ln w="9525">
            <a:solidFill>
              <a:schemeClr val="tx1"/>
            </a:solidFill>
            <a:miter lim="800000"/>
            <a:headEnd/>
            <a:tailEnd/>
          </a:ln>
        </p:spPr>
        <p:txBody>
          <a:bodyPr wrap="none" anchor="ctr"/>
          <a:lstStyle/>
          <a:p>
            <a:pPr algn="ctr"/>
            <a:r>
              <a:rPr kumimoji="0" lang="zh-TW" altLang="en-US" sz="3600" b="1" dirty="0">
                <a:solidFill>
                  <a:srgbClr val="C00000"/>
                </a:solidFill>
                <a:latin typeface="標楷體" pitchFamily="65" charset="-120"/>
                <a:ea typeface="標楷體" pitchFamily="65" charset="-120"/>
              </a:rPr>
              <a:t>分類號</a:t>
            </a:r>
            <a:endParaRPr kumimoji="0" lang="zh-TW" altLang="en-US" sz="3600" dirty="0">
              <a:solidFill>
                <a:srgbClr val="C00000"/>
              </a:solidFill>
              <a:latin typeface="金梅毛楷體"/>
              <a:ea typeface="標楷體" pitchFamily="65" charset="-120"/>
            </a:endParaRPr>
          </a:p>
        </p:txBody>
      </p:sp>
      <p:pic>
        <p:nvPicPr>
          <p:cNvPr id="66569" name="圖片 5"/>
          <p:cNvPicPr>
            <a:picLocks noChangeAspect="1"/>
          </p:cNvPicPr>
          <p:nvPr/>
        </p:nvPicPr>
        <p:blipFill>
          <a:blip r:embed="rId4"/>
          <a:srcRect/>
          <a:stretch>
            <a:fillRect/>
          </a:stretch>
        </p:blipFill>
        <p:spPr bwMode="auto">
          <a:xfrm>
            <a:off x="873714" y="2330809"/>
            <a:ext cx="536028" cy="3831838"/>
          </a:xfrm>
          <a:prstGeom prst="rect">
            <a:avLst/>
          </a:prstGeom>
          <a:noFill/>
          <a:ln w="9525">
            <a:noFill/>
            <a:miter lim="800000"/>
            <a:headEnd/>
            <a:tailEnd/>
          </a:ln>
        </p:spPr>
      </p:pic>
      <p:sp>
        <p:nvSpPr>
          <p:cNvPr id="7" name="向右箭號 6"/>
          <p:cNvSpPr/>
          <p:nvPr/>
        </p:nvSpPr>
        <p:spPr>
          <a:xfrm>
            <a:off x="1838292" y="4525290"/>
            <a:ext cx="440356" cy="51500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dirty="0">
              <a:ea typeface="微軟正黑體" panose="020B0604030504040204" pitchFamily="34" charset="-120"/>
            </a:endParaRPr>
          </a:p>
        </p:txBody>
      </p:sp>
      <p:sp>
        <p:nvSpPr>
          <p:cNvPr id="12" name="文字方塊 11"/>
          <p:cNvSpPr txBox="1"/>
          <p:nvPr/>
        </p:nvSpPr>
        <p:spPr>
          <a:xfrm>
            <a:off x="889371" y="155257"/>
            <a:ext cx="6549741" cy="1446550"/>
          </a:xfrm>
          <a:prstGeom prst="rect">
            <a:avLst/>
          </a:prstGeom>
          <a:noFill/>
        </p:spPr>
        <p:txBody>
          <a:bodyPr wrap="square" rtlCol="0">
            <a:spAutoFit/>
          </a:bodyPr>
          <a:lstStyle/>
          <a:p>
            <a:r>
              <a:rPr lang="zh-TW" altLang="en-US" sz="4400" b="1" dirty="0">
                <a:latin typeface="標楷體" panose="03000509000000000000" pitchFamily="65" charset="-120"/>
                <a:ea typeface="標楷體" panose="03000509000000000000" pitchFamily="65" charset="-120"/>
              </a:rPr>
              <a:t>分類號可以在書的哪個地方可以找到？</a:t>
            </a:r>
          </a:p>
        </p:txBody>
      </p:sp>
      <p:sp>
        <p:nvSpPr>
          <p:cNvPr id="8" name="向上箭號 7"/>
          <p:cNvSpPr/>
          <p:nvPr/>
        </p:nvSpPr>
        <p:spPr>
          <a:xfrm>
            <a:off x="2915982" y="2572788"/>
            <a:ext cx="454840" cy="446993"/>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ea typeface="微軟正黑體" panose="020B0604030504040204" pitchFamily="34" charset="-120"/>
            </a:endParaRPr>
          </a:p>
        </p:txBody>
      </p:sp>
      <p:pic>
        <p:nvPicPr>
          <p:cNvPr id="16" name="圖片 15"/>
          <p:cNvPicPr>
            <a:picLocks noChangeAspect="1"/>
          </p:cNvPicPr>
          <p:nvPr/>
        </p:nvPicPr>
        <p:blipFill>
          <a:blip r:embed="rId5">
            <a:clrChange>
              <a:clrFrom>
                <a:srgbClr val="DCF2FF"/>
              </a:clrFrom>
              <a:clrTo>
                <a:srgbClr val="DCF2FF">
                  <a:alpha val="0"/>
                </a:srgbClr>
              </a:clrTo>
            </a:clrChange>
          </a:blip>
          <a:stretch>
            <a:fillRect/>
          </a:stretch>
        </p:blipFill>
        <p:spPr>
          <a:xfrm>
            <a:off x="6689463" y="3671919"/>
            <a:ext cx="2438202" cy="2736757"/>
          </a:xfrm>
          <a:prstGeom prst="rect">
            <a:avLst/>
          </a:prstGeom>
          <a:ln>
            <a:noFill/>
          </a:ln>
          <a:effectLst>
            <a:softEdge rad="112500"/>
          </a:effectLst>
        </p:spPr>
      </p:pic>
      <p:sp>
        <p:nvSpPr>
          <p:cNvPr id="19" name="Google Shape;117;p7"/>
          <p:cNvSpPr>
            <a:spLocks noGrp="1"/>
          </p:cNvSpPr>
          <p:nvPr>
            <p:ph type="sldNum" sz="quarter" idx="4294967295"/>
          </p:nvPr>
        </p:nvSpPr>
        <p:spPr bwMode="auto">
          <a:xfrm>
            <a:off x="8248048" y="6419850"/>
            <a:ext cx="658813" cy="365125"/>
          </a:xfrm>
          <a:prstGeom prst="rect">
            <a:avLst/>
          </a:prstGeom>
          <a:noFill/>
          <a:ln>
            <a:miter lim="800000"/>
            <a:headEnd/>
            <a:tailEnd/>
          </a:ln>
        </p:spPr>
        <p:txBody>
          <a:bodyPr wrap="square" lIns="91425" tIns="45700" rIns="91425" bIns="45700" numCol="1" anchorCtr="0" compatLnSpc="1">
            <a:prstTxWarp prst="textNoShape">
              <a:avLst/>
            </a:prstTxWarp>
          </a:bodyPr>
          <a:lstStyle/>
          <a:p>
            <a:pPr fontAlgn="base">
              <a:spcBef>
                <a:spcPct val="0"/>
              </a:spcBef>
              <a:spcAft>
                <a:spcPct val="0"/>
              </a:spcAft>
            </a:pPr>
            <a:r>
              <a:rPr lang="en-US" altLang="zh-TW" dirty="0" smtClean="0">
                <a:latin typeface="Arial" charset="0"/>
                <a:cs typeface="Arial" charset="0"/>
                <a:sym typeface="Arial" charset="0"/>
              </a:rPr>
              <a:t>35</a:t>
            </a:r>
          </a:p>
        </p:txBody>
      </p:sp>
    </p:spTree>
    <p:extLst>
      <p:ext uri="{BB962C8B-B14F-4D97-AF65-F5344CB8AC3E}">
        <p14:creationId xmlns:p14="http://schemas.microsoft.com/office/powerpoint/2010/main" val="257782135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656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656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656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98321"/>
                                        </p:tgtEl>
                                        <p:attrNameLst>
                                          <p:attrName>style.visibility</p:attrName>
                                        </p:attrNameLst>
                                      </p:cBhvr>
                                      <p:to>
                                        <p:strVal val="visible"/>
                                      </p:to>
                                    </p:set>
                                    <p:animEffect transition="in" filter="wipe(down)">
                                      <p:cBhvr>
                                        <p:cTn id="27" dur="1000"/>
                                        <p:tgtEl>
                                          <p:spTgt spid="983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63" grpId="0" animBg="1"/>
      <p:bldP spid="98321" grpId="0" animBg="1"/>
      <p:bldP spid="7" grpId="0" animBg="1"/>
      <p:bldP spid="8"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fld id="{2CCA5788-24B1-4ED8-A585-92EBC2ACDFDE}" type="slidenum">
              <a:rPr lang="zh-TW" altLang="en-US" smtClean="0"/>
              <a:t>41</a:t>
            </a:fld>
            <a:endParaRPr lang="zh-TW" altLang="en-US"/>
          </a:p>
        </p:txBody>
      </p:sp>
      <p:pic>
        <p:nvPicPr>
          <p:cNvPr id="5" name="圖片 4"/>
          <p:cNvPicPr>
            <a:picLocks noChangeAspect="1"/>
          </p:cNvPicPr>
          <p:nvPr/>
        </p:nvPicPr>
        <p:blipFill rotWithShape="1">
          <a:blip r:embed="rId2"/>
          <a:srcRect r="66284"/>
          <a:stretch/>
        </p:blipFill>
        <p:spPr>
          <a:xfrm>
            <a:off x="3207558" y="176574"/>
            <a:ext cx="2900634" cy="6608026"/>
          </a:xfrm>
          <a:prstGeom prst="rect">
            <a:avLst/>
          </a:prstGeom>
        </p:spPr>
      </p:pic>
      <p:sp>
        <p:nvSpPr>
          <p:cNvPr id="6" name="橢圓 5"/>
          <p:cNvSpPr/>
          <p:nvPr/>
        </p:nvSpPr>
        <p:spPr>
          <a:xfrm>
            <a:off x="2852928" y="0"/>
            <a:ext cx="1664208" cy="95097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矩形 6"/>
          <p:cNvSpPr/>
          <p:nvPr/>
        </p:nvSpPr>
        <p:spPr>
          <a:xfrm>
            <a:off x="3207558" y="5193792"/>
            <a:ext cx="2900634" cy="61264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rgbClr val="FF0000"/>
              </a:solidFill>
            </a:endParaRPr>
          </a:p>
        </p:txBody>
      </p:sp>
    </p:spTree>
    <p:extLst>
      <p:ext uri="{BB962C8B-B14F-4D97-AF65-F5344CB8AC3E}">
        <p14:creationId xmlns:p14="http://schemas.microsoft.com/office/powerpoint/2010/main" val="976341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ppt_w</p:attrName>
                                        </p:attrNameLst>
                                      </p:cBhvr>
                                      <p:tavLst>
                                        <p:tav tm="0">
                                          <p:val>
                                            <p:fltVal val="0"/>
                                          </p:val>
                                        </p:tav>
                                        <p:tav tm="100000">
                                          <p:val>
                                            <p:strVal val="#ppt_w"/>
                                          </p:val>
                                        </p:tav>
                                      </p:tavLst>
                                    </p:anim>
                                    <p:anim calcmode="lin" valueType="num">
                                      <p:cBhvr>
                                        <p:cTn id="13" dur="1000" fill="hold"/>
                                        <p:tgtEl>
                                          <p:spTgt spid="7"/>
                                        </p:tgtEl>
                                        <p:attrNameLst>
                                          <p:attrName>ppt_h</p:attrName>
                                        </p:attrNameLst>
                                      </p:cBhvr>
                                      <p:tavLst>
                                        <p:tav tm="0">
                                          <p:val>
                                            <p:fltVal val="0"/>
                                          </p:val>
                                        </p:tav>
                                        <p:tav tm="100000">
                                          <p:val>
                                            <p:strVal val="#ppt_h"/>
                                          </p:val>
                                        </p:tav>
                                      </p:tavLst>
                                    </p:anim>
                                    <p:anim calcmode="lin" valueType="num">
                                      <p:cBhvr>
                                        <p:cTn id="14" dur="1000" fill="hold"/>
                                        <p:tgtEl>
                                          <p:spTgt spid="7"/>
                                        </p:tgtEl>
                                        <p:attrNameLst>
                                          <p:attrName>style.rotation</p:attrName>
                                        </p:attrNameLst>
                                      </p:cBhvr>
                                      <p:tavLst>
                                        <p:tav tm="0">
                                          <p:val>
                                            <p:fltVal val="90"/>
                                          </p:val>
                                        </p:tav>
                                        <p:tav tm="100000">
                                          <p:val>
                                            <p:fltVal val="0"/>
                                          </p:val>
                                        </p:tav>
                                      </p:tavLst>
                                    </p:anim>
                                    <p:animEffect transition="in" filter="fade">
                                      <p:cBhvr>
                                        <p:cTn id="15"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p:cNvSpPr>
            <a:spLocks noGrp="1"/>
          </p:cNvSpPr>
          <p:nvPr>
            <p:ph type="title"/>
          </p:nvPr>
        </p:nvSpPr>
        <p:spPr/>
        <p:txBody>
          <a:bodyPr/>
          <a:lstStyle/>
          <a:p>
            <a:r>
              <a:rPr lang="zh-TW" altLang="en-US" dirty="0" smtClean="0">
                <a:latin typeface="標楷體" panose="03000509000000000000" pitchFamily="65" charset="-120"/>
                <a:ea typeface="標楷體" panose="03000509000000000000" pitchFamily="65" charset="-120"/>
              </a:rPr>
              <a:t>有獎徵</a:t>
            </a:r>
            <a:r>
              <a:rPr lang="zh-TW" altLang="en-US" dirty="0">
                <a:latin typeface="標楷體" panose="03000509000000000000" pitchFamily="65" charset="-120"/>
                <a:ea typeface="標楷體" panose="03000509000000000000" pitchFamily="65" charset="-120"/>
              </a:rPr>
              <a:t>答</a:t>
            </a:r>
          </a:p>
        </p:txBody>
      </p:sp>
      <p:sp>
        <p:nvSpPr>
          <p:cNvPr id="6" name="內容版面配置區 5"/>
          <p:cNvSpPr>
            <a:spLocks noGrp="1"/>
          </p:cNvSpPr>
          <p:nvPr>
            <p:ph idx="1"/>
          </p:nvPr>
        </p:nvSpPr>
        <p:spPr>
          <a:xfrm>
            <a:off x="674032" y="1581483"/>
            <a:ext cx="8095064" cy="4014646"/>
          </a:xfrm>
        </p:spPr>
        <p:txBody>
          <a:bodyPr>
            <a:normAutofit/>
          </a:bodyPr>
          <a:lstStyle/>
          <a:p>
            <a:r>
              <a:rPr lang="zh-TW" altLang="en-US" sz="4000" dirty="0" smtClean="0">
                <a:latin typeface="標楷體" panose="03000509000000000000" pitchFamily="65" charset="-120"/>
                <a:ea typeface="標楷體" panose="03000509000000000000" pitchFamily="65" charset="-120"/>
              </a:rPr>
              <a:t>中文</a:t>
            </a:r>
            <a:r>
              <a:rPr lang="zh-TW" altLang="en-US" sz="4000" dirty="0">
                <a:latin typeface="標楷體" panose="03000509000000000000" pitchFamily="65" charset="-120"/>
                <a:ea typeface="標楷體" panose="03000509000000000000" pitchFamily="65" charset="-120"/>
              </a:rPr>
              <a:t>圖書分類</a:t>
            </a:r>
            <a:r>
              <a:rPr lang="zh-TW" altLang="en-US" sz="4000" dirty="0" smtClean="0">
                <a:latin typeface="標楷體" panose="03000509000000000000" pitchFamily="65" charset="-120"/>
                <a:ea typeface="標楷體" panose="03000509000000000000" pitchFamily="65" charset="-120"/>
              </a:rPr>
              <a:t>法將書籍分為幾類？</a:t>
            </a:r>
            <a:endParaRPr lang="en-US" altLang="zh-TW" sz="4000" dirty="0" smtClean="0">
              <a:latin typeface="標楷體" panose="03000509000000000000" pitchFamily="65" charset="-120"/>
              <a:ea typeface="標楷體" panose="03000509000000000000" pitchFamily="65" charset="-120"/>
            </a:endParaRPr>
          </a:p>
          <a:p>
            <a:r>
              <a:rPr lang="zh-TW" altLang="en-US" sz="4000" dirty="0" smtClean="0">
                <a:latin typeface="標楷體" panose="03000509000000000000" pitchFamily="65" charset="-120"/>
                <a:ea typeface="標楷體" panose="03000509000000000000" pitchFamily="65" charset="-120"/>
              </a:rPr>
              <a:t>中文</a:t>
            </a:r>
            <a:r>
              <a:rPr lang="zh-TW" altLang="en-US" sz="4000" dirty="0">
                <a:latin typeface="標楷體" panose="03000509000000000000" pitchFamily="65" charset="-120"/>
                <a:ea typeface="標楷體" panose="03000509000000000000" pitchFamily="65" charset="-120"/>
              </a:rPr>
              <a:t>圖書分類</a:t>
            </a:r>
            <a:r>
              <a:rPr lang="zh-TW" altLang="en-US" sz="4000" dirty="0" smtClean="0">
                <a:latin typeface="標楷體" panose="03000509000000000000" pitchFamily="65" charset="-120"/>
                <a:ea typeface="標楷體" panose="03000509000000000000" pitchFamily="65" charset="-120"/>
              </a:rPr>
              <a:t>法將書籍分為哪些類別？</a:t>
            </a:r>
            <a:endParaRPr lang="en-US" altLang="zh-TW" sz="4000" dirty="0" smtClean="0">
              <a:latin typeface="標楷體" panose="03000509000000000000" pitchFamily="65" charset="-120"/>
              <a:ea typeface="標楷體" panose="03000509000000000000" pitchFamily="65" charset="-120"/>
            </a:endParaRPr>
          </a:p>
          <a:p>
            <a:r>
              <a:rPr lang="zh-TW" altLang="en-US" sz="4000" dirty="0" smtClean="0">
                <a:latin typeface="標楷體" panose="03000509000000000000" pitchFamily="65" charset="-120"/>
                <a:ea typeface="標楷體" panose="03000509000000000000" pitchFamily="65" charset="-120"/>
              </a:rPr>
              <a:t>我們可以在書的哪裡找到分類號？</a:t>
            </a:r>
            <a:endParaRPr lang="en-US" altLang="zh-TW" sz="4000" dirty="0" smtClean="0">
              <a:latin typeface="標楷體" panose="03000509000000000000" pitchFamily="65" charset="-120"/>
              <a:ea typeface="標楷體" panose="03000509000000000000" pitchFamily="65" charset="-120"/>
            </a:endParaRPr>
          </a:p>
          <a:p>
            <a:r>
              <a:rPr lang="zh-TW" altLang="en-US" sz="4000" dirty="0" smtClean="0">
                <a:latin typeface="標楷體" panose="03000509000000000000" pitchFamily="65" charset="-120"/>
                <a:ea typeface="標楷體" panose="03000509000000000000" pitchFamily="65" charset="-120"/>
              </a:rPr>
              <a:t>永康國小圖書館的館藏中，哪一類的書最多</a:t>
            </a:r>
            <a:r>
              <a:rPr lang="zh-TW" altLang="en-US" sz="4000" dirty="0" smtClean="0">
                <a:latin typeface="標楷體" panose="03000509000000000000" pitchFamily="65" charset="-120"/>
                <a:ea typeface="標楷體" panose="03000509000000000000" pitchFamily="65" charset="-120"/>
              </a:rPr>
              <a:t>？</a:t>
            </a:r>
            <a:endParaRPr lang="en-US" altLang="zh-TW" sz="4000" dirty="0" smtClean="0">
              <a:latin typeface="標楷體" panose="03000509000000000000" pitchFamily="65" charset="-120"/>
              <a:ea typeface="標楷體" panose="03000509000000000000" pitchFamily="65" charset="-120"/>
            </a:endParaRPr>
          </a:p>
        </p:txBody>
      </p:sp>
      <p:sp>
        <p:nvSpPr>
          <p:cNvPr id="2" name="投影片編號版面配置區 1"/>
          <p:cNvSpPr>
            <a:spLocks noGrp="1"/>
          </p:cNvSpPr>
          <p:nvPr>
            <p:ph type="sldNum" sz="quarter" idx="12"/>
          </p:nvPr>
        </p:nvSpPr>
        <p:spPr/>
        <p:txBody>
          <a:bodyPr/>
          <a:lstStyle/>
          <a:p>
            <a:fld id="{2CCA5788-24B1-4ED8-A585-92EBC2ACDFDE}" type="slidenum">
              <a:rPr lang="zh-TW" altLang="en-US" smtClean="0"/>
              <a:t>42</a:t>
            </a:fld>
            <a:endParaRPr lang="zh-TW" altLang="en-US"/>
          </a:p>
        </p:txBody>
      </p:sp>
    </p:spTree>
    <p:extLst>
      <p:ext uri="{BB962C8B-B14F-4D97-AF65-F5344CB8AC3E}">
        <p14:creationId xmlns:p14="http://schemas.microsoft.com/office/powerpoint/2010/main" val="616011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heel(1)">
                                      <p:cBhvr>
                                        <p:cTn id="7" dur="20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 calcmode="lin" valueType="num">
                                      <p:cBhvr additive="base">
                                        <p:cTn id="12"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6">
                                            <p:txEl>
                                              <p:pRg st="2" end="2"/>
                                            </p:txEl>
                                          </p:spTgt>
                                        </p:tgtEl>
                                        <p:attrNameLst>
                                          <p:attrName>style.visibility</p:attrName>
                                        </p:attrNameLst>
                                      </p:cBhvr>
                                      <p:to>
                                        <p:strVal val="visible"/>
                                      </p:to>
                                    </p:set>
                                    <p:animEffect transition="in" filter="randombar(horizontal)">
                                      <p:cBhvr>
                                        <p:cTn id="18" dur="500"/>
                                        <p:tgtEl>
                                          <p:spTgt spid="6">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6">
                                            <p:txEl>
                                              <p:pRg st="3" end="3"/>
                                            </p:txEl>
                                          </p:spTgt>
                                        </p:tgtEl>
                                        <p:attrNameLst>
                                          <p:attrName>style.visibility</p:attrName>
                                        </p:attrNameLst>
                                      </p:cBhvr>
                                      <p:to>
                                        <p:strVal val="visible"/>
                                      </p:to>
                                    </p:set>
                                    <p:animEffect transition="in" filter="wipe(down)">
                                      <p:cBhvr>
                                        <p:cTn id="23"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792904" y="182855"/>
            <a:ext cx="7886700" cy="1325563"/>
          </a:xfrm>
        </p:spPr>
        <p:txBody>
          <a:bodyPr/>
          <a:lstStyle/>
          <a:p>
            <a:r>
              <a:rPr lang="zh-TW" altLang="en-US" dirty="0" smtClean="0">
                <a:latin typeface="標楷體" panose="03000509000000000000" pitchFamily="65" charset="-120"/>
                <a:ea typeface="標楷體" panose="03000509000000000000" pitchFamily="65" charset="-120"/>
              </a:rPr>
              <a:t>想一想</a:t>
            </a:r>
            <a:r>
              <a:rPr lang="zh-TW" altLang="en-US" dirty="0">
                <a:latin typeface="標楷體" panose="03000509000000000000" pitchFamily="65" charset="-120"/>
                <a:ea typeface="標楷體" panose="03000509000000000000" pitchFamily="65" charset="-120"/>
              </a:rPr>
              <a:t>，</a:t>
            </a:r>
            <a:r>
              <a:rPr lang="zh-TW" altLang="en-US" dirty="0" smtClean="0">
                <a:latin typeface="標楷體" panose="03000509000000000000" pitchFamily="65" charset="-120"/>
                <a:ea typeface="標楷體" panose="03000509000000000000" pitchFamily="65" charset="-120"/>
              </a:rPr>
              <a:t>你會如何將這麼龐大的書籍分類呢</a:t>
            </a:r>
            <a:r>
              <a:rPr lang="zh-TW" altLang="en-US" dirty="0">
                <a:latin typeface="標楷體" panose="03000509000000000000" pitchFamily="65" charset="-120"/>
                <a:ea typeface="標楷體" panose="03000509000000000000" pitchFamily="65" charset="-120"/>
              </a:rPr>
              <a:t>？</a:t>
            </a:r>
          </a:p>
        </p:txBody>
      </p:sp>
      <p:sp>
        <p:nvSpPr>
          <p:cNvPr id="4" name="投影片編號版面配置區 3"/>
          <p:cNvSpPr>
            <a:spLocks noGrp="1"/>
          </p:cNvSpPr>
          <p:nvPr>
            <p:ph type="sldNum" sz="quarter" idx="12"/>
          </p:nvPr>
        </p:nvSpPr>
        <p:spPr/>
        <p:txBody>
          <a:bodyPr/>
          <a:lstStyle/>
          <a:p>
            <a:fld id="{2CCA5788-24B1-4ED8-A585-92EBC2ACDFDE}" type="slidenum">
              <a:rPr lang="zh-TW" altLang="en-US" smtClean="0"/>
              <a:t>5</a:t>
            </a:fld>
            <a:endParaRPr lang="zh-TW" altLang="en-US"/>
          </a:p>
        </p:txBody>
      </p:sp>
      <p:pic>
        <p:nvPicPr>
          <p:cNvPr id="5" name="圖片 4"/>
          <p:cNvPicPr>
            <a:picLocks noChangeAspect="1"/>
          </p:cNvPicPr>
          <p:nvPr/>
        </p:nvPicPr>
        <p:blipFill>
          <a:blip r:embed="rId2"/>
          <a:stretch>
            <a:fillRect/>
          </a:stretch>
        </p:blipFill>
        <p:spPr>
          <a:xfrm>
            <a:off x="719752" y="1508418"/>
            <a:ext cx="7730626" cy="5148597"/>
          </a:xfrm>
          <a:prstGeom prst="rect">
            <a:avLst/>
          </a:prstGeom>
        </p:spPr>
      </p:pic>
    </p:spTree>
    <p:extLst>
      <p:ext uri="{BB962C8B-B14F-4D97-AF65-F5344CB8AC3E}">
        <p14:creationId xmlns:p14="http://schemas.microsoft.com/office/powerpoint/2010/main" val="712389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圖片 20"/>
          <p:cNvPicPr>
            <a:picLocks noChangeAspect="1"/>
          </p:cNvPicPr>
          <p:nvPr/>
        </p:nvPicPr>
        <p:blipFill>
          <a:blip r:embed="rId3">
            <a:clrChange>
              <a:clrFrom>
                <a:srgbClr val="DCF2FF"/>
              </a:clrFrom>
              <a:clrTo>
                <a:srgbClr val="DCF2FF">
                  <a:alpha val="0"/>
                </a:srgbClr>
              </a:clrTo>
            </a:clrChange>
          </a:blip>
          <a:stretch>
            <a:fillRect/>
          </a:stretch>
        </p:blipFill>
        <p:spPr>
          <a:xfrm>
            <a:off x="6928384" y="3665415"/>
            <a:ext cx="2438202" cy="2736757"/>
          </a:xfrm>
          <a:prstGeom prst="rect">
            <a:avLst/>
          </a:prstGeom>
          <a:ln>
            <a:noFill/>
          </a:ln>
          <a:effectLst>
            <a:softEdge rad="112500"/>
          </a:effectLst>
        </p:spPr>
      </p:pic>
      <p:sp>
        <p:nvSpPr>
          <p:cNvPr id="28687" name="Rectangle 7"/>
          <p:cNvSpPr>
            <a:spLocks noChangeArrowheads="1"/>
          </p:cNvSpPr>
          <p:nvPr/>
        </p:nvSpPr>
        <p:spPr bwMode="auto">
          <a:xfrm>
            <a:off x="474428" y="2195651"/>
            <a:ext cx="6453955" cy="584775"/>
          </a:xfrm>
          <a:prstGeom prst="rect">
            <a:avLst/>
          </a:prstGeom>
          <a:noFill/>
          <a:ln w="9525">
            <a:noFill/>
            <a:miter lim="800000"/>
            <a:headEnd/>
            <a:tailEnd/>
          </a:ln>
        </p:spPr>
        <p:txBody>
          <a:bodyPr wrap="square">
            <a:spAutoFit/>
          </a:bodyPr>
          <a:lstStyle/>
          <a:p>
            <a:r>
              <a:rPr kumimoji="0" lang="en-US" altLang="zh-TW" sz="3200" b="1" dirty="0">
                <a:solidFill>
                  <a:srgbClr val="A50021"/>
                </a:solidFill>
                <a:latin typeface="標楷體" pitchFamily="65" charset="-120"/>
                <a:ea typeface="標楷體" pitchFamily="65" charset="-120"/>
              </a:rPr>
              <a:t>--</a:t>
            </a:r>
            <a:r>
              <a:rPr kumimoji="0" lang="zh-TW" altLang="en-US" sz="3200" b="1" dirty="0">
                <a:solidFill>
                  <a:srgbClr val="A50021"/>
                </a:solidFill>
                <a:latin typeface="標楷體" pitchFamily="65" charset="-120"/>
                <a:ea typeface="標楷體" pitchFamily="65" charset="-120"/>
              </a:rPr>
              <a:t>按圖書內容給予號碼，共分十類</a:t>
            </a:r>
            <a:r>
              <a:rPr kumimoji="0" lang="zh-TW" altLang="en-US" sz="3200" b="1" dirty="0">
                <a:solidFill>
                  <a:srgbClr val="A50021"/>
                </a:solidFill>
                <a:latin typeface="Calibri" pitchFamily="34" charset="0"/>
                <a:ea typeface="微軟正黑體" panose="020B0604030504040204" pitchFamily="34" charset="-120"/>
              </a:rPr>
              <a:t>。</a:t>
            </a:r>
          </a:p>
        </p:txBody>
      </p:sp>
      <p:grpSp>
        <p:nvGrpSpPr>
          <p:cNvPr id="28688" name="Group 94"/>
          <p:cNvGrpSpPr>
            <a:grpSpLocks/>
          </p:cNvGrpSpPr>
          <p:nvPr/>
        </p:nvGrpSpPr>
        <p:grpSpPr bwMode="auto">
          <a:xfrm>
            <a:off x="474429" y="1382850"/>
            <a:ext cx="4511675" cy="606425"/>
            <a:chOff x="567" y="300"/>
            <a:chExt cx="2842" cy="382"/>
          </a:xfrm>
        </p:grpSpPr>
        <p:sp>
          <p:nvSpPr>
            <p:cNvPr id="28689" name="Rectangle 90"/>
            <p:cNvSpPr>
              <a:spLocks noChangeArrowheads="1"/>
            </p:cNvSpPr>
            <p:nvPr/>
          </p:nvSpPr>
          <p:spPr bwMode="auto">
            <a:xfrm>
              <a:off x="567" y="300"/>
              <a:ext cx="1914" cy="371"/>
            </a:xfrm>
            <a:prstGeom prst="rect">
              <a:avLst/>
            </a:prstGeom>
            <a:solidFill>
              <a:srgbClr val="00B0F0"/>
            </a:solidFill>
            <a:ln w="9525">
              <a:solidFill>
                <a:schemeClr val="tx1"/>
              </a:solidFill>
              <a:miter lim="800000"/>
              <a:headEnd/>
              <a:tailEnd/>
            </a:ln>
          </p:spPr>
          <p:txBody>
            <a:bodyPr wrap="none">
              <a:spAutoFit/>
            </a:bodyPr>
            <a:lstStyle/>
            <a:p>
              <a:r>
                <a:rPr kumimoji="0" lang="zh-TW" altLang="en-US" sz="3200" b="1" dirty="0">
                  <a:solidFill>
                    <a:srgbClr val="0000CC"/>
                  </a:solidFill>
                  <a:latin typeface="Calibri" pitchFamily="34" charset="0"/>
                  <a:ea typeface="標楷體" pitchFamily="65" charset="-120"/>
                </a:rPr>
                <a:t>中文圖書分類法</a:t>
              </a:r>
            </a:p>
          </p:txBody>
        </p:sp>
        <p:sp>
          <p:nvSpPr>
            <p:cNvPr id="28690" name="Rectangle 91"/>
            <p:cNvSpPr>
              <a:spLocks noChangeArrowheads="1"/>
            </p:cNvSpPr>
            <p:nvPr/>
          </p:nvSpPr>
          <p:spPr bwMode="auto">
            <a:xfrm>
              <a:off x="2517" y="391"/>
              <a:ext cx="892" cy="291"/>
            </a:xfrm>
            <a:prstGeom prst="rect">
              <a:avLst/>
            </a:prstGeom>
            <a:noFill/>
            <a:ln w="9525">
              <a:noFill/>
              <a:miter lim="800000"/>
              <a:headEnd/>
              <a:tailEnd/>
            </a:ln>
          </p:spPr>
          <p:txBody>
            <a:bodyPr wrap="none">
              <a:spAutoFit/>
            </a:bodyPr>
            <a:lstStyle/>
            <a:p>
              <a:r>
                <a:rPr kumimoji="0" lang="en-US" altLang="zh-TW" sz="2400" b="1" dirty="0">
                  <a:latin typeface="標楷體" pitchFamily="65" charset="-120"/>
                  <a:ea typeface="標楷體" pitchFamily="65" charset="-120"/>
                </a:rPr>
                <a:t>(2007</a:t>
              </a:r>
              <a:r>
                <a:rPr kumimoji="0" lang="zh-TW" altLang="en-US" sz="2400" b="1" dirty="0">
                  <a:latin typeface="標楷體" pitchFamily="65" charset="-120"/>
                  <a:ea typeface="標楷體" pitchFamily="65" charset="-120"/>
                </a:rPr>
                <a:t>版</a:t>
              </a:r>
              <a:r>
                <a:rPr kumimoji="0" lang="en-US" altLang="zh-TW" sz="2400" b="1" dirty="0">
                  <a:latin typeface="標楷體" pitchFamily="65" charset="-120"/>
                  <a:ea typeface="標楷體" pitchFamily="65" charset="-120"/>
                </a:rPr>
                <a:t>)</a:t>
              </a:r>
            </a:p>
          </p:txBody>
        </p:sp>
      </p:grpSp>
      <p:grpSp>
        <p:nvGrpSpPr>
          <p:cNvPr id="2" name="群組 1"/>
          <p:cNvGrpSpPr/>
          <p:nvPr/>
        </p:nvGrpSpPr>
        <p:grpSpPr>
          <a:xfrm>
            <a:off x="329966" y="2868406"/>
            <a:ext cx="7708614" cy="3533766"/>
            <a:chOff x="329966" y="2868406"/>
            <a:chExt cx="7708614" cy="3533766"/>
          </a:xfrm>
        </p:grpSpPr>
        <p:sp>
          <p:nvSpPr>
            <p:cNvPr id="50269" name="Rectangle 93"/>
            <p:cNvSpPr>
              <a:spLocks noChangeArrowheads="1"/>
            </p:cNvSpPr>
            <p:nvPr/>
          </p:nvSpPr>
          <p:spPr bwMode="auto">
            <a:xfrm>
              <a:off x="3999822" y="5690701"/>
              <a:ext cx="1916346" cy="530225"/>
            </a:xfrm>
            <a:prstGeom prst="rect">
              <a:avLst/>
            </a:prstGeom>
            <a:noFill/>
            <a:ln w="9525">
              <a:noFill/>
              <a:miter lim="800000"/>
              <a:headEnd/>
              <a:tailEnd/>
            </a:ln>
          </p:spPr>
          <p:txBody>
            <a:bodyPr/>
            <a:lstStyle/>
            <a:p>
              <a:pPr>
                <a:spcAft>
                  <a:spcPct val="20000"/>
                </a:spcAft>
              </a:pPr>
              <a:r>
                <a:rPr lang="zh-TW" altLang="en-US" sz="4000" b="1" dirty="0" smtClean="0">
                  <a:solidFill>
                    <a:schemeClr val="accent6">
                      <a:lumMod val="75000"/>
                    </a:schemeClr>
                  </a:solidFill>
                  <a:latin typeface="標楷體" pitchFamily="65" charset="-120"/>
                  <a:ea typeface="標楷體" pitchFamily="65" charset="-120"/>
                </a:rPr>
                <a:t>藝術</a:t>
              </a:r>
              <a:r>
                <a:rPr lang="zh-TW" altLang="en-US" sz="4000" b="1" dirty="0">
                  <a:solidFill>
                    <a:schemeClr val="accent6">
                      <a:lumMod val="75000"/>
                    </a:schemeClr>
                  </a:solidFill>
                  <a:latin typeface="標楷體" pitchFamily="65" charset="-120"/>
                  <a:ea typeface="標楷體" pitchFamily="65" charset="-120"/>
                </a:rPr>
                <a:t>類</a:t>
              </a:r>
            </a:p>
          </p:txBody>
        </p:sp>
        <p:sp>
          <p:nvSpPr>
            <p:cNvPr id="50271" name="Rectangle 95"/>
            <p:cNvSpPr>
              <a:spLocks noChangeArrowheads="1"/>
            </p:cNvSpPr>
            <p:nvPr/>
          </p:nvSpPr>
          <p:spPr bwMode="auto">
            <a:xfrm>
              <a:off x="329966" y="5694286"/>
              <a:ext cx="2882900" cy="707886"/>
            </a:xfrm>
            <a:prstGeom prst="rect">
              <a:avLst/>
            </a:prstGeom>
            <a:noFill/>
            <a:ln w="9525">
              <a:noFill/>
              <a:miter lim="800000"/>
              <a:headEnd/>
              <a:tailEnd/>
            </a:ln>
          </p:spPr>
          <p:txBody>
            <a:bodyPr>
              <a:spAutoFit/>
            </a:bodyPr>
            <a:lstStyle/>
            <a:p>
              <a:pPr>
                <a:spcAft>
                  <a:spcPct val="20000"/>
                </a:spcAft>
              </a:pPr>
              <a:r>
                <a:rPr kumimoji="0" lang="zh-TW" altLang="en-US" sz="4000" b="1" dirty="0" smtClean="0">
                  <a:solidFill>
                    <a:schemeClr val="accent6">
                      <a:lumMod val="75000"/>
                    </a:schemeClr>
                  </a:solidFill>
                  <a:latin typeface="標楷體" pitchFamily="65" charset="-120"/>
                  <a:ea typeface="標楷體" pitchFamily="65" charset="-120"/>
                </a:rPr>
                <a:t>應用科學</a:t>
              </a:r>
              <a:r>
                <a:rPr kumimoji="0" lang="zh-TW" altLang="en-US" sz="4000" b="1" dirty="0">
                  <a:solidFill>
                    <a:schemeClr val="accent6">
                      <a:lumMod val="75000"/>
                    </a:schemeClr>
                  </a:solidFill>
                  <a:latin typeface="標楷體" pitchFamily="65" charset="-120"/>
                  <a:ea typeface="標楷體" pitchFamily="65" charset="-120"/>
                </a:rPr>
                <a:t>類</a:t>
              </a:r>
            </a:p>
          </p:txBody>
        </p:sp>
        <p:sp>
          <p:nvSpPr>
            <p:cNvPr id="50272" name="Rectangle 96"/>
            <p:cNvSpPr>
              <a:spLocks noChangeArrowheads="1"/>
            </p:cNvSpPr>
            <p:nvPr/>
          </p:nvSpPr>
          <p:spPr bwMode="auto">
            <a:xfrm>
              <a:off x="349216" y="2876152"/>
              <a:ext cx="1210588" cy="707886"/>
            </a:xfrm>
            <a:prstGeom prst="rect">
              <a:avLst/>
            </a:prstGeom>
            <a:noFill/>
            <a:ln w="9525">
              <a:noFill/>
              <a:miter lim="800000"/>
              <a:headEnd/>
              <a:tailEnd/>
            </a:ln>
          </p:spPr>
          <p:txBody>
            <a:bodyPr wrap="none">
              <a:spAutoFit/>
            </a:bodyPr>
            <a:lstStyle/>
            <a:p>
              <a:r>
                <a:rPr kumimoji="0" lang="zh-TW" altLang="en-US" sz="4000" b="1" dirty="0" smtClean="0">
                  <a:solidFill>
                    <a:schemeClr val="accent6">
                      <a:lumMod val="75000"/>
                    </a:schemeClr>
                  </a:solidFill>
                  <a:latin typeface="標楷體" pitchFamily="65" charset="-120"/>
                  <a:ea typeface="標楷體" pitchFamily="65" charset="-120"/>
                </a:rPr>
                <a:t>總</a:t>
              </a:r>
              <a:r>
                <a:rPr kumimoji="0" lang="zh-TW" altLang="en-US" sz="4000" b="1" dirty="0">
                  <a:solidFill>
                    <a:schemeClr val="accent6">
                      <a:lumMod val="75000"/>
                    </a:schemeClr>
                  </a:solidFill>
                  <a:latin typeface="標楷體" pitchFamily="65" charset="-120"/>
                  <a:ea typeface="標楷體" pitchFamily="65" charset="-120"/>
                </a:rPr>
                <a:t>類</a:t>
              </a:r>
            </a:p>
          </p:txBody>
        </p:sp>
        <p:sp>
          <p:nvSpPr>
            <p:cNvPr id="50273" name="Rectangle 97"/>
            <p:cNvSpPr>
              <a:spLocks noChangeArrowheads="1"/>
            </p:cNvSpPr>
            <p:nvPr/>
          </p:nvSpPr>
          <p:spPr bwMode="auto">
            <a:xfrm>
              <a:off x="329966" y="3611636"/>
              <a:ext cx="1723549" cy="707886"/>
            </a:xfrm>
            <a:prstGeom prst="rect">
              <a:avLst/>
            </a:prstGeom>
            <a:noFill/>
            <a:ln w="9525">
              <a:noFill/>
              <a:miter lim="800000"/>
              <a:headEnd/>
              <a:tailEnd/>
            </a:ln>
          </p:spPr>
          <p:txBody>
            <a:bodyPr wrap="none">
              <a:spAutoFit/>
            </a:bodyPr>
            <a:lstStyle/>
            <a:p>
              <a:r>
                <a:rPr kumimoji="0" lang="zh-TW" altLang="en-US" sz="4000" b="1" dirty="0" smtClean="0">
                  <a:solidFill>
                    <a:schemeClr val="accent6">
                      <a:lumMod val="75000"/>
                    </a:schemeClr>
                  </a:solidFill>
                  <a:latin typeface="標楷體" pitchFamily="65" charset="-120"/>
                  <a:ea typeface="標楷體" pitchFamily="65" charset="-120"/>
                </a:rPr>
                <a:t>哲學</a:t>
              </a:r>
              <a:r>
                <a:rPr kumimoji="0" lang="zh-TW" altLang="en-US" sz="4000" b="1" dirty="0">
                  <a:solidFill>
                    <a:schemeClr val="accent6">
                      <a:lumMod val="75000"/>
                    </a:schemeClr>
                  </a:solidFill>
                  <a:latin typeface="標楷體" pitchFamily="65" charset="-120"/>
                  <a:ea typeface="標楷體" pitchFamily="65" charset="-120"/>
                </a:rPr>
                <a:t>類</a:t>
              </a:r>
            </a:p>
          </p:txBody>
        </p:sp>
        <p:sp>
          <p:nvSpPr>
            <p:cNvPr id="50274" name="Rectangle 98"/>
            <p:cNvSpPr>
              <a:spLocks noChangeArrowheads="1"/>
            </p:cNvSpPr>
            <p:nvPr/>
          </p:nvSpPr>
          <p:spPr bwMode="auto">
            <a:xfrm>
              <a:off x="349215" y="4319522"/>
              <a:ext cx="1723549" cy="707886"/>
            </a:xfrm>
            <a:prstGeom prst="rect">
              <a:avLst/>
            </a:prstGeom>
            <a:noFill/>
            <a:ln w="9525">
              <a:noFill/>
              <a:miter lim="800000"/>
              <a:headEnd/>
              <a:tailEnd/>
            </a:ln>
          </p:spPr>
          <p:txBody>
            <a:bodyPr wrap="none">
              <a:spAutoFit/>
            </a:bodyPr>
            <a:lstStyle/>
            <a:p>
              <a:r>
                <a:rPr kumimoji="0" lang="zh-TW" altLang="en-US" sz="4000" b="1" dirty="0" smtClean="0">
                  <a:solidFill>
                    <a:schemeClr val="accent6">
                      <a:lumMod val="75000"/>
                    </a:schemeClr>
                  </a:solidFill>
                  <a:latin typeface="標楷體" pitchFamily="65" charset="-120"/>
                  <a:ea typeface="標楷體" pitchFamily="65" charset="-120"/>
                </a:rPr>
                <a:t>宗教</a:t>
              </a:r>
              <a:r>
                <a:rPr kumimoji="0" lang="zh-TW" altLang="en-US" sz="4000" b="1" dirty="0">
                  <a:solidFill>
                    <a:schemeClr val="accent6">
                      <a:lumMod val="75000"/>
                    </a:schemeClr>
                  </a:solidFill>
                  <a:latin typeface="標楷體" pitchFamily="65" charset="-120"/>
                  <a:ea typeface="標楷體" pitchFamily="65" charset="-120"/>
                </a:rPr>
                <a:t>類</a:t>
              </a:r>
            </a:p>
          </p:txBody>
        </p:sp>
        <p:sp>
          <p:nvSpPr>
            <p:cNvPr id="50275" name="Rectangle 99"/>
            <p:cNvSpPr>
              <a:spLocks noChangeArrowheads="1"/>
            </p:cNvSpPr>
            <p:nvPr/>
          </p:nvSpPr>
          <p:spPr bwMode="auto">
            <a:xfrm>
              <a:off x="349216" y="4986400"/>
              <a:ext cx="1723549" cy="707886"/>
            </a:xfrm>
            <a:prstGeom prst="rect">
              <a:avLst/>
            </a:prstGeom>
            <a:noFill/>
            <a:ln w="9525">
              <a:noFill/>
              <a:miter lim="800000"/>
              <a:headEnd/>
              <a:tailEnd/>
            </a:ln>
          </p:spPr>
          <p:txBody>
            <a:bodyPr wrap="none">
              <a:spAutoFit/>
            </a:bodyPr>
            <a:lstStyle/>
            <a:p>
              <a:r>
                <a:rPr kumimoji="0" lang="zh-TW" altLang="en-US" sz="4000" b="1" dirty="0" smtClean="0">
                  <a:solidFill>
                    <a:schemeClr val="accent6">
                      <a:lumMod val="75000"/>
                    </a:schemeClr>
                  </a:solidFill>
                  <a:latin typeface="標楷體" pitchFamily="65" charset="-120"/>
                  <a:ea typeface="標楷體" pitchFamily="65" charset="-120"/>
                </a:rPr>
                <a:t>科學</a:t>
              </a:r>
              <a:r>
                <a:rPr kumimoji="0" lang="zh-TW" altLang="en-US" sz="4000" b="1" dirty="0">
                  <a:solidFill>
                    <a:schemeClr val="accent6">
                      <a:lumMod val="75000"/>
                    </a:schemeClr>
                  </a:solidFill>
                  <a:latin typeface="標楷體" pitchFamily="65" charset="-120"/>
                  <a:ea typeface="標楷體" pitchFamily="65" charset="-120"/>
                </a:rPr>
                <a:t>類</a:t>
              </a:r>
            </a:p>
          </p:txBody>
        </p:sp>
        <p:sp>
          <p:nvSpPr>
            <p:cNvPr id="50276" name="Rectangle 100"/>
            <p:cNvSpPr>
              <a:spLocks noChangeArrowheads="1"/>
            </p:cNvSpPr>
            <p:nvPr/>
          </p:nvSpPr>
          <p:spPr bwMode="auto">
            <a:xfrm>
              <a:off x="4027930" y="2868406"/>
              <a:ext cx="2749471" cy="707886"/>
            </a:xfrm>
            <a:prstGeom prst="rect">
              <a:avLst/>
            </a:prstGeom>
            <a:noFill/>
            <a:ln w="9525">
              <a:noFill/>
              <a:miter lim="800000"/>
              <a:headEnd/>
              <a:tailEnd/>
            </a:ln>
          </p:spPr>
          <p:txBody>
            <a:bodyPr wrap="none">
              <a:spAutoFit/>
            </a:bodyPr>
            <a:lstStyle/>
            <a:p>
              <a:r>
                <a:rPr kumimoji="0" lang="zh-TW" altLang="en-US" sz="4000" b="1" dirty="0" smtClean="0">
                  <a:solidFill>
                    <a:schemeClr val="accent6">
                      <a:lumMod val="75000"/>
                    </a:schemeClr>
                  </a:solidFill>
                  <a:latin typeface="標楷體" pitchFamily="65" charset="-120"/>
                  <a:ea typeface="標楷體" pitchFamily="65" charset="-120"/>
                </a:rPr>
                <a:t>社會科學</a:t>
              </a:r>
              <a:r>
                <a:rPr kumimoji="0" lang="zh-TW" altLang="en-US" sz="4000" b="1" dirty="0">
                  <a:solidFill>
                    <a:schemeClr val="accent6">
                      <a:lumMod val="75000"/>
                    </a:schemeClr>
                  </a:solidFill>
                  <a:latin typeface="標楷體" pitchFamily="65" charset="-120"/>
                  <a:ea typeface="標楷體" pitchFamily="65" charset="-120"/>
                </a:rPr>
                <a:t>類</a:t>
              </a:r>
            </a:p>
          </p:txBody>
        </p:sp>
        <p:sp>
          <p:nvSpPr>
            <p:cNvPr id="50277" name="Rectangle 101"/>
            <p:cNvSpPr>
              <a:spLocks noChangeArrowheads="1"/>
            </p:cNvSpPr>
            <p:nvPr/>
          </p:nvSpPr>
          <p:spPr bwMode="auto">
            <a:xfrm>
              <a:off x="3999822" y="3590870"/>
              <a:ext cx="4031873" cy="707886"/>
            </a:xfrm>
            <a:prstGeom prst="rect">
              <a:avLst/>
            </a:prstGeom>
            <a:noFill/>
            <a:ln w="9525">
              <a:noFill/>
              <a:miter lim="800000"/>
              <a:headEnd/>
              <a:tailEnd/>
            </a:ln>
          </p:spPr>
          <p:txBody>
            <a:bodyPr wrap="none">
              <a:spAutoFit/>
            </a:bodyPr>
            <a:lstStyle/>
            <a:p>
              <a:r>
                <a:rPr kumimoji="0" lang="zh-TW" altLang="en-US" sz="4000" b="1" dirty="0" smtClean="0">
                  <a:solidFill>
                    <a:schemeClr val="accent6">
                      <a:lumMod val="75000"/>
                    </a:schemeClr>
                  </a:solidFill>
                  <a:latin typeface="標楷體" pitchFamily="65" charset="-120"/>
                  <a:ea typeface="標楷體" pitchFamily="65" charset="-120"/>
                </a:rPr>
                <a:t>史</a:t>
              </a:r>
              <a:r>
                <a:rPr kumimoji="0" lang="zh-TW" altLang="en-US" sz="4000" b="1" dirty="0">
                  <a:solidFill>
                    <a:schemeClr val="accent6">
                      <a:lumMod val="75000"/>
                    </a:schemeClr>
                  </a:solidFill>
                  <a:latin typeface="標楷體" pitchFamily="65" charset="-120"/>
                  <a:ea typeface="標楷體" pitchFamily="65" charset="-120"/>
                </a:rPr>
                <a:t>地類</a:t>
              </a:r>
              <a:r>
                <a:rPr kumimoji="0" lang="en-US" altLang="zh-TW" sz="4000" b="1" dirty="0">
                  <a:solidFill>
                    <a:schemeClr val="accent6">
                      <a:lumMod val="75000"/>
                    </a:schemeClr>
                  </a:solidFill>
                  <a:latin typeface="標楷體" pitchFamily="65" charset="-120"/>
                  <a:ea typeface="標楷體" pitchFamily="65" charset="-120"/>
                </a:rPr>
                <a:t>-</a:t>
              </a:r>
              <a:r>
                <a:rPr kumimoji="0" lang="zh-TW" altLang="en-US" sz="4000" b="1" dirty="0">
                  <a:solidFill>
                    <a:schemeClr val="accent6">
                      <a:lumMod val="75000"/>
                    </a:schemeClr>
                  </a:solidFill>
                  <a:latin typeface="標楷體" pitchFamily="65" charset="-120"/>
                  <a:ea typeface="標楷體" pitchFamily="65" charset="-120"/>
                </a:rPr>
                <a:t>中國史地</a:t>
              </a:r>
            </a:p>
          </p:txBody>
        </p:sp>
        <p:sp>
          <p:nvSpPr>
            <p:cNvPr id="50278" name="Rectangle 102"/>
            <p:cNvSpPr>
              <a:spLocks noChangeArrowheads="1"/>
            </p:cNvSpPr>
            <p:nvPr/>
          </p:nvSpPr>
          <p:spPr bwMode="auto">
            <a:xfrm>
              <a:off x="4006707" y="4324115"/>
              <a:ext cx="4031873" cy="707886"/>
            </a:xfrm>
            <a:prstGeom prst="rect">
              <a:avLst/>
            </a:prstGeom>
            <a:noFill/>
            <a:ln w="9525">
              <a:noFill/>
              <a:miter lim="800000"/>
              <a:headEnd/>
              <a:tailEnd/>
            </a:ln>
          </p:spPr>
          <p:txBody>
            <a:bodyPr wrap="none">
              <a:spAutoFit/>
            </a:bodyPr>
            <a:lstStyle/>
            <a:p>
              <a:r>
                <a:rPr kumimoji="0" lang="zh-TW" altLang="en-US" sz="4000" b="1" dirty="0" smtClean="0">
                  <a:solidFill>
                    <a:schemeClr val="accent6">
                      <a:lumMod val="75000"/>
                    </a:schemeClr>
                  </a:solidFill>
                  <a:latin typeface="標楷體" pitchFamily="65" charset="-120"/>
                  <a:ea typeface="標楷體" pitchFamily="65" charset="-120"/>
                </a:rPr>
                <a:t>史</a:t>
              </a:r>
              <a:r>
                <a:rPr kumimoji="0" lang="zh-TW" altLang="en-US" sz="4000" b="1" dirty="0">
                  <a:solidFill>
                    <a:schemeClr val="accent6">
                      <a:lumMod val="75000"/>
                    </a:schemeClr>
                  </a:solidFill>
                  <a:latin typeface="標楷體" pitchFamily="65" charset="-120"/>
                  <a:ea typeface="標楷體" pitchFamily="65" charset="-120"/>
                </a:rPr>
                <a:t>地類</a:t>
              </a:r>
              <a:r>
                <a:rPr kumimoji="0" lang="en-US" altLang="zh-TW" sz="4000" b="1" dirty="0">
                  <a:solidFill>
                    <a:schemeClr val="accent6">
                      <a:lumMod val="75000"/>
                    </a:schemeClr>
                  </a:solidFill>
                  <a:latin typeface="標楷體" pitchFamily="65" charset="-120"/>
                  <a:ea typeface="標楷體" pitchFamily="65" charset="-120"/>
                </a:rPr>
                <a:t>-</a:t>
              </a:r>
              <a:r>
                <a:rPr kumimoji="0" lang="zh-TW" altLang="en-US" sz="4000" b="1" dirty="0">
                  <a:solidFill>
                    <a:schemeClr val="accent6">
                      <a:lumMod val="75000"/>
                    </a:schemeClr>
                  </a:solidFill>
                  <a:latin typeface="標楷體" pitchFamily="65" charset="-120"/>
                  <a:ea typeface="標楷體" pitchFamily="65" charset="-120"/>
                </a:rPr>
                <a:t>世界史地</a:t>
              </a:r>
            </a:p>
          </p:txBody>
        </p:sp>
        <p:sp>
          <p:nvSpPr>
            <p:cNvPr id="50279" name="Rectangle 103"/>
            <p:cNvSpPr>
              <a:spLocks noChangeArrowheads="1"/>
            </p:cNvSpPr>
            <p:nvPr/>
          </p:nvSpPr>
          <p:spPr bwMode="auto">
            <a:xfrm>
              <a:off x="4027931" y="5061157"/>
              <a:ext cx="2749471" cy="707886"/>
            </a:xfrm>
            <a:prstGeom prst="rect">
              <a:avLst/>
            </a:prstGeom>
            <a:noFill/>
            <a:ln w="9525">
              <a:noFill/>
              <a:miter lim="800000"/>
              <a:headEnd/>
              <a:tailEnd/>
            </a:ln>
          </p:spPr>
          <p:txBody>
            <a:bodyPr wrap="none">
              <a:spAutoFit/>
            </a:bodyPr>
            <a:lstStyle/>
            <a:p>
              <a:r>
                <a:rPr kumimoji="0" lang="zh-TW" altLang="en-US" sz="4000" b="1" dirty="0" smtClean="0">
                  <a:solidFill>
                    <a:schemeClr val="accent6">
                      <a:lumMod val="75000"/>
                    </a:schemeClr>
                  </a:solidFill>
                  <a:latin typeface="標楷體" pitchFamily="65" charset="-120"/>
                  <a:ea typeface="標楷體" pitchFamily="65" charset="-120"/>
                </a:rPr>
                <a:t>語言</a:t>
              </a:r>
              <a:r>
                <a:rPr kumimoji="0" lang="zh-TW" altLang="en-US" sz="4000" b="1" dirty="0">
                  <a:solidFill>
                    <a:schemeClr val="accent6">
                      <a:lumMod val="75000"/>
                    </a:schemeClr>
                  </a:solidFill>
                  <a:latin typeface="標楷體" pitchFamily="65" charset="-120"/>
                  <a:ea typeface="標楷體" pitchFamily="65" charset="-120"/>
                </a:rPr>
                <a:t>文學類</a:t>
              </a:r>
            </a:p>
          </p:txBody>
        </p:sp>
      </p:grpSp>
      <p:sp>
        <p:nvSpPr>
          <p:cNvPr id="28684" name="AutoShape 104"/>
          <p:cNvSpPr>
            <a:spLocks noChangeArrowheads="1"/>
          </p:cNvSpPr>
          <p:nvPr/>
        </p:nvSpPr>
        <p:spPr bwMode="auto">
          <a:xfrm>
            <a:off x="5107520" y="319295"/>
            <a:ext cx="3641725" cy="1522413"/>
          </a:xfrm>
          <a:prstGeom prst="cloudCallout">
            <a:avLst>
              <a:gd name="adj1" fmla="val 29262"/>
              <a:gd name="adj2" fmla="val 171506"/>
            </a:avLst>
          </a:prstGeom>
          <a:solidFill>
            <a:schemeClr val="accent4">
              <a:lumMod val="20000"/>
              <a:lumOff val="80000"/>
            </a:schemeClr>
          </a:solidFill>
          <a:ln w="9525">
            <a:solidFill>
              <a:schemeClr val="tx1"/>
            </a:solidFill>
            <a:round/>
            <a:headEnd/>
            <a:tailEnd/>
          </a:ln>
        </p:spPr>
        <p:txBody>
          <a:bodyPr anchor="ctr" anchorCtr="1"/>
          <a:lstStyle/>
          <a:p>
            <a:pPr algn="ctr"/>
            <a:r>
              <a:rPr lang="zh-TW" altLang="en-US" sz="3200" b="1" dirty="0" smtClean="0">
                <a:solidFill>
                  <a:srgbClr val="A50021"/>
                </a:solidFill>
                <a:latin typeface="Calibri" pitchFamily="34" charset="0"/>
                <a:ea typeface="標楷體" pitchFamily="65" charset="-120"/>
              </a:rPr>
              <a:t>圖</a:t>
            </a:r>
            <a:r>
              <a:rPr lang="zh-TW" altLang="en-US" sz="3200" b="1" dirty="0">
                <a:solidFill>
                  <a:srgbClr val="A50021"/>
                </a:solidFill>
                <a:latin typeface="Calibri" pitchFamily="34" charset="0"/>
                <a:ea typeface="標楷體" pitchFamily="65" charset="-120"/>
              </a:rPr>
              <a:t>書</a:t>
            </a:r>
            <a:r>
              <a:rPr kumimoji="0" lang="zh-TW" altLang="en-US" sz="3200" b="1" dirty="0" smtClean="0">
                <a:solidFill>
                  <a:srgbClr val="A50021"/>
                </a:solidFill>
                <a:latin typeface="Calibri" pitchFamily="34" charset="0"/>
                <a:ea typeface="標楷體" pitchFamily="65" charset="-120"/>
              </a:rPr>
              <a:t>要如何分類</a:t>
            </a:r>
            <a:r>
              <a:rPr kumimoji="0" lang="zh-TW" altLang="en-US" sz="3200" b="1" dirty="0">
                <a:solidFill>
                  <a:srgbClr val="A50021"/>
                </a:solidFill>
                <a:latin typeface="Calibri" pitchFamily="34" charset="0"/>
                <a:ea typeface="標楷體" pitchFamily="65" charset="-120"/>
              </a:rPr>
              <a:t>呢？</a:t>
            </a:r>
          </a:p>
        </p:txBody>
      </p:sp>
      <p:sp>
        <p:nvSpPr>
          <p:cNvPr id="25" name="Google Shape;117;p7"/>
          <p:cNvSpPr>
            <a:spLocks noGrp="1"/>
          </p:cNvSpPr>
          <p:nvPr>
            <p:ph type="sldNum" sz="quarter" idx="4294967295"/>
          </p:nvPr>
        </p:nvSpPr>
        <p:spPr bwMode="auto">
          <a:xfrm>
            <a:off x="8248048" y="6419850"/>
            <a:ext cx="658813" cy="365125"/>
          </a:xfrm>
          <a:prstGeom prst="rect">
            <a:avLst/>
          </a:prstGeom>
          <a:noFill/>
          <a:ln>
            <a:miter lim="800000"/>
            <a:headEnd/>
            <a:tailEnd/>
          </a:ln>
        </p:spPr>
        <p:txBody>
          <a:bodyPr wrap="square" lIns="91425" tIns="45700" rIns="91425" bIns="45700" numCol="1" anchorCtr="0" compatLnSpc="1">
            <a:prstTxWarp prst="textNoShape">
              <a:avLst/>
            </a:prstTxWarp>
          </a:bodyPr>
          <a:lstStyle/>
          <a:p>
            <a:pPr fontAlgn="base">
              <a:spcBef>
                <a:spcPct val="0"/>
              </a:spcBef>
              <a:spcAft>
                <a:spcPct val="0"/>
              </a:spcAft>
            </a:pPr>
            <a:r>
              <a:rPr lang="en-US" altLang="zh-TW" dirty="0" smtClean="0">
                <a:latin typeface="Arial" charset="0"/>
                <a:cs typeface="Arial" charset="0"/>
                <a:sym typeface="Arial" charset="0"/>
              </a:rPr>
              <a:t>10</a:t>
            </a:r>
            <a:endParaRPr lang="zh-TW" altLang="zh-TW" dirty="0">
              <a:latin typeface="Arial" charset="0"/>
              <a:cs typeface="Arial" charset="0"/>
              <a:sym typeface="Arial" charset="0"/>
            </a:endParaRPr>
          </a:p>
        </p:txBody>
      </p:sp>
    </p:spTree>
    <p:extLst>
      <p:ext uri="{BB962C8B-B14F-4D97-AF65-F5344CB8AC3E}">
        <p14:creationId xmlns:p14="http://schemas.microsoft.com/office/powerpoint/2010/main" val="883424736"/>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8688"/>
                                        </p:tgtEl>
                                        <p:attrNameLst>
                                          <p:attrName>style.visibility</p:attrName>
                                        </p:attrNameLst>
                                      </p:cBhvr>
                                      <p:to>
                                        <p:strVal val="visible"/>
                                      </p:to>
                                    </p:set>
                                    <p:anim calcmode="lin" valueType="num">
                                      <p:cBhvr additive="base">
                                        <p:cTn id="7" dur="500" fill="hold"/>
                                        <p:tgtEl>
                                          <p:spTgt spid="28688"/>
                                        </p:tgtEl>
                                        <p:attrNameLst>
                                          <p:attrName>ppt_x</p:attrName>
                                        </p:attrNameLst>
                                      </p:cBhvr>
                                      <p:tavLst>
                                        <p:tav tm="0">
                                          <p:val>
                                            <p:strVal val="#ppt_x"/>
                                          </p:val>
                                        </p:tav>
                                        <p:tav tm="100000">
                                          <p:val>
                                            <p:strVal val="#ppt_x"/>
                                          </p:val>
                                        </p:tav>
                                      </p:tavLst>
                                    </p:anim>
                                    <p:anim calcmode="lin" valueType="num">
                                      <p:cBhvr additive="base">
                                        <p:cTn id="8" dur="500" fill="hold"/>
                                        <p:tgtEl>
                                          <p:spTgt spid="2868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28687"/>
                                        </p:tgtEl>
                                        <p:attrNameLst>
                                          <p:attrName>style.visibility</p:attrName>
                                        </p:attrNameLst>
                                      </p:cBhvr>
                                      <p:to>
                                        <p:strVal val="visible"/>
                                      </p:to>
                                    </p:set>
                                    <p:animEffect transition="in" filter="randombar(horizontal)">
                                      <p:cBhvr>
                                        <p:cTn id="13" dur="500"/>
                                        <p:tgtEl>
                                          <p:spTgt spid="28687"/>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heel(1)">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8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圖片 3"/>
          <p:cNvPicPr>
            <a:picLocks noChangeAspect="1"/>
          </p:cNvPicPr>
          <p:nvPr/>
        </p:nvPicPr>
        <p:blipFill>
          <a:blip r:embed="rId2"/>
          <a:srcRect/>
          <a:stretch>
            <a:fillRect/>
          </a:stretch>
        </p:blipFill>
        <p:spPr bwMode="auto">
          <a:xfrm>
            <a:off x="1555524" y="3161508"/>
            <a:ext cx="6143724" cy="3559459"/>
          </a:xfrm>
          <a:prstGeom prst="rect">
            <a:avLst/>
          </a:prstGeom>
          <a:noFill/>
          <a:ln w="9525">
            <a:noFill/>
            <a:miter lim="800000"/>
            <a:headEnd/>
            <a:tailEnd/>
          </a:ln>
        </p:spPr>
      </p:pic>
      <p:sp>
        <p:nvSpPr>
          <p:cNvPr id="2" name="文字方塊 1"/>
          <p:cNvSpPr txBox="1">
            <a:spLocks noChangeArrowheads="1"/>
          </p:cNvSpPr>
          <p:nvPr/>
        </p:nvSpPr>
        <p:spPr bwMode="auto">
          <a:xfrm>
            <a:off x="367919" y="1153244"/>
            <a:ext cx="8437753" cy="1938992"/>
          </a:xfrm>
          <a:prstGeom prst="rect">
            <a:avLst/>
          </a:prstGeom>
          <a:noFill/>
          <a:ln w="9525">
            <a:noFill/>
            <a:miter lim="800000"/>
            <a:headEnd/>
            <a:tailEnd/>
          </a:ln>
        </p:spPr>
        <p:txBody>
          <a:bodyPr wrap="square">
            <a:spAutoFit/>
          </a:bodyPr>
          <a:lstStyle/>
          <a:p>
            <a:r>
              <a:rPr kumimoji="0" lang="zh-TW" altLang="en-US" sz="4000" dirty="0">
                <a:latin typeface="標楷體" panose="03000509000000000000" pitchFamily="65" charset="-120"/>
                <a:ea typeface="標楷體" panose="03000509000000000000" pitchFamily="65" charset="-120"/>
              </a:rPr>
              <a:t>地球被創造的初年，大地一</a:t>
            </a:r>
            <a:r>
              <a:rPr kumimoji="0" lang="zh-TW" altLang="en-US" sz="4000" dirty="0" smtClean="0">
                <a:latin typeface="標楷體" panose="03000509000000000000" pitchFamily="65" charset="-120"/>
                <a:ea typeface="標楷體" panose="03000509000000000000" pitchFamily="65" charset="-120"/>
              </a:rPr>
              <a:t>片</a:t>
            </a:r>
            <a:r>
              <a:rPr lang="zh-TW" altLang="en-US" sz="4000" dirty="0" smtClean="0">
                <a:latin typeface="標楷體" panose="03000509000000000000" pitchFamily="65" charset="-120"/>
                <a:ea typeface="標楷體" panose="03000509000000000000" pitchFamily="65" charset="-120"/>
              </a:rPr>
              <a:t>混亂，就</a:t>
            </a:r>
            <a:r>
              <a:rPr lang="zh-TW" altLang="en-US" sz="4000" smtClean="0">
                <a:latin typeface="標楷體" panose="03000509000000000000" pitchFamily="65" charset="-120"/>
                <a:ea typeface="標楷體" panose="03000509000000000000" pitchFamily="65" charset="-120"/>
              </a:rPr>
              <a:t>像○○</a:t>
            </a:r>
            <a:r>
              <a:rPr lang="zh-TW" altLang="en-US" sz="4000">
                <a:latin typeface="標楷體" panose="03000509000000000000" pitchFamily="65" charset="-120"/>
                <a:ea typeface="標楷體" panose="03000509000000000000" pitchFamily="65" charset="-120"/>
              </a:rPr>
              <a:t>一</a:t>
            </a:r>
            <a:r>
              <a:rPr lang="zh-TW" altLang="en-US" sz="4000" smtClean="0">
                <a:latin typeface="標楷體" panose="03000509000000000000" pitchFamily="65" charset="-120"/>
                <a:ea typeface="標楷體" panose="03000509000000000000" pitchFamily="65" charset="-120"/>
              </a:rPr>
              <a:t>樣</a:t>
            </a:r>
            <a:r>
              <a:rPr lang="zh-TW" altLang="en-US" sz="4000" dirty="0" smtClean="0">
                <a:latin typeface="標楷體" panose="03000509000000000000" pitchFamily="65" charset="-120"/>
                <a:ea typeface="標楷體" panose="03000509000000000000" pitchFamily="65" charset="-120"/>
              </a:rPr>
              <a:t>，</a:t>
            </a:r>
            <a:r>
              <a:rPr lang="zh-TW" altLang="en-US" sz="4000" dirty="0">
                <a:solidFill>
                  <a:srgbClr val="FF0000"/>
                </a:solidFill>
                <a:latin typeface="標楷體" pitchFamily="65" charset="-120"/>
                <a:ea typeface="標楷體" pitchFamily="65" charset="-120"/>
              </a:rPr>
              <a:t>內容包羅萬象，無法單純歸屬在哪一類。</a:t>
            </a:r>
          </a:p>
        </p:txBody>
      </p:sp>
      <p:sp>
        <p:nvSpPr>
          <p:cNvPr id="9" name="Google Shape;117;p7"/>
          <p:cNvSpPr>
            <a:spLocks noGrp="1"/>
          </p:cNvSpPr>
          <p:nvPr>
            <p:ph type="sldNum" sz="quarter" idx="4294967295"/>
          </p:nvPr>
        </p:nvSpPr>
        <p:spPr bwMode="auto">
          <a:xfrm>
            <a:off x="8248048" y="6419850"/>
            <a:ext cx="658813" cy="365125"/>
          </a:xfrm>
          <a:prstGeom prst="rect">
            <a:avLst/>
          </a:prstGeom>
          <a:noFill/>
          <a:ln>
            <a:miter lim="800000"/>
            <a:headEnd/>
            <a:tailEnd/>
          </a:ln>
        </p:spPr>
        <p:txBody>
          <a:bodyPr wrap="square" lIns="91425" tIns="45700" rIns="91425" bIns="45700" numCol="1" anchorCtr="0" compatLnSpc="1">
            <a:prstTxWarp prst="textNoShape">
              <a:avLst/>
            </a:prstTxWarp>
          </a:bodyPr>
          <a:lstStyle/>
          <a:p>
            <a:pPr fontAlgn="base">
              <a:spcBef>
                <a:spcPct val="0"/>
              </a:spcBef>
              <a:spcAft>
                <a:spcPct val="0"/>
              </a:spcAft>
            </a:pPr>
            <a:r>
              <a:rPr lang="en-US" altLang="zh-TW" dirty="0" smtClean="0">
                <a:latin typeface="Arial" charset="0"/>
                <a:cs typeface="Arial" charset="0"/>
                <a:sym typeface="Arial" charset="0"/>
              </a:rPr>
              <a:t>12</a:t>
            </a:r>
            <a:endParaRPr lang="zh-TW" altLang="zh-TW" dirty="0">
              <a:latin typeface="Arial" charset="0"/>
              <a:cs typeface="Arial" charset="0"/>
              <a:sym typeface="Arial" charset="0"/>
            </a:endParaRPr>
          </a:p>
        </p:txBody>
      </p:sp>
    </p:spTree>
    <p:extLst>
      <p:ext uri="{BB962C8B-B14F-4D97-AF65-F5344CB8AC3E}">
        <p14:creationId xmlns:p14="http://schemas.microsoft.com/office/powerpoint/2010/main" val="32088679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圖片 20"/>
          <p:cNvPicPr>
            <a:picLocks noChangeAspect="1"/>
          </p:cNvPicPr>
          <p:nvPr/>
        </p:nvPicPr>
        <p:blipFill>
          <a:blip r:embed="rId3">
            <a:clrChange>
              <a:clrFrom>
                <a:srgbClr val="DCF2FF"/>
              </a:clrFrom>
              <a:clrTo>
                <a:srgbClr val="DCF2FF">
                  <a:alpha val="0"/>
                </a:srgbClr>
              </a:clrTo>
            </a:clrChange>
          </a:blip>
          <a:stretch>
            <a:fillRect/>
          </a:stretch>
        </p:blipFill>
        <p:spPr>
          <a:xfrm>
            <a:off x="6928384" y="3665415"/>
            <a:ext cx="2438202" cy="2736757"/>
          </a:xfrm>
          <a:prstGeom prst="rect">
            <a:avLst/>
          </a:prstGeom>
          <a:ln>
            <a:noFill/>
          </a:ln>
          <a:effectLst>
            <a:softEdge rad="112500"/>
          </a:effectLst>
        </p:spPr>
      </p:pic>
      <p:sp>
        <p:nvSpPr>
          <p:cNvPr id="50269" name="Rectangle 93"/>
          <p:cNvSpPr>
            <a:spLocks noChangeArrowheads="1"/>
          </p:cNvSpPr>
          <p:nvPr/>
        </p:nvSpPr>
        <p:spPr bwMode="auto">
          <a:xfrm>
            <a:off x="5138121" y="4514161"/>
            <a:ext cx="1790264" cy="772465"/>
          </a:xfrm>
          <a:prstGeom prst="rect">
            <a:avLst/>
          </a:prstGeom>
          <a:noFill/>
          <a:ln w="9525">
            <a:noFill/>
            <a:miter lim="800000"/>
            <a:headEnd/>
            <a:tailEnd/>
          </a:ln>
        </p:spPr>
        <p:txBody>
          <a:bodyPr/>
          <a:lstStyle/>
          <a:p>
            <a:pPr>
              <a:spcAft>
                <a:spcPct val="20000"/>
              </a:spcAft>
            </a:pPr>
            <a:r>
              <a:rPr lang="zh-TW" altLang="en-US" sz="4000" b="1" dirty="0" smtClean="0">
                <a:solidFill>
                  <a:schemeClr val="accent6">
                    <a:lumMod val="75000"/>
                  </a:schemeClr>
                </a:solidFill>
                <a:latin typeface="標楷體" pitchFamily="65" charset="-120"/>
                <a:ea typeface="標楷體" pitchFamily="65" charset="-120"/>
              </a:rPr>
              <a:t>藝術</a:t>
            </a:r>
            <a:r>
              <a:rPr lang="zh-TW" altLang="en-US" sz="4000" b="1" dirty="0">
                <a:solidFill>
                  <a:schemeClr val="accent6">
                    <a:lumMod val="75000"/>
                  </a:schemeClr>
                </a:solidFill>
                <a:latin typeface="標楷體" pitchFamily="65" charset="-120"/>
                <a:ea typeface="標楷體" pitchFamily="65" charset="-120"/>
              </a:rPr>
              <a:t>類</a:t>
            </a:r>
          </a:p>
        </p:txBody>
      </p:sp>
      <p:sp>
        <p:nvSpPr>
          <p:cNvPr id="50271" name="Rectangle 95"/>
          <p:cNvSpPr>
            <a:spLocks noChangeArrowheads="1"/>
          </p:cNvSpPr>
          <p:nvPr/>
        </p:nvSpPr>
        <p:spPr bwMode="auto">
          <a:xfrm>
            <a:off x="4858130" y="2466850"/>
            <a:ext cx="2882900" cy="707886"/>
          </a:xfrm>
          <a:prstGeom prst="rect">
            <a:avLst/>
          </a:prstGeom>
          <a:noFill/>
          <a:ln w="9525">
            <a:noFill/>
            <a:miter lim="800000"/>
            <a:headEnd/>
            <a:tailEnd/>
          </a:ln>
        </p:spPr>
        <p:txBody>
          <a:bodyPr>
            <a:spAutoFit/>
          </a:bodyPr>
          <a:lstStyle/>
          <a:p>
            <a:pPr>
              <a:spcAft>
                <a:spcPct val="20000"/>
              </a:spcAft>
            </a:pPr>
            <a:r>
              <a:rPr kumimoji="0" lang="zh-TW" altLang="en-US" sz="4000" b="1" dirty="0" smtClean="0">
                <a:solidFill>
                  <a:schemeClr val="accent6">
                    <a:lumMod val="75000"/>
                  </a:schemeClr>
                </a:solidFill>
                <a:latin typeface="標楷體" pitchFamily="65" charset="-120"/>
                <a:ea typeface="標楷體" pitchFamily="65" charset="-120"/>
              </a:rPr>
              <a:t>應用科學</a:t>
            </a:r>
            <a:r>
              <a:rPr kumimoji="0" lang="zh-TW" altLang="en-US" sz="4000" b="1" dirty="0">
                <a:solidFill>
                  <a:schemeClr val="accent6">
                    <a:lumMod val="75000"/>
                  </a:schemeClr>
                </a:solidFill>
                <a:latin typeface="標楷體" pitchFamily="65" charset="-120"/>
                <a:ea typeface="標楷體" pitchFamily="65" charset="-120"/>
              </a:rPr>
              <a:t>類</a:t>
            </a:r>
          </a:p>
        </p:txBody>
      </p:sp>
      <p:sp>
        <p:nvSpPr>
          <p:cNvPr id="50272" name="Rectangle 96"/>
          <p:cNvSpPr>
            <a:spLocks noChangeArrowheads="1"/>
          </p:cNvSpPr>
          <p:nvPr/>
        </p:nvSpPr>
        <p:spPr bwMode="auto">
          <a:xfrm>
            <a:off x="5492195" y="5427486"/>
            <a:ext cx="1210588" cy="707886"/>
          </a:xfrm>
          <a:prstGeom prst="rect">
            <a:avLst/>
          </a:prstGeom>
          <a:noFill/>
          <a:ln w="9525">
            <a:noFill/>
            <a:miter lim="800000"/>
            <a:headEnd/>
            <a:tailEnd/>
          </a:ln>
        </p:spPr>
        <p:txBody>
          <a:bodyPr wrap="none">
            <a:spAutoFit/>
          </a:bodyPr>
          <a:lstStyle/>
          <a:p>
            <a:r>
              <a:rPr kumimoji="0" lang="zh-TW" altLang="en-US" sz="4000" b="1" dirty="0" smtClean="0">
                <a:solidFill>
                  <a:schemeClr val="accent6">
                    <a:lumMod val="75000"/>
                  </a:schemeClr>
                </a:solidFill>
                <a:latin typeface="標楷體" pitchFamily="65" charset="-120"/>
                <a:ea typeface="標楷體" pitchFamily="65" charset="-120"/>
              </a:rPr>
              <a:t>總</a:t>
            </a:r>
            <a:r>
              <a:rPr kumimoji="0" lang="zh-TW" altLang="en-US" sz="4000" b="1" dirty="0">
                <a:solidFill>
                  <a:schemeClr val="accent6">
                    <a:lumMod val="75000"/>
                  </a:schemeClr>
                </a:solidFill>
                <a:latin typeface="標楷體" pitchFamily="65" charset="-120"/>
                <a:ea typeface="標楷體" pitchFamily="65" charset="-120"/>
              </a:rPr>
              <a:t>類</a:t>
            </a:r>
          </a:p>
        </p:txBody>
      </p:sp>
      <p:sp>
        <p:nvSpPr>
          <p:cNvPr id="50273" name="Rectangle 97"/>
          <p:cNvSpPr>
            <a:spLocks noChangeArrowheads="1"/>
          </p:cNvSpPr>
          <p:nvPr/>
        </p:nvSpPr>
        <p:spPr bwMode="auto">
          <a:xfrm>
            <a:off x="1134638" y="1415071"/>
            <a:ext cx="1723549" cy="707886"/>
          </a:xfrm>
          <a:prstGeom prst="rect">
            <a:avLst/>
          </a:prstGeom>
          <a:noFill/>
          <a:ln w="9525">
            <a:noFill/>
            <a:miter lim="800000"/>
            <a:headEnd/>
            <a:tailEnd/>
          </a:ln>
        </p:spPr>
        <p:txBody>
          <a:bodyPr wrap="none">
            <a:spAutoFit/>
          </a:bodyPr>
          <a:lstStyle/>
          <a:p>
            <a:r>
              <a:rPr kumimoji="0" lang="zh-TW" altLang="en-US" sz="4000" b="1" dirty="0" smtClean="0">
                <a:solidFill>
                  <a:schemeClr val="accent6">
                    <a:lumMod val="75000"/>
                  </a:schemeClr>
                </a:solidFill>
                <a:latin typeface="標楷體" pitchFamily="65" charset="-120"/>
                <a:ea typeface="標楷體" pitchFamily="65" charset="-120"/>
              </a:rPr>
              <a:t>哲學</a:t>
            </a:r>
            <a:r>
              <a:rPr kumimoji="0" lang="zh-TW" altLang="en-US" sz="4000" b="1" dirty="0">
                <a:solidFill>
                  <a:schemeClr val="accent6">
                    <a:lumMod val="75000"/>
                  </a:schemeClr>
                </a:solidFill>
                <a:latin typeface="標楷體" pitchFamily="65" charset="-120"/>
                <a:ea typeface="標楷體" pitchFamily="65" charset="-120"/>
              </a:rPr>
              <a:t>類</a:t>
            </a:r>
          </a:p>
        </p:txBody>
      </p:sp>
      <p:sp>
        <p:nvSpPr>
          <p:cNvPr id="50274" name="Rectangle 98"/>
          <p:cNvSpPr>
            <a:spLocks noChangeArrowheads="1"/>
          </p:cNvSpPr>
          <p:nvPr/>
        </p:nvSpPr>
        <p:spPr bwMode="auto">
          <a:xfrm>
            <a:off x="1411892" y="4578740"/>
            <a:ext cx="1723549" cy="707886"/>
          </a:xfrm>
          <a:prstGeom prst="rect">
            <a:avLst/>
          </a:prstGeom>
          <a:noFill/>
          <a:ln w="9525">
            <a:noFill/>
            <a:miter lim="800000"/>
            <a:headEnd/>
            <a:tailEnd/>
          </a:ln>
        </p:spPr>
        <p:txBody>
          <a:bodyPr wrap="none">
            <a:spAutoFit/>
          </a:bodyPr>
          <a:lstStyle/>
          <a:p>
            <a:r>
              <a:rPr kumimoji="0" lang="zh-TW" altLang="en-US" sz="4000" b="1" dirty="0" smtClean="0">
                <a:solidFill>
                  <a:schemeClr val="accent6">
                    <a:lumMod val="75000"/>
                  </a:schemeClr>
                </a:solidFill>
                <a:latin typeface="標楷體" pitchFamily="65" charset="-120"/>
                <a:ea typeface="標楷體" pitchFamily="65" charset="-120"/>
              </a:rPr>
              <a:t>宗教</a:t>
            </a:r>
            <a:r>
              <a:rPr kumimoji="0" lang="zh-TW" altLang="en-US" sz="4000" b="1" dirty="0">
                <a:solidFill>
                  <a:schemeClr val="accent6">
                    <a:lumMod val="75000"/>
                  </a:schemeClr>
                </a:solidFill>
                <a:latin typeface="標楷體" pitchFamily="65" charset="-120"/>
                <a:ea typeface="標楷體" pitchFamily="65" charset="-120"/>
              </a:rPr>
              <a:t>類</a:t>
            </a:r>
          </a:p>
        </p:txBody>
      </p:sp>
      <p:sp>
        <p:nvSpPr>
          <p:cNvPr id="50275" name="Rectangle 99"/>
          <p:cNvSpPr>
            <a:spLocks noChangeArrowheads="1"/>
          </p:cNvSpPr>
          <p:nvPr/>
        </p:nvSpPr>
        <p:spPr bwMode="auto">
          <a:xfrm>
            <a:off x="5138120" y="3479123"/>
            <a:ext cx="1723549" cy="707886"/>
          </a:xfrm>
          <a:prstGeom prst="rect">
            <a:avLst/>
          </a:prstGeom>
          <a:noFill/>
          <a:ln w="9525">
            <a:noFill/>
            <a:miter lim="800000"/>
            <a:headEnd/>
            <a:tailEnd/>
          </a:ln>
        </p:spPr>
        <p:txBody>
          <a:bodyPr wrap="none">
            <a:spAutoFit/>
          </a:bodyPr>
          <a:lstStyle/>
          <a:p>
            <a:r>
              <a:rPr kumimoji="0" lang="zh-TW" altLang="en-US" sz="4000" b="1" dirty="0" smtClean="0">
                <a:solidFill>
                  <a:schemeClr val="accent6">
                    <a:lumMod val="75000"/>
                  </a:schemeClr>
                </a:solidFill>
                <a:latin typeface="標楷體" pitchFamily="65" charset="-120"/>
                <a:ea typeface="標楷體" pitchFamily="65" charset="-120"/>
              </a:rPr>
              <a:t>科學</a:t>
            </a:r>
            <a:r>
              <a:rPr kumimoji="0" lang="zh-TW" altLang="en-US" sz="4000" b="1" dirty="0">
                <a:solidFill>
                  <a:schemeClr val="accent6">
                    <a:lumMod val="75000"/>
                  </a:schemeClr>
                </a:solidFill>
                <a:latin typeface="標楷體" pitchFamily="65" charset="-120"/>
                <a:ea typeface="標楷體" pitchFamily="65" charset="-120"/>
              </a:rPr>
              <a:t>類</a:t>
            </a:r>
          </a:p>
        </p:txBody>
      </p:sp>
      <p:sp>
        <p:nvSpPr>
          <p:cNvPr id="50276" name="Rectangle 100"/>
          <p:cNvSpPr>
            <a:spLocks noChangeArrowheads="1"/>
          </p:cNvSpPr>
          <p:nvPr/>
        </p:nvSpPr>
        <p:spPr bwMode="auto">
          <a:xfrm>
            <a:off x="4858130" y="1406576"/>
            <a:ext cx="2749471" cy="707886"/>
          </a:xfrm>
          <a:prstGeom prst="rect">
            <a:avLst/>
          </a:prstGeom>
          <a:noFill/>
          <a:ln w="9525">
            <a:noFill/>
            <a:miter lim="800000"/>
            <a:headEnd/>
            <a:tailEnd/>
          </a:ln>
        </p:spPr>
        <p:txBody>
          <a:bodyPr wrap="none">
            <a:spAutoFit/>
          </a:bodyPr>
          <a:lstStyle/>
          <a:p>
            <a:r>
              <a:rPr kumimoji="0" lang="zh-TW" altLang="en-US" sz="4000" b="1" dirty="0" smtClean="0">
                <a:solidFill>
                  <a:schemeClr val="accent6">
                    <a:lumMod val="75000"/>
                  </a:schemeClr>
                </a:solidFill>
                <a:latin typeface="標楷體" pitchFamily="65" charset="-120"/>
                <a:ea typeface="標楷體" pitchFamily="65" charset="-120"/>
              </a:rPr>
              <a:t>社會科學</a:t>
            </a:r>
            <a:r>
              <a:rPr kumimoji="0" lang="zh-TW" altLang="en-US" sz="4000" b="1" dirty="0">
                <a:solidFill>
                  <a:schemeClr val="accent6">
                    <a:lumMod val="75000"/>
                  </a:schemeClr>
                </a:solidFill>
                <a:latin typeface="標楷體" pitchFamily="65" charset="-120"/>
                <a:ea typeface="標楷體" pitchFamily="65" charset="-120"/>
              </a:rPr>
              <a:t>類</a:t>
            </a:r>
          </a:p>
        </p:txBody>
      </p:sp>
      <p:sp>
        <p:nvSpPr>
          <p:cNvPr id="50277" name="Rectangle 101"/>
          <p:cNvSpPr>
            <a:spLocks noChangeArrowheads="1"/>
          </p:cNvSpPr>
          <p:nvPr/>
        </p:nvSpPr>
        <p:spPr bwMode="auto">
          <a:xfrm>
            <a:off x="257729" y="2466850"/>
            <a:ext cx="4031873" cy="707886"/>
          </a:xfrm>
          <a:prstGeom prst="rect">
            <a:avLst/>
          </a:prstGeom>
          <a:noFill/>
          <a:ln w="9525">
            <a:noFill/>
            <a:miter lim="800000"/>
            <a:headEnd/>
            <a:tailEnd/>
          </a:ln>
        </p:spPr>
        <p:txBody>
          <a:bodyPr wrap="none">
            <a:spAutoFit/>
          </a:bodyPr>
          <a:lstStyle/>
          <a:p>
            <a:r>
              <a:rPr kumimoji="0" lang="zh-TW" altLang="en-US" sz="4000" b="1" dirty="0" smtClean="0">
                <a:solidFill>
                  <a:schemeClr val="accent6">
                    <a:lumMod val="75000"/>
                  </a:schemeClr>
                </a:solidFill>
                <a:latin typeface="標楷體" pitchFamily="65" charset="-120"/>
                <a:ea typeface="標楷體" pitchFamily="65" charset="-120"/>
              </a:rPr>
              <a:t>史</a:t>
            </a:r>
            <a:r>
              <a:rPr kumimoji="0" lang="zh-TW" altLang="en-US" sz="4000" b="1" dirty="0">
                <a:solidFill>
                  <a:schemeClr val="accent6">
                    <a:lumMod val="75000"/>
                  </a:schemeClr>
                </a:solidFill>
                <a:latin typeface="標楷體" pitchFamily="65" charset="-120"/>
                <a:ea typeface="標楷體" pitchFamily="65" charset="-120"/>
              </a:rPr>
              <a:t>地類</a:t>
            </a:r>
            <a:r>
              <a:rPr kumimoji="0" lang="en-US" altLang="zh-TW" sz="4000" b="1" dirty="0">
                <a:solidFill>
                  <a:schemeClr val="accent6">
                    <a:lumMod val="75000"/>
                  </a:schemeClr>
                </a:solidFill>
                <a:latin typeface="標楷體" pitchFamily="65" charset="-120"/>
                <a:ea typeface="標楷體" pitchFamily="65" charset="-120"/>
              </a:rPr>
              <a:t>-</a:t>
            </a:r>
            <a:r>
              <a:rPr kumimoji="0" lang="zh-TW" altLang="en-US" sz="4000" b="1" dirty="0">
                <a:solidFill>
                  <a:schemeClr val="accent6">
                    <a:lumMod val="75000"/>
                  </a:schemeClr>
                </a:solidFill>
                <a:latin typeface="標楷體" pitchFamily="65" charset="-120"/>
                <a:ea typeface="標楷體" pitchFamily="65" charset="-120"/>
              </a:rPr>
              <a:t>中國史地</a:t>
            </a:r>
          </a:p>
        </p:txBody>
      </p:sp>
      <p:sp>
        <p:nvSpPr>
          <p:cNvPr id="50278" name="Rectangle 102"/>
          <p:cNvSpPr>
            <a:spLocks noChangeArrowheads="1"/>
          </p:cNvSpPr>
          <p:nvPr/>
        </p:nvSpPr>
        <p:spPr bwMode="auto">
          <a:xfrm>
            <a:off x="319509" y="5451086"/>
            <a:ext cx="4031873" cy="707886"/>
          </a:xfrm>
          <a:prstGeom prst="rect">
            <a:avLst/>
          </a:prstGeom>
          <a:noFill/>
          <a:ln w="9525">
            <a:noFill/>
            <a:miter lim="800000"/>
            <a:headEnd/>
            <a:tailEnd/>
          </a:ln>
        </p:spPr>
        <p:txBody>
          <a:bodyPr wrap="none">
            <a:spAutoFit/>
          </a:bodyPr>
          <a:lstStyle/>
          <a:p>
            <a:r>
              <a:rPr kumimoji="0" lang="zh-TW" altLang="en-US" sz="4000" b="1" dirty="0" smtClean="0">
                <a:solidFill>
                  <a:schemeClr val="accent6">
                    <a:lumMod val="75000"/>
                  </a:schemeClr>
                </a:solidFill>
                <a:latin typeface="標楷體" pitchFamily="65" charset="-120"/>
                <a:ea typeface="標楷體" pitchFamily="65" charset="-120"/>
              </a:rPr>
              <a:t>史</a:t>
            </a:r>
            <a:r>
              <a:rPr kumimoji="0" lang="zh-TW" altLang="en-US" sz="4000" b="1" dirty="0">
                <a:solidFill>
                  <a:schemeClr val="accent6">
                    <a:lumMod val="75000"/>
                  </a:schemeClr>
                </a:solidFill>
                <a:latin typeface="標楷體" pitchFamily="65" charset="-120"/>
                <a:ea typeface="標楷體" pitchFamily="65" charset="-120"/>
              </a:rPr>
              <a:t>地類</a:t>
            </a:r>
            <a:r>
              <a:rPr kumimoji="0" lang="en-US" altLang="zh-TW" sz="4000" b="1" dirty="0">
                <a:solidFill>
                  <a:schemeClr val="accent6">
                    <a:lumMod val="75000"/>
                  </a:schemeClr>
                </a:solidFill>
                <a:latin typeface="標楷體" pitchFamily="65" charset="-120"/>
                <a:ea typeface="標楷體" pitchFamily="65" charset="-120"/>
              </a:rPr>
              <a:t>-</a:t>
            </a:r>
            <a:r>
              <a:rPr kumimoji="0" lang="zh-TW" altLang="en-US" sz="4000" b="1" dirty="0">
                <a:solidFill>
                  <a:schemeClr val="accent6">
                    <a:lumMod val="75000"/>
                  </a:schemeClr>
                </a:solidFill>
                <a:latin typeface="標楷體" pitchFamily="65" charset="-120"/>
                <a:ea typeface="標楷體" pitchFamily="65" charset="-120"/>
              </a:rPr>
              <a:t>世界史地</a:t>
            </a:r>
          </a:p>
        </p:txBody>
      </p:sp>
      <p:sp>
        <p:nvSpPr>
          <p:cNvPr id="50279" name="Rectangle 103"/>
          <p:cNvSpPr>
            <a:spLocks noChangeArrowheads="1"/>
          </p:cNvSpPr>
          <p:nvPr/>
        </p:nvSpPr>
        <p:spPr bwMode="auto">
          <a:xfrm>
            <a:off x="790834" y="3498883"/>
            <a:ext cx="2749471" cy="707886"/>
          </a:xfrm>
          <a:prstGeom prst="rect">
            <a:avLst/>
          </a:prstGeom>
          <a:noFill/>
          <a:ln w="9525">
            <a:noFill/>
            <a:miter lim="800000"/>
            <a:headEnd/>
            <a:tailEnd/>
          </a:ln>
        </p:spPr>
        <p:txBody>
          <a:bodyPr wrap="none">
            <a:spAutoFit/>
          </a:bodyPr>
          <a:lstStyle/>
          <a:p>
            <a:r>
              <a:rPr kumimoji="0" lang="zh-TW" altLang="en-US" sz="4000" b="1" dirty="0" smtClean="0">
                <a:solidFill>
                  <a:schemeClr val="accent6">
                    <a:lumMod val="75000"/>
                  </a:schemeClr>
                </a:solidFill>
                <a:latin typeface="標楷體" pitchFamily="65" charset="-120"/>
                <a:ea typeface="標楷體" pitchFamily="65" charset="-120"/>
              </a:rPr>
              <a:t>語言</a:t>
            </a:r>
            <a:r>
              <a:rPr kumimoji="0" lang="zh-TW" altLang="en-US" sz="4000" b="1" dirty="0">
                <a:solidFill>
                  <a:schemeClr val="accent6">
                    <a:lumMod val="75000"/>
                  </a:schemeClr>
                </a:solidFill>
                <a:latin typeface="標楷體" pitchFamily="65" charset="-120"/>
                <a:ea typeface="標楷體" pitchFamily="65" charset="-120"/>
              </a:rPr>
              <a:t>文學類</a:t>
            </a:r>
          </a:p>
        </p:txBody>
      </p:sp>
      <p:sp>
        <p:nvSpPr>
          <p:cNvPr id="25" name="Google Shape;117;p7"/>
          <p:cNvSpPr>
            <a:spLocks noGrp="1"/>
          </p:cNvSpPr>
          <p:nvPr>
            <p:ph type="sldNum" sz="quarter" idx="4294967295"/>
          </p:nvPr>
        </p:nvSpPr>
        <p:spPr bwMode="auto">
          <a:xfrm>
            <a:off x="8248048" y="6419850"/>
            <a:ext cx="658813" cy="365125"/>
          </a:xfrm>
          <a:prstGeom prst="rect">
            <a:avLst/>
          </a:prstGeom>
          <a:noFill/>
          <a:ln>
            <a:miter lim="800000"/>
            <a:headEnd/>
            <a:tailEnd/>
          </a:ln>
        </p:spPr>
        <p:txBody>
          <a:bodyPr wrap="square" lIns="91425" tIns="45700" rIns="91425" bIns="45700" numCol="1" anchorCtr="0" compatLnSpc="1">
            <a:prstTxWarp prst="textNoShape">
              <a:avLst/>
            </a:prstTxWarp>
          </a:bodyPr>
          <a:lstStyle/>
          <a:p>
            <a:pPr fontAlgn="base">
              <a:spcBef>
                <a:spcPct val="0"/>
              </a:spcBef>
              <a:spcAft>
                <a:spcPct val="0"/>
              </a:spcAft>
            </a:pPr>
            <a:r>
              <a:rPr lang="en-US" altLang="zh-TW" dirty="0" smtClean="0">
                <a:latin typeface="Arial" charset="0"/>
                <a:cs typeface="Arial" charset="0"/>
                <a:sym typeface="Arial" charset="0"/>
              </a:rPr>
              <a:t>10</a:t>
            </a:r>
            <a:endParaRPr lang="zh-TW" altLang="zh-TW" dirty="0">
              <a:latin typeface="Arial" charset="0"/>
              <a:cs typeface="Arial" charset="0"/>
              <a:sym typeface="Arial" charset="0"/>
            </a:endParaRPr>
          </a:p>
        </p:txBody>
      </p:sp>
      <p:sp>
        <p:nvSpPr>
          <p:cNvPr id="20" name="Rectangle 90"/>
          <p:cNvSpPr>
            <a:spLocks noChangeArrowheads="1"/>
          </p:cNvSpPr>
          <p:nvPr/>
        </p:nvSpPr>
        <p:spPr bwMode="auto">
          <a:xfrm>
            <a:off x="860318" y="221129"/>
            <a:ext cx="4205458" cy="769441"/>
          </a:xfrm>
          <a:prstGeom prst="rect">
            <a:avLst/>
          </a:prstGeom>
          <a:noFill/>
          <a:ln w="9525">
            <a:noFill/>
            <a:miter lim="800000"/>
            <a:headEnd/>
            <a:tailEnd/>
          </a:ln>
        </p:spPr>
        <p:txBody>
          <a:bodyPr wrap="square">
            <a:spAutoFit/>
          </a:bodyPr>
          <a:lstStyle/>
          <a:p>
            <a:r>
              <a:rPr kumimoji="0" lang="zh-TW" altLang="en-US" sz="4400" b="1" dirty="0">
                <a:latin typeface="Calibri" pitchFamily="34" charset="0"/>
                <a:ea typeface="標楷體" pitchFamily="65" charset="-120"/>
              </a:rPr>
              <a:t>中文圖書分類法</a:t>
            </a:r>
          </a:p>
        </p:txBody>
      </p:sp>
    </p:spTree>
    <p:extLst>
      <p:ext uri="{BB962C8B-B14F-4D97-AF65-F5344CB8AC3E}">
        <p14:creationId xmlns:p14="http://schemas.microsoft.com/office/powerpoint/2010/main" val="3486411610"/>
      </p:ext>
    </p:extLst>
  </p:cSld>
  <p:clrMapOvr>
    <a:masterClrMapping/>
  </p:clrMapOvr>
  <p:transition spd="slow"/>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6"/>
          <p:cNvSpPr>
            <a:spLocks noChangeArrowheads="1"/>
          </p:cNvSpPr>
          <p:nvPr/>
        </p:nvSpPr>
        <p:spPr bwMode="auto">
          <a:xfrm>
            <a:off x="829988" y="150148"/>
            <a:ext cx="7989395" cy="2123658"/>
          </a:xfrm>
          <a:prstGeom prst="rect">
            <a:avLst/>
          </a:prstGeom>
          <a:noFill/>
          <a:ln w="9525">
            <a:noFill/>
            <a:miter lim="800000"/>
            <a:headEnd/>
            <a:tailEnd/>
          </a:ln>
        </p:spPr>
        <p:txBody>
          <a:bodyPr wrap="square">
            <a:spAutoFit/>
          </a:bodyPr>
          <a:lstStyle/>
          <a:p>
            <a:r>
              <a:rPr lang="en-US" altLang="zh-TW" sz="4400" b="1" dirty="0" smtClean="0">
                <a:solidFill>
                  <a:srgbClr val="FF0000"/>
                </a:solidFill>
                <a:latin typeface="標楷體" pitchFamily="65" charset="-120"/>
                <a:ea typeface="標楷體" pitchFamily="65" charset="-120"/>
              </a:rPr>
              <a:t>000</a:t>
            </a:r>
            <a:r>
              <a:rPr lang="zh-TW" altLang="en-US" sz="4400" b="1" dirty="0" smtClean="0">
                <a:solidFill>
                  <a:srgbClr val="FF0000"/>
                </a:solidFill>
                <a:latin typeface="標楷體" pitchFamily="65" charset="-120"/>
                <a:ea typeface="標楷體" pitchFamily="65" charset="-120"/>
              </a:rPr>
              <a:t> </a:t>
            </a:r>
            <a:r>
              <a:rPr kumimoji="0" lang="zh-TW" altLang="en-US" sz="4400" b="1" dirty="0" smtClean="0">
                <a:solidFill>
                  <a:srgbClr val="FF0000"/>
                </a:solidFill>
                <a:latin typeface="標楷體" pitchFamily="65" charset="-120"/>
                <a:ea typeface="標楷體" pitchFamily="65" charset="-120"/>
              </a:rPr>
              <a:t>總類</a:t>
            </a:r>
            <a:endParaRPr kumimoji="0" lang="en-US" altLang="zh-TW" sz="4400" b="1" dirty="0" smtClean="0">
              <a:solidFill>
                <a:srgbClr val="FF0000"/>
              </a:solidFill>
              <a:latin typeface="標楷體" pitchFamily="65" charset="-120"/>
              <a:ea typeface="標楷體" pitchFamily="65" charset="-120"/>
            </a:endParaRPr>
          </a:p>
          <a:p>
            <a:r>
              <a:rPr kumimoji="0" lang="en-US" altLang="zh-TW" sz="4400" b="1" dirty="0" smtClean="0">
                <a:latin typeface="標楷體" pitchFamily="65" charset="-120"/>
                <a:ea typeface="標楷體" pitchFamily="65" charset="-120"/>
              </a:rPr>
              <a:t>—</a:t>
            </a:r>
            <a:r>
              <a:rPr kumimoji="0" lang="zh-TW" altLang="en-US" sz="4400" b="1" dirty="0">
                <a:latin typeface="標楷體" pitchFamily="65" charset="-120"/>
                <a:ea typeface="標楷體" pitchFamily="65" charset="-120"/>
              </a:rPr>
              <a:t>內容包羅萬象，無法單純歸屬在哪一</a:t>
            </a:r>
            <a:r>
              <a:rPr kumimoji="0" lang="zh-TW" altLang="en-US" sz="4400" b="1" dirty="0" smtClean="0">
                <a:latin typeface="標楷體" pitchFamily="65" charset="-120"/>
                <a:ea typeface="標楷體" pitchFamily="65" charset="-120"/>
              </a:rPr>
              <a:t>類</a:t>
            </a:r>
            <a:endParaRPr kumimoji="0" lang="zh-TW" altLang="en-US" sz="4400" b="1" dirty="0">
              <a:latin typeface="標楷體" pitchFamily="65" charset="-120"/>
              <a:ea typeface="標楷體" pitchFamily="65" charset="-120"/>
            </a:endParaRPr>
          </a:p>
        </p:txBody>
      </p:sp>
      <p:pic>
        <p:nvPicPr>
          <p:cNvPr id="58379" name="Picture 11" descr="DSCN8980"/>
          <p:cNvPicPr>
            <a:picLocks noChangeAspect="1" noChangeArrowheads="1"/>
          </p:cNvPicPr>
          <p:nvPr/>
        </p:nvPicPr>
        <p:blipFill>
          <a:blip r:embed="rId3"/>
          <a:srcRect/>
          <a:stretch>
            <a:fillRect/>
          </a:stretch>
        </p:blipFill>
        <p:spPr bwMode="auto">
          <a:xfrm>
            <a:off x="198595" y="2321051"/>
            <a:ext cx="2965005" cy="3952733"/>
          </a:xfrm>
          <a:prstGeom prst="rect">
            <a:avLst/>
          </a:prstGeom>
          <a:noFill/>
          <a:ln w="9525">
            <a:noFill/>
            <a:miter lim="800000"/>
            <a:headEnd/>
            <a:tailEnd/>
          </a:ln>
        </p:spPr>
      </p:pic>
      <p:pic>
        <p:nvPicPr>
          <p:cNvPr id="58378" name="Picture 10" descr="DSCN8982"/>
          <p:cNvPicPr>
            <a:picLocks noChangeAspect="1" noChangeArrowheads="1"/>
          </p:cNvPicPr>
          <p:nvPr/>
        </p:nvPicPr>
        <p:blipFill>
          <a:blip r:embed="rId4"/>
          <a:srcRect/>
          <a:stretch>
            <a:fillRect/>
          </a:stretch>
        </p:blipFill>
        <p:spPr bwMode="auto">
          <a:xfrm>
            <a:off x="3605145" y="2507657"/>
            <a:ext cx="4772692" cy="3579520"/>
          </a:xfrm>
          <a:prstGeom prst="rect">
            <a:avLst/>
          </a:prstGeom>
          <a:noFill/>
          <a:ln w="9525">
            <a:noFill/>
            <a:miter lim="800000"/>
            <a:headEnd/>
            <a:tailEnd/>
          </a:ln>
        </p:spPr>
      </p:pic>
      <p:pic>
        <p:nvPicPr>
          <p:cNvPr id="58380" name="Picture 12" descr="DSCN8981"/>
          <p:cNvPicPr>
            <a:picLocks noChangeAspect="1" noChangeArrowheads="1"/>
          </p:cNvPicPr>
          <p:nvPr/>
        </p:nvPicPr>
        <p:blipFill>
          <a:blip r:embed="rId5"/>
          <a:srcRect/>
          <a:stretch>
            <a:fillRect/>
          </a:stretch>
        </p:blipFill>
        <p:spPr bwMode="auto">
          <a:xfrm>
            <a:off x="5450047" y="4110811"/>
            <a:ext cx="3456814" cy="2594342"/>
          </a:xfrm>
          <a:prstGeom prst="rect">
            <a:avLst/>
          </a:prstGeom>
          <a:noFill/>
          <a:ln w="38100">
            <a:noFill/>
            <a:miter lim="800000"/>
            <a:headEnd/>
            <a:tailEnd/>
          </a:ln>
        </p:spPr>
      </p:pic>
      <p:sp>
        <p:nvSpPr>
          <p:cNvPr id="10" name="Google Shape;117;p7"/>
          <p:cNvSpPr>
            <a:spLocks noGrp="1"/>
          </p:cNvSpPr>
          <p:nvPr>
            <p:ph type="sldNum" sz="quarter" idx="4294967295"/>
          </p:nvPr>
        </p:nvSpPr>
        <p:spPr bwMode="auto">
          <a:xfrm>
            <a:off x="8248048" y="6419850"/>
            <a:ext cx="658813" cy="365125"/>
          </a:xfrm>
          <a:prstGeom prst="rect">
            <a:avLst/>
          </a:prstGeom>
          <a:noFill/>
          <a:ln>
            <a:miter lim="800000"/>
            <a:headEnd/>
            <a:tailEnd/>
          </a:ln>
        </p:spPr>
        <p:txBody>
          <a:bodyPr wrap="square" lIns="91425" tIns="45700" rIns="91425" bIns="45700" numCol="1" anchorCtr="0" compatLnSpc="1">
            <a:prstTxWarp prst="textNoShape">
              <a:avLst/>
            </a:prstTxWarp>
          </a:bodyPr>
          <a:lstStyle/>
          <a:p>
            <a:pPr fontAlgn="base">
              <a:spcBef>
                <a:spcPct val="0"/>
              </a:spcBef>
              <a:spcAft>
                <a:spcPct val="0"/>
              </a:spcAft>
            </a:pPr>
            <a:r>
              <a:rPr lang="en-US" altLang="zh-TW" dirty="0" smtClean="0">
                <a:latin typeface="Arial" charset="0"/>
                <a:cs typeface="Arial" charset="0"/>
                <a:sym typeface="Arial" charset="0"/>
              </a:rPr>
              <a:t>13</a:t>
            </a:r>
            <a:endParaRPr lang="zh-TW" altLang="zh-TW" dirty="0">
              <a:latin typeface="Arial" charset="0"/>
              <a:cs typeface="Arial" charset="0"/>
              <a:sym typeface="Arial" charset="0"/>
            </a:endParaRPr>
          </a:p>
        </p:txBody>
      </p:sp>
    </p:spTree>
    <p:extLst>
      <p:ext uri="{BB962C8B-B14F-4D97-AF65-F5344CB8AC3E}">
        <p14:creationId xmlns:p14="http://schemas.microsoft.com/office/powerpoint/2010/main" val="100473930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8379"/>
                                        </p:tgtEl>
                                        <p:attrNameLst>
                                          <p:attrName>style.visibility</p:attrName>
                                        </p:attrNameLst>
                                      </p:cBhvr>
                                      <p:to>
                                        <p:strVal val="visible"/>
                                      </p:to>
                                    </p:set>
                                    <p:animEffect transition="in" filter="fade">
                                      <p:cBhvr>
                                        <p:cTn id="7" dur="500"/>
                                        <p:tgtEl>
                                          <p:spTgt spid="58379"/>
                                        </p:tgtEl>
                                      </p:cBhvr>
                                    </p:animEffect>
                                  </p:childTnLst>
                                </p:cTn>
                              </p:par>
                              <p:par>
                                <p:cTn id="8" presetID="10" presetClass="entr" presetSubtype="0" fill="hold" nodeType="withEffect">
                                  <p:stCondLst>
                                    <p:cond delay="0"/>
                                  </p:stCondLst>
                                  <p:childTnLst>
                                    <p:set>
                                      <p:cBhvr>
                                        <p:cTn id="9" dur="1" fill="hold">
                                          <p:stCondLst>
                                            <p:cond delay="0"/>
                                          </p:stCondLst>
                                        </p:cTn>
                                        <p:tgtEl>
                                          <p:spTgt spid="58378"/>
                                        </p:tgtEl>
                                        <p:attrNameLst>
                                          <p:attrName>style.visibility</p:attrName>
                                        </p:attrNameLst>
                                      </p:cBhvr>
                                      <p:to>
                                        <p:strVal val="visible"/>
                                      </p:to>
                                    </p:set>
                                    <p:animEffect transition="in" filter="fade">
                                      <p:cBhvr>
                                        <p:cTn id="10" dur="500"/>
                                        <p:tgtEl>
                                          <p:spTgt spid="58378"/>
                                        </p:tgtEl>
                                      </p:cBhvr>
                                    </p:animEffect>
                                  </p:childTnLst>
                                </p:cTn>
                              </p:par>
                              <p:par>
                                <p:cTn id="11" presetID="10" presetClass="entr" presetSubtype="0" fill="hold" nodeType="withEffect">
                                  <p:stCondLst>
                                    <p:cond delay="0"/>
                                  </p:stCondLst>
                                  <p:childTnLst>
                                    <p:set>
                                      <p:cBhvr>
                                        <p:cTn id="12" dur="1" fill="hold">
                                          <p:stCondLst>
                                            <p:cond delay="0"/>
                                          </p:stCondLst>
                                        </p:cTn>
                                        <p:tgtEl>
                                          <p:spTgt spid="58380"/>
                                        </p:tgtEl>
                                        <p:attrNameLst>
                                          <p:attrName>style.visibility</p:attrName>
                                        </p:attrNameLst>
                                      </p:cBhvr>
                                      <p:to>
                                        <p:strVal val="visible"/>
                                      </p:to>
                                    </p:set>
                                    <p:animEffect transition="in" filter="fade">
                                      <p:cBhvr>
                                        <p:cTn id="13" dur="500"/>
                                        <p:tgtEl>
                                          <p:spTgt spid="583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佈景主題">
  <a:themeElements>
    <a:clrScheme name="Office 佈景主題">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佈景主題">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佈景主題">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2519</TotalTime>
  <Words>1322</Words>
  <Application>Microsoft Office PowerPoint</Application>
  <PresentationFormat>如螢幕大小 (4:3)</PresentationFormat>
  <Paragraphs>287</Paragraphs>
  <Slides>42</Slides>
  <Notes>25</Notes>
  <HiddenSlides>0</HiddenSlides>
  <MMClips>0</MMClips>
  <ScaleCrop>false</ScaleCrop>
  <HeadingPairs>
    <vt:vector size="6" baseType="variant">
      <vt:variant>
        <vt:lpstr>使用字型</vt:lpstr>
      </vt:variant>
      <vt:variant>
        <vt:i4>7</vt:i4>
      </vt:variant>
      <vt:variant>
        <vt:lpstr>佈景主題</vt:lpstr>
      </vt:variant>
      <vt:variant>
        <vt:i4>1</vt:i4>
      </vt:variant>
      <vt:variant>
        <vt:lpstr>投影片標題</vt:lpstr>
      </vt:variant>
      <vt:variant>
        <vt:i4>42</vt:i4>
      </vt:variant>
    </vt:vector>
  </HeadingPairs>
  <TitlesOfParts>
    <vt:vector size="50" baseType="lpstr">
      <vt:lpstr>金梅毛楷體</vt:lpstr>
      <vt:lpstr>微軟正黑體</vt:lpstr>
      <vt:lpstr>新細明體</vt:lpstr>
      <vt:lpstr>標楷體</vt:lpstr>
      <vt:lpstr>Arial</vt:lpstr>
      <vt:lpstr>Calibri</vt:lpstr>
      <vt:lpstr>Wingdings 2</vt:lpstr>
      <vt:lpstr>Office 佈景主題</vt:lpstr>
      <vt:lpstr>PowerPoint 簡報</vt:lpstr>
      <vt:lpstr>PowerPoint 簡報</vt:lpstr>
      <vt:lpstr>什麼是「分類」？</vt:lpstr>
      <vt:lpstr>什麼是「圖書分類」？</vt:lpstr>
      <vt:lpstr>想一想，你會如何將這麼龐大的書籍分類呢？</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有獎徵答</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Maggie Chen</dc:creator>
  <cp:lastModifiedBy>usertea</cp:lastModifiedBy>
  <cp:revision>278</cp:revision>
  <dcterms:created xsi:type="dcterms:W3CDTF">2019-05-02T08:58:38Z</dcterms:created>
  <dcterms:modified xsi:type="dcterms:W3CDTF">2020-11-26T03:50:19Z</dcterms:modified>
</cp:coreProperties>
</file>