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y="5143500" cx="9144000"/>
  <p:notesSz cx="6807200" cy="99393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1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0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1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4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8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9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0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1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2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3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4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5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6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7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8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9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3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0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31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4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5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6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7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8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:notes"/>
          <p:cNvSpPr txBox="1"/>
          <p:nvPr>
            <p:ph idx="1" type="body"/>
          </p:nvPr>
        </p:nvSpPr>
        <p:spPr>
          <a:xfrm>
            <a:off x="680700" y="4721175"/>
            <a:ext cx="5445750" cy="4472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9:notes"/>
          <p:cNvSpPr/>
          <p:nvPr>
            <p:ph idx="2" type="sldImg"/>
          </p:nvPr>
        </p:nvSpPr>
        <p:spPr>
          <a:xfrm>
            <a:off x="1134750" y="745425"/>
            <a:ext cx="4538350" cy="37272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只有標題" type="titleOnly">
  <p:cSld name="TITLE_ONL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标题和内容">
  <p:cSld name="1_标题和内容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/>
          <p:cNvPicPr preferRelativeResize="0"/>
          <p:nvPr/>
        </p:nvPicPr>
        <p:blipFill rotWithShape="1">
          <a:blip r:embed="rId2">
            <a:alphaModFix/>
          </a:blip>
          <a:srcRect b="11807" l="0" r="0" t="3878"/>
          <a:stretch/>
        </p:blipFill>
        <p:spPr>
          <a:xfrm>
            <a:off x="2" y="1"/>
            <a:ext cx="91404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/>
          <p:nvPr/>
        </p:nvSpPr>
        <p:spPr>
          <a:xfrm>
            <a:off x="179512" y="141480"/>
            <a:ext cx="8784976" cy="4860540"/>
          </a:xfrm>
          <a:prstGeom prst="rect">
            <a:avLst/>
          </a:prstGeom>
          <a:solidFill>
            <a:schemeClr val="lt1">
              <a:alpha val="9176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04448" y="267495"/>
            <a:ext cx="216024" cy="27393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/>
          <p:nvPr/>
        </p:nvSpPr>
        <p:spPr>
          <a:xfrm>
            <a:off x="179512" y="141480"/>
            <a:ext cx="151836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6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健康吃 </a:t>
            </a:r>
            <a:r>
              <a:rPr b="0" i="0" lang="zh-TW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快樂動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healthkids.com.tw/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9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8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3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899592" y="771550"/>
            <a:ext cx="5678799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連結本活動網站方式：</a:t>
            </a:r>
            <a:endParaRPr b="1" sz="2000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1. 關鍵字搜尋「健康吃快樂動」</a:t>
            </a:r>
            <a:endParaRPr b="1" sz="2000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00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2. 輸入網址： </a:t>
            </a:r>
            <a:r>
              <a:rPr b="1" lang="zh-TW" sz="2000" u="sng">
                <a:solidFill>
                  <a:schemeClr val="accent1"/>
                </a:solidFill>
                <a:latin typeface="Microsoft JhengHei"/>
                <a:ea typeface="Microsoft JhengHei"/>
                <a:cs typeface="Microsoft JhengHei"/>
                <a:sym typeface="Microsoft JhengHe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http://www.healthkids.com.tw/</a:t>
            </a:r>
            <a:endParaRPr b="1" sz="2000">
              <a:solidFill>
                <a:schemeClr val="accent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descr="畫面剪輯" id="31" name="Google Shape;31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4379" y="2067694"/>
            <a:ext cx="7344817" cy="2611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33796" y="469095"/>
            <a:ext cx="1295400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佈景主題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