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7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1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5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0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5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0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8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36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5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2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3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37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1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6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FFB1-7C6A-47B7-A95C-EC1D90067D7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845C-1007-410A-A36B-88AAD564BE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472A-1B9C-4336-BFB4-E7C6F689CB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48EF-9060-4F72-9824-EE701E781B0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forms.gle/Por6J73bF5rgxSa1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6159" y="267790"/>
            <a:ext cx="6327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教育優先區計畫</a:t>
            </a:r>
            <a:r>
              <a:rPr lang="en-US" altLang="zh-TW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TW" alt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輔導諮商講座</a:t>
            </a:r>
            <a:endParaRPr lang="en-US" altLang="zh-TW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59184"/>
              </p:ext>
            </p:extLst>
          </p:nvPr>
        </p:nvGraphicFramePr>
        <p:xfrm>
          <a:off x="501447" y="1134949"/>
          <a:ext cx="11218606" cy="389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386"/>
                <a:gridCol w="1327355"/>
                <a:gridCol w="2438400"/>
                <a:gridCol w="6420465"/>
              </a:tblGrid>
              <a:tr h="7705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日期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</a:rPr>
                        <a:t>時間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</a:rPr>
                        <a:t>講師</a:t>
                      </a:r>
                      <a:r>
                        <a:rPr lang="en-US" sz="2800" kern="0">
                          <a:effectLst/>
                        </a:rPr>
                        <a:t>/</a:t>
                      </a:r>
                      <a:r>
                        <a:rPr lang="zh-TW" sz="2800" kern="0">
                          <a:effectLst/>
                        </a:rPr>
                        <a:t>主題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</a:rPr>
                        <a:t>講師學經歷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12864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09/25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24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楊逸芳心理師</a:t>
                      </a:r>
                      <a:r>
                        <a:rPr lang="en-US" sz="2400" kern="150" dirty="0" smtClean="0">
                          <a:effectLst/>
                        </a:rPr>
                        <a:t>/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50" dirty="0" smtClean="0">
                          <a:effectLst/>
                        </a:rPr>
                        <a:t>分離</a:t>
                      </a:r>
                      <a:r>
                        <a:rPr lang="zh-TW" sz="2400" kern="150" dirty="0">
                          <a:effectLst/>
                        </a:rPr>
                        <a:t>焦慮</a:t>
                      </a:r>
                      <a:endParaRPr lang="zh-TW" sz="2400" kern="10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寬欣心理治療所副院長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高雄醫學大學心理學系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前台南市臨床心理師公會理事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前中華民國早產兒基金會心理師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前高雄長庚醫院心智科臨床心理師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前新樓醫院身心內科臨床心理師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中華民國圖版遊戲推廣協會師資認證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0" dirty="0">
                          <a:effectLst/>
                        </a:rPr>
                        <a:t>加拿大</a:t>
                      </a:r>
                      <a:r>
                        <a:rPr lang="en-US" sz="2400" kern="0" dirty="0">
                          <a:effectLst/>
                        </a:rPr>
                        <a:t>VSBAM</a:t>
                      </a:r>
                      <a:r>
                        <a:rPr lang="zh-TW" sz="2400" kern="0" dirty="0">
                          <a:effectLst/>
                        </a:rPr>
                        <a:t>國際芳療師認證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55849" y="5493758"/>
            <a:ext cx="47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報名</a:t>
            </a:r>
            <a:r>
              <a:rPr lang="zh-TW" altLang="zh-TW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dirty="0" smtClean="0"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forms.gle/Por6J73bF5rgxSa16 </a:t>
            </a:r>
            <a:endParaRPr lang="zh-TW" altLang="en-US" dirty="0"/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33" y="5048599"/>
            <a:ext cx="1809401" cy="18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91544" y="76470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生命教育宣導</a:t>
            </a:r>
            <a:endParaRPr lang="zh-TW" altLang="en-US" sz="9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04112" y="3933056"/>
            <a:ext cx="3272408" cy="1752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                             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zh-TW" altLang="en-US" b="1" dirty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                                   永康國小關心您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6388" r="15570" b="990"/>
          <a:stretch/>
        </p:blipFill>
        <p:spPr>
          <a:xfrm>
            <a:off x="2279576" y="2327598"/>
            <a:ext cx="4608512" cy="42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 b="19904"/>
          <a:stretch>
            <a:fillRect/>
          </a:stretch>
        </p:blipFill>
        <p:spPr bwMode="auto">
          <a:xfrm>
            <a:off x="152400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2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 b="19648"/>
          <a:stretch>
            <a:fillRect/>
          </a:stretch>
        </p:blipFill>
        <p:spPr bwMode="auto">
          <a:xfrm>
            <a:off x="1631504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0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報名網址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334419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31324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91544" y="764705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家庭教育宣導</a:t>
            </a:r>
            <a:endParaRPr lang="zh-TW" altLang="en-US" sz="9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672064" y="3886200"/>
            <a:ext cx="3384376" cy="170304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                             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zh-TW" altLang="en-US" b="1" dirty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                                   永康國小關心您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81" y="2492896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ãå®¶åº­æè²æ¨èªãçåçæå°çµæ"/>
          <p:cNvPicPr/>
          <p:nvPr/>
        </p:nvPicPr>
        <p:blipFill>
          <a:blip r:embed="rId2" cstate="print"/>
          <a:srcRect b="21647"/>
          <a:stretch>
            <a:fillRect/>
          </a:stretch>
        </p:blipFill>
        <p:spPr bwMode="auto">
          <a:xfrm>
            <a:off x="2207568" y="188640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1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dministrator\Desktop\下載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260648"/>
            <a:ext cx="8678555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91544" y="76470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性平教育宣導</a:t>
            </a:r>
            <a:endParaRPr lang="zh-TW" altLang="en-US" sz="9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76120" y="3886200"/>
            <a:ext cx="3240360" cy="1752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                             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zh-TW" altLang="en-US" b="1" dirty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                                   永康國小關心您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780928"/>
            <a:ext cx="49685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Administrator\Desktop\下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052736"/>
            <a:ext cx="841939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7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60649"/>
            <a:ext cx="8158546" cy="5832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6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Administrator\Desktop\下載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60648"/>
            <a:ext cx="8568952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2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122</Words>
  <Application>Microsoft Office PowerPoint</Application>
  <PresentationFormat>寬螢幕</PresentationFormat>
  <Paragraphs>32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報名網址</vt:lpstr>
      <vt:lpstr>家庭教育宣導</vt:lpstr>
      <vt:lpstr>PowerPoint 簡報</vt:lpstr>
      <vt:lpstr>PowerPoint 簡報</vt:lpstr>
      <vt:lpstr>性平教育宣導</vt:lpstr>
      <vt:lpstr>PowerPoint 簡報</vt:lpstr>
      <vt:lpstr>PowerPoint 簡報</vt:lpstr>
      <vt:lpstr>PowerPoint 簡報</vt:lpstr>
      <vt:lpstr>生命教育宣導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usertea</dc:creator>
  <cp:lastModifiedBy>usertea</cp:lastModifiedBy>
  <cp:revision>4</cp:revision>
  <dcterms:created xsi:type="dcterms:W3CDTF">2021-09-11T05:40:52Z</dcterms:created>
  <dcterms:modified xsi:type="dcterms:W3CDTF">2021-09-11T06:02:40Z</dcterms:modified>
</cp:coreProperties>
</file>