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72" r:id="rId2"/>
    <p:sldId id="273" r:id="rId3"/>
    <p:sldId id="281" r:id="rId4"/>
    <p:sldId id="275" r:id="rId5"/>
    <p:sldId id="283" r:id="rId6"/>
    <p:sldId id="276" r:id="rId7"/>
    <p:sldId id="277" r:id="rId8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47006-7B0C-44B8-84A4-4A371652DBEC}" v="6" dt="2022-02-09T14:49:36.928"/>
  </p1510:revLst>
</p1510:revInfo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834" autoAdjust="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nj0105" userId="61a7c822-9d46-43b9-80f3-452d95e907b1" providerId="ADAL" clId="{4F947006-7B0C-44B8-84A4-4A371652DBEC}"/>
    <pc:docChg chg="undo custSel addSld delSld modSld sldOrd">
      <pc:chgData name="tnj0105" userId="61a7c822-9d46-43b9-80f3-452d95e907b1" providerId="ADAL" clId="{4F947006-7B0C-44B8-84A4-4A371652DBEC}" dt="2022-02-09T14:52:02.954" v="147" actId="1076"/>
      <pc:docMkLst>
        <pc:docMk/>
      </pc:docMkLst>
      <pc:sldChg chg="addSp delSp modSp mod">
        <pc:chgData name="tnj0105" userId="61a7c822-9d46-43b9-80f3-452d95e907b1" providerId="ADAL" clId="{4F947006-7B0C-44B8-84A4-4A371652DBEC}" dt="2022-02-09T14:49:29.633" v="113" actId="21"/>
        <pc:sldMkLst>
          <pc:docMk/>
          <pc:sldMk cId="3549628654" sldId="272"/>
        </pc:sldMkLst>
        <pc:picChg chg="add del mod">
          <ac:chgData name="tnj0105" userId="61a7c822-9d46-43b9-80f3-452d95e907b1" providerId="ADAL" clId="{4F947006-7B0C-44B8-84A4-4A371652DBEC}" dt="2022-02-09T14:49:29.633" v="113" actId="21"/>
          <ac:picMkLst>
            <pc:docMk/>
            <pc:sldMk cId="3549628654" sldId="272"/>
            <ac:picMk id="5" creationId="{7287F1E0-D634-4B72-9741-35948C4EB2F1}"/>
          </ac:picMkLst>
        </pc:picChg>
      </pc:sldChg>
      <pc:sldChg chg="modSp mod">
        <pc:chgData name="tnj0105" userId="61a7c822-9d46-43b9-80f3-452d95e907b1" providerId="ADAL" clId="{4F947006-7B0C-44B8-84A4-4A371652DBEC}" dt="2022-02-09T12:44:35.396" v="58" actId="20577"/>
        <pc:sldMkLst>
          <pc:docMk/>
          <pc:sldMk cId="3339554045" sldId="274"/>
        </pc:sldMkLst>
        <pc:spChg chg="mod">
          <ac:chgData name="tnj0105" userId="61a7c822-9d46-43b9-80f3-452d95e907b1" providerId="ADAL" clId="{4F947006-7B0C-44B8-84A4-4A371652DBEC}" dt="2022-02-09T12:44:35.396" v="58" actId="20577"/>
          <ac:spMkLst>
            <pc:docMk/>
            <pc:sldMk cId="3339554045" sldId="274"/>
            <ac:spMk id="5" creationId="{00000000-0000-0000-0000-000000000000}"/>
          </ac:spMkLst>
        </pc:spChg>
      </pc:sldChg>
      <pc:sldChg chg="modSp mod">
        <pc:chgData name="tnj0105" userId="61a7c822-9d46-43b9-80f3-452d95e907b1" providerId="ADAL" clId="{4F947006-7B0C-44B8-84A4-4A371652DBEC}" dt="2022-02-09T12:45:15.953" v="77" actId="115"/>
        <pc:sldMkLst>
          <pc:docMk/>
          <pc:sldMk cId="115085417" sldId="275"/>
        </pc:sldMkLst>
        <pc:spChg chg="mod">
          <ac:chgData name="tnj0105" userId="61a7c822-9d46-43b9-80f3-452d95e907b1" providerId="ADAL" clId="{4F947006-7B0C-44B8-84A4-4A371652DBEC}" dt="2022-02-09T12:45:15.953" v="77" actId="115"/>
          <ac:spMkLst>
            <pc:docMk/>
            <pc:sldMk cId="115085417" sldId="275"/>
            <ac:spMk id="2" creationId="{00000000-0000-0000-0000-000000000000}"/>
          </ac:spMkLst>
        </pc:spChg>
      </pc:sldChg>
      <pc:sldChg chg="modSp mod">
        <pc:chgData name="tnj0105" userId="61a7c822-9d46-43b9-80f3-452d95e907b1" providerId="ADAL" clId="{4F947006-7B0C-44B8-84A4-4A371652DBEC}" dt="2022-02-09T14:50:31.803" v="130" actId="6549"/>
        <pc:sldMkLst>
          <pc:docMk/>
          <pc:sldMk cId="3252008090" sldId="276"/>
        </pc:sldMkLst>
        <pc:spChg chg="mod">
          <ac:chgData name="tnj0105" userId="61a7c822-9d46-43b9-80f3-452d95e907b1" providerId="ADAL" clId="{4F947006-7B0C-44B8-84A4-4A371652DBEC}" dt="2022-02-09T14:50:31.803" v="130" actId="6549"/>
          <ac:spMkLst>
            <pc:docMk/>
            <pc:sldMk cId="3252008090" sldId="276"/>
            <ac:spMk id="2" creationId="{00000000-0000-0000-0000-000000000000}"/>
          </ac:spMkLst>
        </pc:spChg>
      </pc:sldChg>
      <pc:sldChg chg="modSp mod">
        <pc:chgData name="tnj0105" userId="61a7c822-9d46-43b9-80f3-452d95e907b1" providerId="ADAL" clId="{4F947006-7B0C-44B8-84A4-4A371652DBEC}" dt="2022-02-09T12:50:34.387" v="102" actId="27636"/>
        <pc:sldMkLst>
          <pc:docMk/>
          <pc:sldMk cId="1419453836" sldId="277"/>
        </pc:sldMkLst>
        <pc:spChg chg="mod">
          <ac:chgData name="tnj0105" userId="61a7c822-9d46-43b9-80f3-452d95e907b1" providerId="ADAL" clId="{4F947006-7B0C-44B8-84A4-4A371652DBEC}" dt="2022-02-09T12:50:34.387" v="102" actId="27636"/>
          <ac:spMkLst>
            <pc:docMk/>
            <pc:sldMk cId="1419453836" sldId="277"/>
            <ac:spMk id="2" creationId="{00000000-0000-0000-0000-000000000000}"/>
          </ac:spMkLst>
        </pc:spChg>
      </pc:sldChg>
      <pc:sldChg chg="modSp del mod">
        <pc:chgData name="tnj0105" userId="61a7c822-9d46-43b9-80f3-452d95e907b1" providerId="ADAL" clId="{4F947006-7B0C-44B8-84A4-4A371652DBEC}" dt="2022-02-09T12:46:16.152" v="84" actId="2696"/>
        <pc:sldMkLst>
          <pc:docMk/>
          <pc:sldMk cId="730222699" sldId="280"/>
        </pc:sldMkLst>
        <pc:spChg chg="mod">
          <ac:chgData name="tnj0105" userId="61a7c822-9d46-43b9-80f3-452d95e907b1" providerId="ADAL" clId="{4F947006-7B0C-44B8-84A4-4A371652DBEC}" dt="2022-02-09T12:45:28.635" v="83" actId="20577"/>
          <ac:spMkLst>
            <pc:docMk/>
            <pc:sldMk cId="730222699" sldId="280"/>
            <ac:spMk id="3" creationId="{00000000-0000-0000-0000-000000000000}"/>
          </ac:spMkLst>
        </pc:spChg>
      </pc:sldChg>
      <pc:sldChg chg="modSp new mod">
        <pc:chgData name="tnj0105" userId="61a7c822-9d46-43b9-80f3-452d95e907b1" providerId="ADAL" clId="{4F947006-7B0C-44B8-84A4-4A371652DBEC}" dt="2022-02-09T12:41:44.962" v="29" actId="20577"/>
        <pc:sldMkLst>
          <pc:docMk/>
          <pc:sldMk cId="2240471885" sldId="281"/>
        </pc:sldMkLst>
        <pc:spChg chg="mod">
          <ac:chgData name="tnj0105" userId="61a7c822-9d46-43b9-80f3-452d95e907b1" providerId="ADAL" clId="{4F947006-7B0C-44B8-84A4-4A371652DBEC}" dt="2022-02-09T12:41:39.922" v="28" actId="20577"/>
          <ac:spMkLst>
            <pc:docMk/>
            <pc:sldMk cId="2240471885" sldId="281"/>
            <ac:spMk id="2" creationId="{71DACE5B-22AC-4E14-9D39-36382A0260F6}"/>
          </ac:spMkLst>
        </pc:spChg>
        <pc:spChg chg="mod">
          <ac:chgData name="tnj0105" userId="61a7c822-9d46-43b9-80f3-452d95e907b1" providerId="ADAL" clId="{4F947006-7B0C-44B8-84A4-4A371652DBEC}" dt="2022-02-09T12:41:44.962" v="29" actId="20577"/>
          <ac:spMkLst>
            <pc:docMk/>
            <pc:sldMk cId="2240471885" sldId="281"/>
            <ac:spMk id="3" creationId="{B7B7D0D7-C689-4E96-97B0-9D3DFD34CBA7}"/>
          </ac:spMkLst>
        </pc:spChg>
      </pc:sldChg>
      <pc:sldChg chg="addSp delSp modSp new mod ord">
        <pc:chgData name="tnj0105" userId="61a7c822-9d46-43b9-80f3-452d95e907b1" providerId="ADAL" clId="{4F947006-7B0C-44B8-84A4-4A371652DBEC}" dt="2022-02-09T14:50:49.146" v="132"/>
        <pc:sldMkLst>
          <pc:docMk/>
          <pc:sldMk cId="845367158" sldId="282"/>
        </pc:sldMkLst>
        <pc:spChg chg="del">
          <ac:chgData name="tnj0105" userId="61a7c822-9d46-43b9-80f3-452d95e907b1" providerId="ADAL" clId="{4F947006-7B0C-44B8-84A4-4A371652DBEC}" dt="2022-02-09T14:49:34.012" v="114" actId="478"/>
          <ac:spMkLst>
            <pc:docMk/>
            <pc:sldMk cId="845367158" sldId="282"/>
            <ac:spMk id="2" creationId="{DFF3C317-8A6A-4AC7-9723-7B85946E9D1B}"/>
          </ac:spMkLst>
        </pc:spChg>
        <pc:spChg chg="del">
          <ac:chgData name="tnj0105" userId="61a7c822-9d46-43b9-80f3-452d95e907b1" providerId="ADAL" clId="{4F947006-7B0C-44B8-84A4-4A371652DBEC}" dt="2022-02-09T14:49:35.756" v="115" actId="478"/>
          <ac:spMkLst>
            <pc:docMk/>
            <pc:sldMk cId="845367158" sldId="282"/>
            <ac:spMk id="3" creationId="{B116A52A-B543-4621-AB0D-7F9CBC05CED4}"/>
          </ac:spMkLst>
        </pc:spChg>
        <pc:picChg chg="add mod">
          <ac:chgData name="tnj0105" userId="61a7c822-9d46-43b9-80f3-452d95e907b1" providerId="ADAL" clId="{4F947006-7B0C-44B8-84A4-4A371652DBEC}" dt="2022-02-09T14:49:54.592" v="129" actId="1076"/>
          <ac:picMkLst>
            <pc:docMk/>
            <pc:sldMk cId="845367158" sldId="282"/>
            <ac:picMk id="4" creationId="{DB2099C7-BDA4-46D7-92F8-BD5D1A9DB390}"/>
          </ac:picMkLst>
        </pc:picChg>
      </pc:sldChg>
      <pc:sldChg chg="addSp delSp modSp new del mod">
        <pc:chgData name="tnj0105" userId="61a7c822-9d46-43b9-80f3-452d95e907b1" providerId="ADAL" clId="{4F947006-7B0C-44B8-84A4-4A371652DBEC}" dt="2022-02-09T14:49:10.010" v="107" actId="2696"/>
        <pc:sldMkLst>
          <pc:docMk/>
          <pc:sldMk cId="3847834546" sldId="282"/>
        </pc:sldMkLst>
        <pc:spChg chg="del">
          <ac:chgData name="tnj0105" userId="61a7c822-9d46-43b9-80f3-452d95e907b1" providerId="ADAL" clId="{4F947006-7B0C-44B8-84A4-4A371652DBEC}" dt="2022-02-09T14:48:53.486" v="104" actId="931"/>
          <ac:spMkLst>
            <pc:docMk/>
            <pc:sldMk cId="3847834546" sldId="282"/>
            <ac:spMk id="3" creationId="{FBC78561-F010-41C2-9679-A9545D3DE504}"/>
          </ac:spMkLst>
        </pc:spChg>
        <pc:spChg chg="add mod">
          <ac:chgData name="tnj0105" userId="61a7c822-9d46-43b9-80f3-452d95e907b1" providerId="ADAL" clId="{4F947006-7B0C-44B8-84A4-4A371652DBEC}" dt="2022-02-09T14:49:06.759" v="106" actId="478"/>
          <ac:spMkLst>
            <pc:docMk/>
            <pc:sldMk cId="3847834546" sldId="282"/>
            <ac:spMk id="7" creationId="{56AB5010-4FB7-4B9F-A1B1-A294E35F9216}"/>
          </ac:spMkLst>
        </pc:spChg>
        <pc:picChg chg="add del mod">
          <ac:chgData name="tnj0105" userId="61a7c822-9d46-43b9-80f3-452d95e907b1" providerId="ADAL" clId="{4F947006-7B0C-44B8-84A4-4A371652DBEC}" dt="2022-02-09T14:49:06.759" v="106" actId="478"/>
          <ac:picMkLst>
            <pc:docMk/>
            <pc:sldMk cId="3847834546" sldId="282"/>
            <ac:picMk id="5" creationId="{F262572F-FC30-4C5C-A123-2B25320ACDAE}"/>
          </ac:picMkLst>
        </pc:picChg>
      </pc:sldChg>
      <pc:sldChg chg="modSp new mod">
        <pc:chgData name="tnj0105" userId="61a7c822-9d46-43b9-80f3-452d95e907b1" providerId="ADAL" clId="{4F947006-7B0C-44B8-84A4-4A371652DBEC}" dt="2022-02-09T14:52:02.954" v="147" actId="1076"/>
        <pc:sldMkLst>
          <pc:docMk/>
          <pc:sldMk cId="1153931601" sldId="283"/>
        </pc:sldMkLst>
        <pc:spChg chg="mod">
          <ac:chgData name="tnj0105" userId="61a7c822-9d46-43b9-80f3-452d95e907b1" providerId="ADAL" clId="{4F947006-7B0C-44B8-84A4-4A371652DBEC}" dt="2022-02-09T14:51:30.472" v="134"/>
          <ac:spMkLst>
            <pc:docMk/>
            <pc:sldMk cId="1153931601" sldId="283"/>
            <ac:spMk id="2" creationId="{4A34A2A3-D3E2-4AF5-9019-39BAD43D5F33}"/>
          </ac:spMkLst>
        </pc:spChg>
        <pc:spChg chg="mod">
          <ac:chgData name="tnj0105" userId="61a7c822-9d46-43b9-80f3-452d95e907b1" providerId="ADAL" clId="{4F947006-7B0C-44B8-84A4-4A371652DBEC}" dt="2022-02-09T14:52:02.954" v="147" actId="1076"/>
          <ac:spMkLst>
            <pc:docMk/>
            <pc:sldMk cId="1153931601" sldId="283"/>
            <ac:spMk id="3" creationId="{3194833A-9F64-43A8-85A7-E0C42470614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3C03C-F128-4D77-8177-A57732A67E39}" type="datetime2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2023年2月8日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5ACC1-7210-4F0A-BEEB-8EC885077F20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65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DF2C87C-757E-4C70-9F14-5785D5A3EB9B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93B0CF2-7F87-4E02-A248-870047730F99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2879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0194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761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5988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10F5-1FDB-4412-9DA5-0DC277F3AA47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  <p:cxnSp>
        <p:nvCxnSpPr>
          <p:cNvPr id="7" name="直線接點 6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34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6E54-3F8D-429F-92B0-552EFC395570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2095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C2E8B-FC54-48F9-A7AF-9A7E3F43F4EC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376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5B32-B448-4814-A34B-8E4078D6BFB9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33758376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35DD-489F-40F6-9DF5-0023BF78E97D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395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5B32-B448-4814-A34B-8E4078D6BFB9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85375785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65B32-B448-4814-A34B-8E4078D6BFB9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03343568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927D5-6AF4-4517-AA98-65218CDB69F3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56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FC618-F0E5-4989-AF68-72D3D428384C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811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1821B-84B2-4BCF-9103-D9BA6B63AE5A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7884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EDC9E-0ED5-49F5-AB3A-F546F39FF920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新增頁尾</a:t>
            </a: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128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三张可爱卡通儿童PPT背景图片- 第一PP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2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65B32-B448-4814-A34B-8E4078D6BFB9}" type="datetime2">
              <a:rPr lang="zh-TW" altLang="en-US" smtClean="0"/>
              <a:pPr/>
              <a:t>2023年2月8日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noProof="0" smtClean="0"/>
              <a:t>新增頁尾</a:t>
            </a:r>
            <a:endParaRPr lang="zh-TW" altLang="en-US" noProof="0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3648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fKFlLq0Ij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BLAvp6W3Y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@HakkaKids/videos" TargetMode="External"/><Relationship Id="rId4" Type="http://schemas.openxmlformats.org/officeDocument/2006/relationships/hyperlink" Target="https://twbangga.moe.edu.tw/chibimaruk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36077" y="872866"/>
            <a:ext cx="10468864" cy="1170118"/>
          </a:xfrm>
        </p:spPr>
        <p:txBody>
          <a:bodyPr rtlCol="0"/>
          <a:lstStyle/>
          <a:p>
            <a:pPr rtl="0"/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認識 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--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「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 221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世界母語日」</a:t>
            </a:r>
          </a:p>
        </p:txBody>
      </p:sp>
      <p:sp>
        <p:nvSpPr>
          <p:cNvPr id="3" name="矩形 2"/>
          <p:cNvSpPr/>
          <p:nvPr/>
        </p:nvSpPr>
        <p:spPr>
          <a:xfrm>
            <a:off x="3991742" y="2040464"/>
            <a:ext cx="74703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600" dirty="0">
                <a:solidFill>
                  <a:srgbClr val="00B050"/>
                </a:solidFill>
                <a:latin typeface="Bahnschrift SemiBold" panose="020B0502040204020203" pitchFamily="34" charset="0"/>
                <a:ea typeface="微軟正黑體" panose="020B0604030504040204" pitchFamily="34" charset="-120"/>
              </a:rPr>
              <a:t>(</a:t>
            </a:r>
            <a:r>
              <a:rPr lang="en-US" altLang="zh-TW" sz="3600" b="1" dirty="0">
                <a:solidFill>
                  <a:srgbClr val="00B050"/>
                </a:solidFill>
                <a:latin typeface="Bahnschrift SemiBold" panose="020B0502040204020203" pitchFamily="34" charset="0"/>
                <a:ea typeface="微軟正黑體" panose="020B0604030504040204" pitchFamily="34" charset="-120"/>
              </a:rPr>
              <a:t>International mother language day</a:t>
            </a:r>
            <a:r>
              <a:rPr lang="en-US" altLang="zh-TW" sz="3600" dirty="0">
                <a:solidFill>
                  <a:srgbClr val="00B050"/>
                </a:solidFill>
                <a:latin typeface="Bahnschrift SemiBold" panose="020B0502040204020203" pitchFamily="34" charset="0"/>
                <a:ea typeface="微軟正黑體" panose="020B0604030504040204" pitchFamily="34" charset="-120"/>
              </a:rPr>
              <a:t>)</a:t>
            </a:r>
            <a:endParaRPr lang="zh-TW" altLang="en-US" sz="3600" dirty="0">
              <a:solidFill>
                <a:srgbClr val="00B050"/>
              </a:solidFill>
              <a:latin typeface="Bahnschrift SemiBold" panose="020B0502040204020203" pitchFamily="34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017" y="3056250"/>
            <a:ext cx="10041924" cy="311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2"/>
          <p:cNvSpPr>
            <a:spLocks noGrp="1"/>
          </p:cNvSpPr>
          <p:nvPr>
            <p:ph type="title"/>
          </p:nvPr>
        </p:nvSpPr>
        <p:spPr>
          <a:xfrm>
            <a:off x="463704" y="692143"/>
            <a:ext cx="5943305" cy="11430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48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什麼是世界母語</a:t>
            </a:r>
            <a:r>
              <a:rPr lang="zh-TW" altLang="en-US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日</a:t>
            </a:r>
            <a:r>
              <a:rPr lang="en-US" altLang="zh-TW" sz="48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?</a:t>
            </a:r>
            <a:endParaRPr lang="zh-TW" altLang="en-US" sz="48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新細明體" panose="02020500000000000000" pitchFamily="18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63704" y="1835143"/>
            <a:ext cx="11052794" cy="3527689"/>
          </a:xfrm>
        </p:spPr>
        <p:txBody>
          <a:bodyPr>
            <a:normAutofit/>
          </a:bodyPr>
          <a:lstStyle/>
          <a:p>
            <a:pPr marL="0" indent="0">
              <a:lnSpc>
                <a:spcPts val="5000"/>
              </a:lnSpc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月21日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為世界母語日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International mother language day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，是由</a:t>
            </a:r>
            <a:r>
              <a:rPr lang="zh-TW" altLang="en-US" sz="36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聯合國教科文組織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1999年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提出倡議。從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2000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年起每年的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日為「</a:t>
            </a:r>
            <a:r>
              <a:rPr lang="zh-TW" altLang="zh-TW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世界母語日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」。目標是向全球宣傳保護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的重要，促進母語傳播的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運動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避免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地球上大部分的</a:t>
            </a:r>
            <a:r>
              <a:rPr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r>
              <a:rPr lang="zh-TW" altLang="zh-TW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消失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582857" y="5577016"/>
            <a:ext cx="909338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zh-TW" altLang="en-US" sz="32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◇</a:t>
            </a:r>
            <a:r>
              <a:rPr lang="zh-TW" altLang="zh-TW" sz="32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世界母語日</a:t>
            </a:r>
            <a:r>
              <a:rPr lang="en-US" altLang="zh-TW" sz="32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♥ </a:t>
            </a:r>
            <a:r>
              <a:rPr lang="zh-TW" altLang="zh-TW" sz="32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我們一起說母語</a:t>
            </a:r>
            <a:r>
              <a:rPr lang="zh-TW" altLang="en-US" sz="32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 </a:t>
            </a:r>
            <a:r>
              <a:rPr lang="en-US" altLang="zh-TW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建議各年</a:t>
            </a:r>
            <a:r>
              <a:rPr lang="zh-TW" altLang="en-US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段</a:t>
            </a:r>
            <a:r>
              <a:rPr lang="zh-TW" altLang="en-US" b="1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班級皆可播放</a:t>
            </a:r>
            <a:r>
              <a:rPr lang="en-US" altLang="zh-TW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3200" u="sng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71DACE5B-22AC-4E14-9D39-36382A02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40" y="261165"/>
            <a:ext cx="10515600" cy="1325563"/>
          </a:xfrm>
        </p:spPr>
        <p:txBody>
          <a:bodyPr/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「世界母語日」</a:t>
            </a:r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源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新細明體" panose="02020500000000000000" pitchFamily="18" charset="-120"/>
              </a:rPr>
              <a:t>起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B7B7D0D7-C689-4E96-97B0-9D3DFD34C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422" y="1402001"/>
            <a:ext cx="1149178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1948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年，巴基斯坦政府把烏爾都語作為巴基斯坦唯一的官方語言，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引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發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東巴基斯坦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民眾的抗議。在孟加拉語言運動中，有五名學生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1952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日遭受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軍警槍擊死亡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1956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年，巴基斯坦憲法規定孟加拉語和烏爾都語同時作為官方語言。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1971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年，孟加拉國脫離巴基斯坦獨立，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並修建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了「保護母語紀念碑」。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☆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1999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聯合國教科文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組織決定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將每年的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日定為「世界母語日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」，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以促進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世界和平和語言多樣性，並保護所有母語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047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26646" y="356950"/>
            <a:ext cx="10972800" cy="1143000"/>
          </a:xfrm>
        </p:spPr>
        <p:txBody>
          <a:bodyPr rtlCol="0"/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「全世界的語言危機」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sym typeface="新細明體" panose="02020500000000000000" pitchFamily="18" charset="-120"/>
            </a:endParaRP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563772" y="1499950"/>
            <a:ext cx="11332663" cy="4434059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TW" altLang="en-US" sz="1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目前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世界上有</a:t>
            </a:r>
            <a:r>
              <a:rPr lang="en-US" altLang="zh-TW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6,000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多種語言，但是其中</a:t>
            </a:r>
            <a:r>
              <a:rPr lang="en-US" altLang="zh-TW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96%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的語言使用的人口僅佔世界總人口的</a:t>
            </a:r>
            <a:r>
              <a:rPr lang="en-US" altLang="zh-TW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4%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，而且</a:t>
            </a:r>
            <a:r>
              <a:rPr lang="zh-TW" altLang="en-US" sz="1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超過一半的語言都面臨消失的危險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，幾乎每兩個星期就有一種語言消失。</a:t>
            </a:r>
            <a:endParaRPr lang="en-US" altLang="zh-TW" sz="1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endParaRPr lang="zh-TW" altLang="en-US" sz="1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TW" altLang="en-US" sz="1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1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2001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年，聯合國教育、科學及文化組織</a:t>
            </a:r>
            <a:r>
              <a:rPr lang="zh-TW" altLang="en-US" sz="1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UNESCO</a:t>
            </a:r>
            <a:r>
              <a:rPr lang="zh-TW" altLang="en-US" sz="12800" dirty="0">
                <a:latin typeface="標楷體" panose="03000509000000000000" pitchFamily="65" charset="-120"/>
                <a:ea typeface="標楷體" panose="03000509000000000000" pitchFamily="65" charset="-120"/>
              </a:rPr>
              <a:t>）所公告的世界各地母語存亡報告書內，特別提到臺灣的語言除了華語以外都瀕臨死亡。臺灣的本土語－閩南語、客語及原住民語－雖然程度不同，不過同樣都是已經需要保護的語言。</a:t>
            </a:r>
          </a:p>
          <a:p>
            <a:pPr marL="0" indent="0">
              <a:buNone/>
            </a:pPr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  <a:sym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="" xmlns:a16="http://schemas.microsoft.com/office/drawing/2014/main" id="{4A34A2A3-D3E2-4AF5-9019-39BAD43D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73" y="268053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「臺灣母語日」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3194833A-9F64-43A8-85A7-E0C424706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461" y="1593616"/>
            <a:ext cx="10578212" cy="4677875"/>
          </a:xfrm>
        </p:spPr>
        <p:txBody>
          <a:bodyPr>
            <a:normAutofit/>
          </a:bodyPr>
          <a:lstStyle/>
          <a:p>
            <a:pPr marL="0" indent="0">
              <a:lnSpc>
                <a:spcPts val="5000"/>
              </a:lnSpc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除了從小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義務教育學習的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國語外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從閩南語、客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語、閩東語（馬祖語）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、手語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到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個原住民族語語方言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臺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有許多母語日漸衰微，為了避免語言消失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臺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也修法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國家語言發展法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將本土語言於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學年納入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課綱國高中必修。除此之外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，臺灣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各縣市也在這幾個月舉辦各種本土語言推廣活動響應世界母語日。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393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252935" y="312609"/>
            <a:ext cx="10581320" cy="1143000"/>
          </a:xfrm>
        </p:spPr>
        <p:txBody>
          <a:bodyPr rtlCol="0">
            <a:noAutofit/>
          </a:bodyPr>
          <a:lstStyle/>
          <a:p>
            <a:r>
              <a:rPr lang="zh-TW" altLang="en-US" sz="54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保護母語，世界需要「語態平衡</a:t>
            </a:r>
            <a:r>
              <a:rPr lang="zh-TW" altLang="en-US" sz="54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」。</a:t>
            </a:r>
            <a:endParaRPr lang="zh-TW" altLang="en-US" sz="54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336772" y="1702440"/>
            <a:ext cx="7135446" cy="4910796"/>
          </a:xfrm>
        </p:spPr>
        <p:txBody>
          <a:bodyPr rtlCol="0">
            <a:normAutofit fontScale="92500"/>
          </a:bodyPr>
          <a:lstStyle/>
          <a:p>
            <a:pPr marL="0" indent="0">
              <a:lnSpc>
                <a:spcPts val="5000"/>
              </a:lnSpc>
              <a:buNone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語言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是保存和發展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人類遺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産的最有力的工具。各種促進母語傳播的運動，不僅有助於語言的多樣化和多語種的教育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，且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能夠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提升對世界各種語言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和文化傳統的認識，以此在理解、容忍和對話的基礎上，促成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世界的團結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3600" y="2276762"/>
            <a:ext cx="4821382" cy="361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5394" y="233265"/>
            <a:ext cx="10972800" cy="1143000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sz="6000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  <a:sym typeface="新細明體" panose="02020500000000000000" pitchFamily="18" charset="-120"/>
              </a:rPr>
              <a:t>多</a:t>
            </a:r>
            <a:r>
              <a:rPr lang="zh-TW" altLang="en-US" sz="6000" b="1" dirty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  <a:sym typeface="新細明體" panose="02020500000000000000" pitchFamily="18" charset="-120"/>
              </a:rPr>
              <a:t>媒體</a:t>
            </a:r>
            <a:r>
              <a:rPr lang="zh-TW" altLang="en-US" sz="6000" b="1" dirty="0" smtClean="0">
                <a:solidFill>
                  <a:srgbClr val="0070C0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  <a:sym typeface="新細明體" panose="02020500000000000000" pitchFamily="18" charset="-120"/>
              </a:rPr>
              <a:t>資源</a:t>
            </a:r>
            <a:endParaRPr lang="zh-TW" altLang="en-US" sz="6000" b="1" dirty="0">
              <a:solidFill>
                <a:srgbClr val="0070C0"/>
              </a:solidFill>
              <a:latin typeface="華康秀風體W3" panose="03000309000000000000" pitchFamily="65" charset="-120"/>
              <a:ea typeface="華康秀風體W3" panose="03000309000000000000" pitchFamily="65" charset="-120"/>
              <a:sym typeface="新細明體" panose="02020500000000000000" pitchFamily="18" charset="-120"/>
            </a:endParaRPr>
          </a:p>
        </p:txBody>
      </p:sp>
      <p:sp>
        <p:nvSpPr>
          <p:cNvPr id="2" name="內容預留位置 1"/>
          <p:cNvSpPr>
            <a:spLocks noGrp="1"/>
          </p:cNvSpPr>
          <p:nvPr>
            <p:ph idx="1"/>
          </p:nvPr>
        </p:nvSpPr>
        <p:spPr>
          <a:xfrm>
            <a:off x="609600" y="1779173"/>
            <a:ext cx="10404389" cy="3377713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en-US" altLang="zh-TW" sz="16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b="1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「教育部繪本篇」</a:t>
            </a:r>
            <a:r>
              <a:rPr lang="en-US" altLang="zh-TW" b="1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《</a:t>
            </a:r>
            <a:r>
              <a:rPr lang="zh-TW" altLang="en-US" b="1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現在開始 說我們的話</a:t>
            </a:r>
            <a:r>
              <a:rPr lang="en-US" altLang="zh-TW" b="1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》</a:t>
            </a:r>
            <a:r>
              <a:rPr lang="zh-TW" altLang="en-US" b="1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完整版</a:t>
            </a:r>
            <a:endParaRPr lang="en-US" altLang="zh-TW" b="1" i="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i="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◇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教育部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閩南語動畫網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4"/>
              </a:rPr>
              <a:t> </a:t>
            </a:r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自由運用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1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16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好客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ING-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客家影音網路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平台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-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兒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少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5"/>
              </a:rPr>
              <a:t>專區</a:t>
            </a:r>
            <a:r>
              <a:rPr lang="en-US" altLang="zh-TW" sz="1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自由運用</a:t>
            </a:r>
            <a:r>
              <a:rPr lang="en-US" altLang="zh-TW" sz="1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en-US" altLang="zh-TW" sz="1600" u="sng" dirty="0"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  <a:p>
            <a:pPr marL="0" indent="0">
              <a:buNone/>
            </a:pPr>
            <a:endParaRPr lang="en-US" altLang="zh-TW" sz="2800" u="sng" dirty="0"/>
          </a:p>
          <a:p>
            <a:pPr marL="0" indent="0">
              <a:buNone/>
            </a:pPr>
            <a:endParaRPr lang="zh-TW" altLang="zh-TW" sz="2800" dirty="0"/>
          </a:p>
          <a:p>
            <a:endParaRPr lang="zh-TW" altLang="zh-TW" b="1" dirty="0"/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517</Words>
  <Application>Microsoft Office PowerPoint</Application>
  <PresentationFormat>寬螢幕</PresentationFormat>
  <Paragraphs>37</Paragraphs>
  <Slides>7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9" baseType="lpstr">
      <vt:lpstr>細明體</vt:lpstr>
      <vt:lpstr>華康秀風體W3</vt:lpstr>
      <vt:lpstr>微軟正黑體</vt:lpstr>
      <vt:lpstr>微軟正黑體 Light</vt:lpstr>
      <vt:lpstr>新細明體</vt:lpstr>
      <vt:lpstr>標楷體</vt:lpstr>
      <vt:lpstr>Arial</vt:lpstr>
      <vt:lpstr>Bahnschrift SemiBold</vt:lpstr>
      <vt:lpstr>Calibri</vt:lpstr>
      <vt:lpstr>Calibri Light</vt:lpstr>
      <vt:lpstr>Times New Roman</vt:lpstr>
      <vt:lpstr>Office 佈景主題</vt:lpstr>
      <vt:lpstr>認識 --「 221世界母語日」</vt:lpstr>
      <vt:lpstr>什麼是世界母語日?</vt:lpstr>
      <vt:lpstr>「世界母語日」源起</vt:lpstr>
      <vt:lpstr>「全世界的語言危機」</vt:lpstr>
      <vt:lpstr>「臺灣母語日」</vt:lpstr>
      <vt:lpstr>保護母語，世界需要「語態平衡」。</vt:lpstr>
      <vt:lpstr>多媒體資源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221  世界母語日</dc:title>
  <dc:creator>usertea</dc:creator>
  <cp:lastModifiedBy>usertea</cp:lastModifiedBy>
  <cp:revision>20</cp:revision>
  <dcterms:created xsi:type="dcterms:W3CDTF">2022-02-08T06:17:55Z</dcterms:created>
  <dcterms:modified xsi:type="dcterms:W3CDTF">2023-02-08T00:40:52Z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