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87F421D-1B74-4BB4-9DD0-C28C5144F531}">
          <p14:sldIdLst>
            <p14:sldId id="262"/>
            <p14:sldId id="256"/>
            <p14:sldId id="257"/>
          </p14:sldIdLst>
        </p14:section>
        <p14:section name="未命名的章節" id="{95F41D6A-0AA5-4493-8A89-00E39D48DA15}">
          <p14:sldIdLst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1" y="139999"/>
            <a:ext cx="3735977" cy="6595185"/>
          </a:xfrm>
        </p:spPr>
      </p:pic>
    </p:spTree>
    <p:extLst>
      <p:ext uri="{BB962C8B-B14F-4D97-AF65-F5344CB8AC3E}">
        <p14:creationId xmlns:p14="http://schemas.microsoft.com/office/powerpoint/2010/main" val="324991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94" y="0"/>
            <a:ext cx="5768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01" y="-1"/>
            <a:ext cx="4286742" cy="6880011"/>
          </a:xfrm>
        </p:spPr>
      </p:pic>
    </p:spTree>
    <p:extLst>
      <p:ext uri="{BB962C8B-B14F-4D97-AF65-F5344CB8AC3E}">
        <p14:creationId xmlns:p14="http://schemas.microsoft.com/office/powerpoint/2010/main" val="30469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57" y="339634"/>
            <a:ext cx="5888509" cy="6270172"/>
          </a:xfrm>
        </p:spPr>
      </p:pic>
    </p:spTree>
    <p:extLst>
      <p:ext uri="{BB962C8B-B14F-4D97-AF65-F5344CB8AC3E}">
        <p14:creationId xmlns:p14="http://schemas.microsoft.com/office/powerpoint/2010/main" val="170715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56" y="91440"/>
            <a:ext cx="2086944" cy="6621257"/>
          </a:xfrm>
        </p:spPr>
      </p:pic>
    </p:spTree>
    <p:extLst>
      <p:ext uri="{BB962C8B-B14F-4D97-AF65-F5344CB8AC3E}">
        <p14:creationId xmlns:p14="http://schemas.microsoft.com/office/powerpoint/2010/main" val="211240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71" y="97972"/>
            <a:ext cx="3553645" cy="6636510"/>
          </a:xfrm>
        </p:spPr>
      </p:pic>
    </p:spTree>
    <p:extLst>
      <p:ext uri="{BB962C8B-B14F-4D97-AF65-F5344CB8AC3E}">
        <p14:creationId xmlns:p14="http://schemas.microsoft.com/office/powerpoint/2010/main" val="19037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24" y="163286"/>
            <a:ext cx="5994753" cy="6532950"/>
          </a:xfrm>
        </p:spPr>
      </p:pic>
    </p:spTree>
    <p:extLst>
      <p:ext uri="{BB962C8B-B14F-4D97-AF65-F5344CB8AC3E}">
        <p14:creationId xmlns:p14="http://schemas.microsoft.com/office/powerpoint/2010/main" val="33411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微軟正黑體</vt:lpstr>
      <vt:lpstr>Century Gothic</vt:lpstr>
      <vt:lpstr>Wingdings 3</vt:lpstr>
      <vt:lpstr>切割線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usertea</dc:creator>
  <cp:lastModifiedBy>usertea</cp:lastModifiedBy>
  <cp:revision>2</cp:revision>
  <dcterms:created xsi:type="dcterms:W3CDTF">2021-09-15T09:59:05Z</dcterms:created>
  <dcterms:modified xsi:type="dcterms:W3CDTF">2021-09-15T10:09:22Z</dcterms:modified>
</cp:coreProperties>
</file>