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  <p:sldMasterId id="2147483732" r:id="rId5"/>
    <p:sldMasterId id="2147483672" r:id="rId6"/>
    <p:sldMasterId id="2147483684" r:id="rId7"/>
  </p:sldMasterIdLst>
  <p:handoutMasterIdLst>
    <p:handoutMasterId r:id="rId42"/>
  </p:handoutMasterIdLst>
  <p:sldIdLst>
    <p:sldId id="272" r:id="rId8"/>
    <p:sldId id="273" r:id="rId9"/>
    <p:sldId id="262" r:id="rId10"/>
    <p:sldId id="284" r:id="rId11"/>
    <p:sldId id="283" r:id="rId12"/>
    <p:sldId id="282" r:id="rId13"/>
    <p:sldId id="286" r:id="rId14"/>
    <p:sldId id="287" r:id="rId15"/>
    <p:sldId id="261" r:id="rId16"/>
    <p:sldId id="267" r:id="rId17"/>
    <p:sldId id="307" r:id="rId18"/>
    <p:sldId id="308" r:id="rId19"/>
    <p:sldId id="306" r:id="rId20"/>
    <p:sldId id="311" r:id="rId21"/>
    <p:sldId id="312" r:id="rId22"/>
    <p:sldId id="310" r:id="rId23"/>
    <p:sldId id="289" r:id="rId24"/>
    <p:sldId id="288" r:id="rId25"/>
    <p:sldId id="290" r:id="rId26"/>
    <p:sldId id="294" r:id="rId27"/>
    <p:sldId id="295" r:id="rId28"/>
    <p:sldId id="297" r:id="rId29"/>
    <p:sldId id="309" r:id="rId30"/>
    <p:sldId id="298" r:id="rId31"/>
    <p:sldId id="299" r:id="rId32"/>
    <p:sldId id="301" r:id="rId33"/>
    <p:sldId id="302" r:id="rId34"/>
    <p:sldId id="303" r:id="rId35"/>
    <p:sldId id="304" r:id="rId36"/>
    <p:sldId id="305" r:id="rId37"/>
    <p:sldId id="281" r:id="rId38"/>
    <p:sldId id="263" r:id="rId39"/>
    <p:sldId id="276" r:id="rId40"/>
    <p:sldId id="271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>
      <p:cViewPr varScale="1">
        <p:scale>
          <a:sx n="86" d="100"/>
          <a:sy n="86" d="100"/>
        </p:scale>
        <p:origin x="10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58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 YANG" userId="881028e249487efc" providerId="LiveId" clId="{CB294751-D4EE-4A40-A097-7FA108385310}"/>
    <pc:docChg chg="undo custSel addSld delSld modSld sldOrd">
      <pc:chgData name="Y YANG" userId="881028e249487efc" providerId="LiveId" clId="{CB294751-D4EE-4A40-A097-7FA108385310}" dt="2021-09-05T02:29:33.452" v="1062" actId="14100"/>
      <pc:docMkLst>
        <pc:docMk/>
      </pc:docMkLst>
      <pc:sldChg chg="modSp mod">
        <pc:chgData name="Y YANG" userId="881028e249487efc" providerId="LiveId" clId="{CB294751-D4EE-4A40-A097-7FA108385310}" dt="2021-09-04T03:35:20.202" v="358" actId="1076"/>
        <pc:sldMkLst>
          <pc:docMk/>
          <pc:sldMk cId="0" sldId="261"/>
        </pc:sldMkLst>
        <pc:spChg chg="mod">
          <ac:chgData name="Y YANG" userId="881028e249487efc" providerId="LiveId" clId="{CB294751-D4EE-4A40-A097-7FA108385310}" dt="2021-09-04T03:35:20.202" v="358" actId="1076"/>
          <ac:spMkLst>
            <pc:docMk/>
            <pc:sldMk cId="0" sldId="261"/>
            <ac:spMk id="6" creationId="{00000000-0000-0000-0000-000000000000}"/>
          </ac:spMkLst>
        </pc:spChg>
      </pc:sldChg>
      <pc:sldChg chg="modSp mod">
        <pc:chgData name="Y YANG" userId="881028e249487efc" providerId="LiveId" clId="{CB294751-D4EE-4A40-A097-7FA108385310}" dt="2021-09-04T11:50:52.347" v="435" actId="27636"/>
        <pc:sldMkLst>
          <pc:docMk/>
          <pc:sldMk cId="0" sldId="262"/>
        </pc:sldMkLst>
        <pc:spChg chg="mod">
          <ac:chgData name="Y YANG" userId="881028e249487efc" providerId="LiveId" clId="{CB294751-D4EE-4A40-A097-7FA108385310}" dt="2021-09-04T11:50:52.347" v="435" actId="27636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Y YANG" userId="881028e249487efc" providerId="LiveId" clId="{CB294751-D4EE-4A40-A097-7FA108385310}" dt="2021-09-05T02:29:05.262" v="1059" actId="1076"/>
        <pc:sldMkLst>
          <pc:docMk/>
          <pc:sldMk cId="0" sldId="263"/>
        </pc:sldMkLst>
        <pc:spChg chg="mod">
          <ac:chgData name="Y YANG" userId="881028e249487efc" providerId="LiveId" clId="{CB294751-D4EE-4A40-A097-7FA108385310}" dt="2021-09-05T02:29:05.262" v="1059" actId="1076"/>
          <ac:spMkLst>
            <pc:docMk/>
            <pc:sldMk cId="0" sldId="263"/>
            <ac:spMk id="3" creationId="{00000000-0000-0000-0000-000000000000}"/>
          </ac:spMkLst>
        </pc:spChg>
      </pc:sldChg>
      <pc:sldChg chg="del">
        <pc:chgData name="Y YANG" userId="881028e249487efc" providerId="LiveId" clId="{CB294751-D4EE-4A40-A097-7FA108385310}" dt="2021-09-04T11:50:46.089" v="433" actId="2696"/>
        <pc:sldMkLst>
          <pc:docMk/>
          <pc:sldMk cId="0" sldId="265"/>
        </pc:sldMkLst>
      </pc:sldChg>
      <pc:sldChg chg="modSp mod">
        <pc:chgData name="Y YANG" userId="881028e249487efc" providerId="LiveId" clId="{CB294751-D4EE-4A40-A097-7FA108385310}" dt="2021-09-05T02:16:35.375" v="623" actId="207"/>
        <pc:sldMkLst>
          <pc:docMk/>
          <pc:sldMk cId="0" sldId="267"/>
        </pc:sldMkLst>
        <pc:spChg chg="mod">
          <ac:chgData name="Y YANG" userId="881028e249487efc" providerId="LiveId" clId="{CB294751-D4EE-4A40-A097-7FA108385310}" dt="2021-09-05T02:16:35.375" v="623" actId="207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Y YANG" userId="881028e249487efc" providerId="LiveId" clId="{CB294751-D4EE-4A40-A097-7FA108385310}" dt="2021-09-04T03:39:01.167" v="426" actId="20577"/>
        <pc:sldMkLst>
          <pc:docMk/>
          <pc:sldMk cId="0" sldId="271"/>
        </pc:sldMkLst>
        <pc:spChg chg="mod">
          <ac:chgData name="Y YANG" userId="881028e249487efc" providerId="LiveId" clId="{CB294751-D4EE-4A40-A097-7FA108385310}" dt="2021-09-04T03:39:01.167" v="426" actId="20577"/>
          <ac:spMkLst>
            <pc:docMk/>
            <pc:sldMk cId="0" sldId="271"/>
            <ac:spMk id="4" creationId="{00000000-0000-0000-0000-000000000000}"/>
          </ac:spMkLst>
        </pc:spChg>
      </pc:sldChg>
      <pc:sldChg chg="modSp mod">
        <pc:chgData name="Y YANG" userId="881028e249487efc" providerId="LiveId" clId="{CB294751-D4EE-4A40-A097-7FA108385310}" dt="2021-09-04T03:00:38.235" v="4" actId="20577"/>
        <pc:sldMkLst>
          <pc:docMk/>
          <pc:sldMk cId="3229383789" sldId="272"/>
        </pc:sldMkLst>
        <pc:spChg chg="mod">
          <ac:chgData name="Y YANG" userId="881028e249487efc" providerId="LiveId" clId="{CB294751-D4EE-4A40-A097-7FA108385310}" dt="2021-09-04T03:00:38.235" v="4" actId="20577"/>
          <ac:spMkLst>
            <pc:docMk/>
            <pc:sldMk cId="3229383789" sldId="272"/>
            <ac:spMk id="2" creationId="{00000000-0000-0000-0000-000000000000}"/>
          </ac:spMkLst>
        </pc:spChg>
        <pc:picChg chg="mod">
          <ac:chgData name="Y YANG" userId="881028e249487efc" providerId="LiveId" clId="{CB294751-D4EE-4A40-A097-7FA108385310}" dt="2021-09-04T03:00:33.350" v="2" actId="14100"/>
          <ac:picMkLst>
            <pc:docMk/>
            <pc:sldMk cId="3229383789" sldId="272"/>
            <ac:picMk id="4" creationId="{00000000-0000-0000-0000-000000000000}"/>
          </ac:picMkLst>
        </pc:picChg>
      </pc:sldChg>
      <pc:sldChg chg="modSp mod">
        <pc:chgData name="Y YANG" userId="881028e249487efc" providerId="LiveId" clId="{CB294751-D4EE-4A40-A097-7FA108385310}" dt="2021-09-04T03:00:59.208" v="24" actId="20577"/>
        <pc:sldMkLst>
          <pc:docMk/>
          <pc:sldMk cId="148337178" sldId="273"/>
        </pc:sldMkLst>
        <pc:spChg chg="mod">
          <ac:chgData name="Y YANG" userId="881028e249487efc" providerId="LiveId" clId="{CB294751-D4EE-4A40-A097-7FA108385310}" dt="2021-09-04T03:00:59.208" v="24" actId="20577"/>
          <ac:spMkLst>
            <pc:docMk/>
            <pc:sldMk cId="148337178" sldId="273"/>
            <ac:spMk id="3" creationId="{00000000-0000-0000-0000-000000000000}"/>
          </ac:spMkLst>
        </pc:spChg>
      </pc:sldChg>
      <pc:sldChg chg="addSp delSp modSp mod">
        <pc:chgData name="Y YANG" userId="881028e249487efc" providerId="LiveId" clId="{CB294751-D4EE-4A40-A097-7FA108385310}" dt="2021-09-05T02:25:55.550" v="946" actId="20577"/>
        <pc:sldMkLst>
          <pc:docMk/>
          <pc:sldMk cId="8610945" sldId="276"/>
        </pc:sldMkLst>
        <pc:spChg chg="add del">
          <ac:chgData name="Y YANG" userId="881028e249487efc" providerId="LiveId" clId="{CB294751-D4EE-4A40-A097-7FA108385310}" dt="2021-09-04T03:36:28.987" v="361" actId="22"/>
          <ac:spMkLst>
            <pc:docMk/>
            <pc:sldMk cId="8610945" sldId="276"/>
            <ac:spMk id="4" creationId="{F76C0EF2-B8DE-48FB-B183-5FEC57FC8EBF}"/>
          </ac:spMkLst>
        </pc:spChg>
        <pc:spChg chg="add del">
          <ac:chgData name="Y YANG" userId="881028e249487efc" providerId="LiveId" clId="{CB294751-D4EE-4A40-A097-7FA108385310}" dt="2021-09-04T03:36:30.712" v="363" actId="22"/>
          <ac:spMkLst>
            <pc:docMk/>
            <pc:sldMk cId="8610945" sldId="276"/>
            <ac:spMk id="6" creationId="{E4FF0C74-C1D9-4731-B504-AF974879A945}"/>
          </ac:spMkLst>
        </pc:spChg>
        <pc:spChg chg="add mod">
          <ac:chgData name="Y YANG" userId="881028e249487efc" providerId="LiveId" clId="{CB294751-D4EE-4A40-A097-7FA108385310}" dt="2021-09-05T02:25:55.550" v="946" actId="20577"/>
          <ac:spMkLst>
            <pc:docMk/>
            <pc:sldMk cId="8610945" sldId="276"/>
            <ac:spMk id="8" creationId="{FBDB3CD7-BE4C-4E29-8E01-639B9F60A37E}"/>
          </ac:spMkLst>
        </pc:spChg>
      </pc:sldChg>
      <pc:sldChg chg="del">
        <pc:chgData name="Y YANG" userId="881028e249487efc" providerId="LiveId" clId="{CB294751-D4EE-4A40-A097-7FA108385310}" dt="2021-09-04T03:35:28.622" v="359" actId="2696"/>
        <pc:sldMkLst>
          <pc:docMk/>
          <pc:sldMk cId="867349854" sldId="279"/>
        </pc:sldMkLst>
      </pc:sldChg>
      <pc:sldChg chg="modSp mod">
        <pc:chgData name="Y YANG" userId="881028e249487efc" providerId="LiveId" clId="{CB294751-D4EE-4A40-A097-7FA108385310}" dt="2021-09-04T11:51:20.994" v="439" actId="207"/>
        <pc:sldMkLst>
          <pc:docMk/>
          <pc:sldMk cId="1413596012" sldId="282"/>
        </pc:sldMkLst>
        <pc:spChg chg="mod">
          <ac:chgData name="Y YANG" userId="881028e249487efc" providerId="LiveId" clId="{CB294751-D4EE-4A40-A097-7FA108385310}" dt="2021-09-04T11:51:20.994" v="439" actId="207"/>
          <ac:spMkLst>
            <pc:docMk/>
            <pc:sldMk cId="1413596012" sldId="282"/>
            <ac:spMk id="4" creationId="{00000000-0000-0000-0000-000000000000}"/>
          </ac:spMkLst>
        </pc:spChg>
      </pc:sldChg>
      <pc:sldChg chg="modSp mod">
        <pc:chgData name="Y YANG" userId="881028e249487efc" providerId="LiveId" clId="{CB294751-D4EE-4A40-A097-7FA108385310}" dt="2021-09-05T02:03:57.894" v="450" actId="1076"/>
        <pc:sldMkLst>
          <pc:docMk/>
          <pc:sldMk cId="3305519598" sldId="283"/>
        </pc:sldMkLst>
        <pc:spChg chg="mod">
          <ac:chgData name="Y YANG" userId="881028e249487efc" providerId="LiveId" clId="{CB294751-D4EE-4A40-A097-7FA108385310}" dt="2021-09-05T02:03:57.894" v="450" actId="1076"/>
          <ac:spMkLst>
            <pc:docMk/>
            <pc:sldMk cId="3305519598" sldId="283"/>
            <ac:spMk id="4" creationId="{00000000-0000-0000-0000-000000000000}"/>
          </ac:spMkLst>
        </pc:spChg>
      </pc:sldChg>
      <pc:sldChg chg="modSp mod">
        <pc:chgData name="Y YANG" userId="881028e249487efc" providerId="LiveId" clId="{CB294751-D4EE-4A40-A097-7FA108385310}" dt="2021-09-04T03:03:37.589" v="130" actId="20577"/>
        <pc:sldMkLst>
          <pc:docMk/>
          <pc:sldMk cId="422142442" sldId="286"/>
        </pc:sldMkLst>
        <pc:spChg chg="mod">
          <ac:chgData name="Y YANG" userId="881028e249487efc" providerId="LiveId" clId="{CB294751-D4EE-4A40-A097-7FA108385310}" dt="2021-09-04T03:03:37.589" v="130" actId="20577"/>
          <ac:spMkLst>
            <pc:docMk/>
            <pc:sldMk cId="422142442" sldId="286"/>
            <ac:spMk id="6" creationId="{00000000-0000-0000-0000-000000000000}"/>
          </ac:spMkLst>
        </pc:spChg>
      </pc:sldChg>
      <pc:sldChg chg="modSp mod">
        <pc:chgData name="Y YANG" userId="881028e249487efc" providerId="LiveId" clId="{CB294751-D4EE-4A40-A097-7FA108385310}" dt="2021-09-04T03:05:29.008" v="231" actId="20577"/>
        <pc:sldMkLst>
          <pc:docMk/>
          <pc:sldMk cId="4214609407" sldId="287"/>
        </pc:sldMkLst>
        <pc:spChg chg="mod">
          <ac:chgData name="Y YANG" userId="881028e249487efc" providerId="LiveId" clId="{CB294751-D4EE-4A40-A097-7FA108385310}" dt="2021-09-04T03:05:29.008" v="231" actId="20577"/>
          <ac:spMkLst>
            <pc:docMk/>
            <pc:sldMk cId="4214609407" sldId="287"/>
            <ac:spMk id="6" creationId="{00000000-0000-0000-0000-000000000000}"/>
          </ac:spMkLst>
        </pc:spChg>
      </pc:sldChg>
      <pc:sldChg chg="modSp mod modAnim">
        <pc:chgData name="Y YANG" userId="881028e249487efc" providerId="LiveId" clId="{CB294751-D4EE-4A40-A097-7FA108385310}" dt="2021-09-05T02:29:25.548" v="1061" actId="1076"/>
        <pc:sldMkLst>
          <pc:docMk/>
          <pc:sldMk cId="3962161695" sldId="288"/>
        </pc:sldMkLst>
        <pc:spChg chg="mod">
          <ac:chgData name="Y YANG" userId="881028e249487efc" providerId="LiveId" clId="{CB294751-D4EE-4A40-A097-7FA108385310}" dt="2021-09-05T02:29:25.548" v="1061" actId="1076"/>
          <ac:spMkLst>
            <pc:docMk/>
            <pc:sldMk cId="3962161695" sldId="288"/>
            <ac:spMk id="5" creationId="{00000000-0000-0000-0000-000000000000}"/>
          </ac:spMkLst>
        </pc:spChg>
      </pc:sldChg>
      <pc:sldChg chg="modSp mod ord">
        <pc:chgData name="Y YANG" userId="881028e249487efc" providerId="LiveId" clId="{CB294751-D4EE-4A40-A097-7FA108385310}" dt="2021-09-05T02:29:33.452" v="1062" actId="14100"/>
        <pc:sldMkLst>
          <pc:docMk/>
          <pc:sldMk cId="150277988" sldId="289"/>
        </pc:sldMkLst>
        <pc:picChg chg="mod">
          <ac:chgData name="Y YANG" userId="881028e249487efc" providerId="LiveId" clId="{CB294751-D4EE-4A40-A097-7FA108385310}" dt="2021-09-05T02:29:33.452" v="1062" actId="14100"/>
          <ac:picMkLst>
            <pc:docMk/>
            <pc:sldMk cId="150277988" sldId="289"/>
            <ac:picMk id="6" creationId="{00000000-0000-0000-0000-000000000000}"/>
          </ac:picMkLst>
        </pc:picChg>
      </pc:sldChg>
      <pc:sldChg chg="modSp del mod">
        <pc:chgData name="Y YANG" userId="881028e249487efc" providerId="LiveId" clId="{CB294751-D4EE-4A40-A097-7FA108385310}" dt="2021-09-04T11:52:40.121" v="444" actId="2696"/>
        <pc:sldMkLst>
          <pc:docMk/>
          <pc:sldMk cId="3731542865" sldId="296"/>
        </pc:sldMkLst>
        <pc:spChg chg="mod">
          <ac:chgData name="Y YANG" userId="881028e249487efc" providerId="LiveId" clId="{CB294751-D4EE-4A40-A097-7FA108385310}" dt="2021-09-04T11:52:17.699" v="443" actId="1076"/>
          <ac:spMkLst>
            <pc:docMk/>
            <pc:sldMk cId="3731542865" sldId="296"/>
            <ac:spMk id="3" creationId="{00000000-0000-0000-0000-000000000000}"/>
          </ac:spMkLst>
        </pc:spChg>
        <pc:picChg chg="mod">
          <ac:chgData name="Y YANG" userId="881028e249487efc" providerId="LiveId" clId="{CB294751-D4EE-4A40-A097-7FA108385310}" dt="2021-09-04T11:52:15.592" v="442" actId="1076"/>
          <ac:picMkLst>
            <pc:docMk/>
            <pc:sldMk cId="3731542865" sldId="296"/>
            <ac:picMk id="20482" creationId="{00000000-0000-0000-0000-000000000000}"/>
          </ac:picMkLst>
        </pc:picChg>
      </pc:sldChg>
      <pc:sldChg chg="modSp mod">
        <pc:chgData name="Y YANG" userId="881028e249487efc" providerId="LiveId" clId="{CB294751-D4EE-4A40-A097-7FA108385310}" dt="2021-09-05T02:25:08.430" v="942" actId="108"/>
        <pc:sldMkLst>
          <pc:docMk/>
          <pc:sldMk cId="1756579462" sldId="298"/>
        </pc:sldMkLst>
        <pc:spChg chg="mod">
          <ac:chgData name="Y YANG" userId="881028e249487efc" providerId="LiveId" clId="{CB294751-D4EE-4A40-A097-7FA108385310}" dt="2021-09-05T02:25:08.430" v="942" actId="108"/>
          <ac:spMkLst>
            <pc:docMk/>
            <pc:sldMk cId="1756579462" sldId="298"/>
            <ac:spMk id="508930" creationId="{00000000-0000-0000-0000-000000000000}"/>
          </ac:spMkLst>
        </pc:spChg>
      </pc:sldChg>
      <pc:sldChg chg="modSp mod">
        <pc:chgData name="Y YANG" userId="881028e249487efc" providerId="LiveId" clId="{CB294751-D4EE-4A40-A097-7FA108385310}" dt="2021-09-05T02:25:04.278" v="941" actId="108"/>
        <pc:sldMkLst>
          <pc:docMk/>
          <pc:sldMk cId="434795742" sldId="301"/>
        </pc:sldMkLst>
        <pc:spChg chg="mod">
          <ac:chgData name="Y YANG" userId="881028e249487efc" providerId="LiveId" clId="{CB294751-D4EE-4A40-A097-7FA108385310}" dt="2021-09-05T02:25:04.278" v="941" actId="108"/>
          <ac:spMkLst>
            <pc:docMk/>
            <pc:sldMk cId="434795742" sldId="301"/>
            <ac:spMk id="2" creationId="{00000000-0000-0000-0000-000000000000}"/>
          </ac:spMkLst>
        </pc:spChg>
      </pc:sldChg>
      <pc:sldChg chg="modSp mod">
        <pc:chgData name="Y YANG" userId="881028e249487efc" providerId="LiveId" clId="{CB294751-D4EE-4A40-A097-7FA108385310}" dt="2021-09-05T02:25:00.630" v="940" actId="108"/>
        <pc:sldMkLst>
          <pc:docMk/>
          <pc:sldMk cId="3132840196" sldId="302"/>
        </pc:sldMkLst>
        <pc:spChg chg="mod">
          <ac:chgData name="Y YANG" userId="881028e249487efc" providerId="LiveId" clId="{CB294751-D4EE-4A40-A097-7FA108385310}" dt="2021-09-05T02:25:00.630" v="940" actId="108"/>
          <ac:spMkLst>
            <pc:docMk/>
            <pc:sldMk cId="3132840196" sldId="302"/>
            <ac:spMk id="5" creationId="{00000000-0000-0000-0000-000000000000}"/>
          </ac:spMkLst>
        </pc:spChg>
      </pc:sldChg>
      <pc:sldChg chg="modSp new mod">
        <pc:chgData name="Y YANG" userId="881028e249487efc" providerId="LiveId" clId="{CB294751-D4EE-4A40-A097-7FA108385310}" dt="2021-09-05T02:20:56.454" v="868" actId="14100"/>
        <pc:sldMkLst>
          <pc:docMk/>
          <pc:sldMk cId="2139976970" sldId="306"/>
        </pc:sldMkLst>
        <pc:spChg chg="mod">
          <ac:chgData name="Y YANG" userId="881028e249487efc" providerId="LiveId" clId="{CB294751-D4EE-4A40-A097-7FA108385310}" dt="2021-09-05T02:20:48.200" v="867" actId="20577"/>
          <ac:spMkLst>
            <pc:docMk/>
            <pc:sldMk cId="2139976970" sldId="306"/>
            <ac:spMk id="2" creationId="{EE0FF0B8-D9EE-4B4B-8DF1-F11333D9ECFA}"/>
          </ac:spMkLst>
        </pc:spChg>
        <pc:spChg chg="mod">
          <ac:chgData name="Y YANG" userId="881028e249487efc" providerId="LiveId" clId="{CB294751-D4EE-4A40-A097-7FA108385310}" dt="2021-09-05T02:20:56.454" v="868" actId="14100"/>
          <ac:spMkLst>
            <pc:docMk/>
            <pc:sldMk cId="2139976970" sldId="306"/>
            <ac:spMk id="3" creationId="{E34B61CC-C42A-494B-8AC4-2A9272464EAF}"/>
          </ac:spMkLst>
        </pc:spChg>
      </pc:sldChg>
      <pc:sldChg chg="del">
        <pc:chgData name="Y YANG" userId="881028e249487efc" providerId="LiveId" clId="{CB294751-D4EE-4A40-A097-7FA108385310}" dt="2021-09-04T11:51:42.645" v="440" actId="2696"/>
        <pc:sldMkLst>
          <pc:docMk/>
          <pc:sldMk cId="703015719" sldId="307"/>
        </pc:sldMkLst>
      </pc:sldChg>
      <pc:sldChg chg="addSp delSp modSp new mod ord">
        <pc:chgData name="Y YANG" userId="881028e249487efc" providerId="LiveId" clId="{CB294751-D4EE-4A40-A097-7FA108385310}" dt="2021-09-05T02:18:51.062" v="791" actId="14100"/>
        <pc:sldMkLst>
          <pc:docMk/>
          <pc:sldMk cId="4262161101" sldId="307"/>
        </pc:sldMkLst>
        <pc:spChg chg="del">
          <ac:chgData name="Y YANG" userId="881028e249487efc" providerId="LiveId" clId="{CB294751-D4EE-4A40-A097-7FA108385310}" dt="2021-09-05T02:14:27.183" v="574" actId="478"/>
          <ac:spMkLst>
            <pc:docMk/>
            <pc:sldMk cId="4262161101" sldId="307"/>
            <ac:spMk id="2" creationId="{754C9FA2-A6AE-4990-BFE0-6DE9CF5AB61A}"/>
          </ac:spMkLst>
        </pc:spChg>
        <pc:spChg chg="del">
          <ac:chgData name="Y YANG" userId="881028e249487efc" providerId="LiveId" clId="{CB294751-D4EE-4A40-A097-7FA108385310}" dt="2021-09-05T02:13:57.326" v="565"/>
          <ac:spMkLst>
            <pc:docMk/>
            <pc:sldMk cId="4262161101" sldId="307"/>
            <ac:spMk id="3" creationId="{9004ABFA-DBB5-4546-BDCB-35A0BF211A29}"/>
          </ac:spMkLst>
        </pc:spChg>
        <pc:picChg chg="add mod modCrop">
          <ac:chgData name="Y YANG" userId="881028e249487efc" providerId="LiveId" clId="{CB294751-D4EE-4A40-A097-7FA108385310}" dt="2021-09-05T02:18:51.062" v="791" actId="14100"/>
          <ac:picMkLst>
            <pc:docMk/>
            <pc:sldMk cId="4262161101" sldId="307"/>
            <ac:picMk id="5" creationId="{BCA716C4-93CC-4E4E-BEBF-2EE8F82C1BC9}"/>
          </ac:picMkLst>
        </pc:picChg>
      </pc:sldChg>
      <pc:sldChg chg="addSp delSp modSp new mod">
        <pc:chgData name="Y YANG" userId="881028e249487efc" providerId="LiveId" clId="{CB294751-D4EE-4A40-A097-7FA108385310}" dt="2021-09-05T02:20:26.687" v="863" actId="1076"/>
        <pc:sldMkLst>
          <pc:docMk/>
          <pc:sldMk cId="280695931" sldId="308"/>
        </pc:sldMkLst>
        <pc:spChg chg="del">
          <ac:chgData name="Y YANG" userId="881028e249487efc" providerId="LiveId" clId="{CB294751-D4EE-4A40-A097-7FA108385310}" dt="2021-09-05T02:16:45.968" v="624" actId="478"/>
          <ac:spMkLst>
            <pc:docMk/>
            <pc:sldMk cId="280695931" sldId="308"/>
            <ac:spMk id="2" creationId="{3F2502B9-7BEF-49EE-818C-D56EBB0C8F15}"/>
          </ac:spMkLst>
        </pc:spChg>
        <pc:spChg chg="mod">
          <ac:chgData name="Y YANG" userId="881028e249487efc" providerId="LiveId" clId="{CB294751-D4EE-4A40-A097-7FA108385310}" dt="2021-09-05T02:20:26.687" v="863" actId="1076"/>
          <ac:spMkLst>
            <pc:docMk/>
            <pc:sldMk cId="280695931" sldId="308"/>
            <ac:spMk id="3" creationId="{647D76AA-1136-4ABC-A656-A6C35EA011F3}"/>
          </ac:spMkLst>
        </pc:spChg>
        <pc:spChg chg="add mod">
          <ac:chgData name="Y YANG" userId="881028e249487efc" providerId="LiveId" clId="{CB294751-D4EE-4A40-A097-7FA108385310}" dt="2021-09-05T02:16:48.712" v="626" actId="1076"/>
          <ac:spMkLst>
            <pc:docMk/>
            <pc:sldMk cId="280695931" sldId="308"/>
            <ac:spMk id="4" creationId="{04BFDD68-447A-4173-9AA8-E62924E6D6FB}"/>
          </ac:spMkLst>
        </pc:spChg>
      </pc:sldChg>
      <pc:sldChg chg="del">
        <pc:chgData name="Y YANG" userId="881028e249487efc" providerId="LiveId" clId="{CB294751-D4EE-4A40-A097-7FA108385310}" dt="2021-09-04T11:51:42.645" v="440" actId="2696"/>
        <pc:sldMkLst>
          <pc:docMk/>
          <pc:sldMk cId="401940207" sldId="308"/>
        </pc:sldMkLst>
      </pc:sldChg>
      <pc:sldChg chg="addSp delSp modSp new mod">
        <pc:chgData name="Y YANG" userId="881028e249487efc" providerId="LiveId" clId="{CB294751-D4EE-4A40-A097-7FA108385310}" dt="2021-09-05T02:24:07.026" v="924" actId="20577"/>
        <pc:sldMkLst>
          <pc:docMk/>
          <pc:sldMk cId="768816559" sldId="309"/>
        </pc:sldMkLst>
        <pc:spChg chg="del mod">
          <ac:chgData name="Y YANG" userId="881028e249487efc" providerId="LiveId" clId="{CB294751-D4EE-4A40-A097-7FA108385310}" dt="2021-09-05T02:24:00.178" v="909"/>
          <ac:spMkLst>
            <pc:docMk/>
            <pc:sldMk cId="768816559" sldId="309"/>
            <ac:spMk id="2" creationId="{78D244D2-6C4C-4EE2-A5B4-2078E97E0584}"/>
          </ac:spMkLst>
        </pc:spChg>
        <pc:spChg chg="del">
          <ac:chgData name="Y YANG" userId="881028e249487efc" providerId="LiveId" clId="{CB294751-D4EE-4A40-A097-7FA108385310}" dt="2021-09-05T02:23:24.260" v="881" actId="478"/>
          <ac:spMkLst>
            <pc:docMk/>
            <pc:sldMk cId="768816559" sldId="309"/>
            <ac:spMk id="3" creationId="{6E86EEE6-58AF-4610-9222-B4FC1738145B}"/>
          </ac:spMkLst>
        </pc:spChg>
        <pc:spChg chg="add mod">
          <ac:chgData name="Y YANG" userId="881028e249487efc" providerId="LiveId" clId="{CB294751-D4EE-4A40-A097-7FA108385310}" dt="2021-09-05T02:24:07.026" v="924" actId="20577"/>
          <ac:spMkLst>
            <pc:docMk/>
            <pc:sldMk cId="768816559" sldId="309"/>
            <ac:spMk id="4" creationId="{51E48F8C-EC58-4281-A6CD-983469203BA8}"/>
          </ac:spMkLst>
        </pc:spChg>
      </pc:sldChg>
      <pc:sldChg chg="del">
        <pc:chgData name="Y YANG" userId="881028e249487efc" providerId="LiveId" clId="{CB294751-D4EE-4A40-A097-7FA108385310}" dt="2021-09-04T11:51:42.645" v="440" actId="2696"/>
        <pc:sldMkLst>
          <pc:docMk/>
          <pc:sldMk cId="4182714645" sldId="309"/>
        </pc:sldMkLst>
      </pc:sldChg>
      <pc:sldChg chg="addSp delSp modSp new mod">
        <pc:chgData name="Y YANG" userId="881028e249487efc" providerId="LiveId" clId="{CB294751-D4EE-4A40-A097-7FA108385310}" dt="2021-09-05T02:23:50.926" v="908" actId="20577"/>
        <pc:sldMkLst>
          <pc:docMk/>
          <pc:sldMk cId="2580690474" sldId="310"/>
        </pc:sldMkLst>
        <pc:spChg chg="del mod">
          <ac:chgData name="Y YANG" userId="881028e249487efc" providerId="LiveId" clId="{CB294751-D4EE-4A40-A097-7FA108385310}" dt="2021-09-05T02:23:42.335" v="886"/>
          <ac:spMkLst>
            <pc:docMk/>
            <pc:sldMk cId="2580690474" sldId="310"/>
            <ac:spMk id="2" creationId="{11D95232-DD6A-4C42-8E31-8B7EB54A3822}"/>
          </ac:spMkLst>
        </pc:spChg>
        <pc:spChg chg="del">
          <ac:chgData name="Y YANG" userId="881028e249487efc" providerId="LiveId" clId="{CB294751-D4EE-4A40-A097-7FA108385310}" dt="2021-09-05T02:23:39.048" v="884" actId="478"/>
          <ac:spMkLst>
            <pc:docMk/>
            <pc:sldMk cId="2580690474" sldId="310"/>
            <ac:spMk id="3" creationId="{35841098-E5DD-423D-AC37-D27E905D7D80}"/>
          </ac:spMkLst>
        </pc:spChg>
        <pc:spChg chg="add mod">
          <ac:chgData name="Y YANG" userId="881028e249487efc" providerId="LiveId" clId="{CB294751-D4EE-4A40-A097-7FA108385310}" dt="2021-09-05T02:23:50.926" v="908" actId="20577"/>
          <ac:spMkLst>
            <pc:docMk/>
            <pc:sldMk cId="2580690474" sldId="310"/>
            <ac:spMk id="4" creationId="{4E7536C8-BEC9-4C40-81F9-4F52029BFCD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841E0-A83F-46D4-90FC-BCF26565B77B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D8CEA-DF7C-4EBD-9CA3-8B45335D1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89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/>
              <a:pPr/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/>
              <a:pPr/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/>
              <a:pPr/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9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45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4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8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54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14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7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7736"/>
            <a:ext cx="8229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390641DC-537C-4717-9CBC-396A37F0E73B}" type="datetimeFigureOut">
              <a:rPr lang="zh-TW" altLang="en-US" smtClean="0"/>
              <a:pPr/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79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65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96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00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35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99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23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81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95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42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/>
              <a:pPr/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60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91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79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28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0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81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86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80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69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/>
              <a:pPr/>
              <a:t>2021/9/15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43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28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80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24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40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37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7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23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875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7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/>
              <a:pPr/>
              <a:t>2021/9/15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33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90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39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86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120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61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994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570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6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/>
              <a:pPr/>
              <a:t>2021/9/15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32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4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64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377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94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26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657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692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8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9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/>
              <a:pPr/>
              <a:t>2021/9/15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589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957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994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5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642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985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/>
              <a:pPr/>
              <a:t>2021/9/15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41DC-537C-4717-9CBC-396A37F0E73B}" type="datetimeFigureOut">
              <a:rPr lang="zh-TW" altLang="en-US" smtClean="0"/>
              <a:pPr/>
              <a:t>2021/9/15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5CA-B84B-43DB-94E5-809BC8FF93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ç¸éåç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6"/>
          <a:stretch/>
        </p:blipFill>
        <p:spPr bwMode="auto">
          <a:xfrm>
            <a:off x="0" y="0"/>
            <a:ext cx="9289032" cy="686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dirty="0"/>
              <a:t>按一下以編輯片標題樣式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4838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90641DC-537C-4717-9CBC-396A37F0E73B}" type="datetimeFigureOut">
              <a:rPr lang="zh-TW" altLang="en-US" smtClean="0"/>
              <a:pPr/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A41845CA-B84B-43DB-94E5-809BC8FF93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799617" y="-15528"/>
            <a:ext cx="10943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799617" y="-15528"/>
            <a:ext cx="10943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1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799617" y="-15528"/>
            <a:ext cx="10943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3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799617" y="-15528"/>
            <a:ext cx="10943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90641DC-537C-4717-9CBC-396A37F0E73B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2021/9/15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A41845CA-B84B-43DB-94E5-809BC8FF93D8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799617" y="-15528"/>
            <a:ext cx="10943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www.youtube.com/watch?v=cRVwXC1jZn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0" y="4077072"/>
            <a:ext cx="9096375" cy="2093913"/>
          </a:xfrm>
        </p:spPr>
        <p:txBody>
          <a:bodyPr>
            <a:normAutofit/>
          </a:bodyPr>
          <a:lstStyle/>
          <a:p>
            <a:r>
              <a:rPr lang="zh-TW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歡迎來到</a:t>
            </a:r>
            <a:r>
              <a:rPr lang="en-US" altLang="zh-TW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endParaRPr lang="zh-TW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8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63185" y="2852936"/>
            <a:ext cx="7857287" cy="3312368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國語、數學、</a:t>
            </a:r>
            <a:r>
              <a:rPr lang="zh-TW" altLang="en-US" sz="5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</a:t>
            </a:r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5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彈性</a:t>
            </a:r>
            <a:endParaRPr lang="en-US" altLang="zh-TW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5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本土語、體育、健康</a:t>
            </a:r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5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5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5696" y="908720"/>
            <a:ext cx="57342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課程教學說明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BCA716C4-93CC-4E4E-BEBF-2EE8F82C1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t="8995" r="7543" b="9340"/>
          <a:stretch/>
        </p:blipFill>
        <p:spPr>
          <a:xfrm>
            <a:off x="481946" y="476672"/>
            <a:ext cx="8338526" cy="5956090"/>
          </a:xfrm>
        </p:spPr>
      </p:pic>
      <p:sp>
        <p:nvSpPr>
          <p:cNvPr id="2" name="橢圓 1"/>
          <p:cNvSpPr/>
          <p:nvPr/>
        </p:nvSpPr>
        <p:spPr>
          <a:xfrm>
            <a:off x="6948264" y="5157192"/>
            <a:ext cx="1440160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090969" y="595939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蘇榮惠</a:t>
            </a:r>
          </a:p>
        </p:txBody>
      </p:sp>
    </p:spTree>
    <p:extLst>
      <p:ext uri="{BB962C8B-B14F-4D97-AF65-F5344CB8AC3E}">
        <p14:creationId xmlns:p14="http://schemas.microsoft.com/office/powerpoint/2010/main" val="42621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47D76AA-1136-4ABC-A656-A6C35EA0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29755"/>
            <a:ext cx="8064896" cy="259848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音樂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、生活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美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勞。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彈性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英文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、議題、校訂課程。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4BFDD68-447A-4173-9AA8-E62924E6D6FB}"/>
              </a:ext>
            </a:extLst>
          </p:cNvPr>
          <p:cNvSpPr/>
          <p:nvPr/>
        </p:nvSpPr>
        <p:spPr>
          <a:xfrm>
            <a:off x="1835696" y="332656"/>
            <a:ext cx="57342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課程教學說明</a:t>
            </a:r>
          </a:p>
        </p:txBody>
      </p:sp>
    </p:spTree>
    <p:extLst>
      <p:ext uri="{BB962C8B-B14F-4D97-AF65-F5344CB8AC3E}">
        <p14:creationId xmlns:p14="http://schemas.microsoft.com/office/powerpoint/2010/main" val="2806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E0FF0B8-D9EE-4B4B-8DF1-F11333D9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  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34B61CC-C42A-494B-8AC4-2A927246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1844824"/>
            <a:ext cx="5338936" cy="4248472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學習態度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測驗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學習單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作品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團隊合作</a:t>
            </a:r>
          </a:p>
        </p:txBody>
      </p:sp>
    </p:spTree>
    <p:extLst>
      <p:ext uri="{BB962C8B-B14F-4D97-AF65-F5344CB8AC3E}">
        <p14:creationId xmlns:p14="http://schemas.microsoft.com/office/powerpoint/2010/main" val="21399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72597"/>
              </p:ext>
            </p:extLst>
          </p:nvPr>
        </p:nvGraphicFramePr>
        <p:xfrm>
          <a:off x="251520" y="476672"/>
          <a:ext cx="8844654" cy="610467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049246"/>
                <a:gridCol w="174890"/>
                <a:gridCol w="3985435"/>
                <a:gridCol w="3635083"/>
              </a:tblGrid>
              <a:tr h="2919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國語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一、定期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：紙筆測驗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 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二、平時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紙筆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測驗：以作業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、學習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</a:t>
                      </a:r>
                      <a:endParaRPr lang="en-US" altLang="zh-TW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紙筆測驗等方式評量之。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實作評量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：以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口頭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報告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聽力</a:t>
                      </a:r>
                      <a:endParaRPr lang="en-US" altLang="zh-TW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口語溝通、 作品製作等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</a:t>
                      </a: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endParaRPr lang="en-US" altLang="zh-TW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式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評量之。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一、期中評量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 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次定期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50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平時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50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1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．紙筆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</a:t>
                      </a: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2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．實作評量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25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二、期末評量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 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次定期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50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平時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50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．紙筆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．實作評量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25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6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endParaRPr lang="zh-TW" sz="2000" b="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b="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一、定期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：紙筆測驗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 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endParaRPr lang="en-US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zh-TW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 平時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紙筆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測驗：以作業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、學習單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</a:t>
                      </a:r>
                      <a:endParaRPr lang="en-US" altLang="zh-TW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筆測驗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等方式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評量之。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endParaRPr lang="en-US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實作評量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：以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口頭報告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、實際</a:t>
                      </a:r>
                      <a:endParaRPr lang="en-US" altLang="zh-TW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操作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或作品製作等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方式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評量之。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一、期中評量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 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次定期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50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平時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50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．紙筆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．實作評量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25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二、期末評量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 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次定期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50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平時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50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．紙筆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．實作評量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25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5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43753"/>
              </p:ext>
            </p:extLst>
          </p:nvPr>
        </p:nvGraphicFramePr>
        <p:xfrm>
          <a:off x="395536" y="1196752"/>
          <a:ext cx="8424935" cy="42672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53461"/>
                <a:gridCol w="3947139"/>
                <a:gridCol w="3024335"/>
              </a:tblGrid>
              <a:tr h="201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平時</a:t>
                      </a:r>
                      <a:r>
                        <a:rPr lang="zh-TW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紙筆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測驗：以作業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、學習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</a:t>
                      </a:r>
                      <a:endParaRPr lang="en-US" altLang="zh-TW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方式評量之。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實作評量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口頭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報告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、實</a:t>
                      </a:r>
                      <a:endParaRPr lang="en-US" altLang="zh-TW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際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操作或作品製作等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方式評</a:t>
                      </a:r>
                      <a:endParaRPr lang="en-US" altLang="zh-TW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量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平時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紙筆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</a:t>
                      </a: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endParaRPr lang="en-US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實作評量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50%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42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平時</a:t>
                      </a:r>
                      <a:r>
                        <a:rPr lang="zh-TW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紙筆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測驗：以作業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、學習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</a:t>
                      </a:r>
                      <a:endParaRPr lang="en-US" altLang="zh-TW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等方式評量之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實作評量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：以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口頭報告、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實際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操作或作品製作等方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式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評量之。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平時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﹪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紙筆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30%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實作</a:t>
                      </a:r>
                      <a:r>
                        <a:rPr 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評量</a:t>
                      </a: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6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="" xmlns:a16="http://schemas.microsoft.com/office/drawing/2014/main" id="{4E7536C8-BEC9-4C40-81F9-4F52029B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447" y="2463711"/>
            <a:ext cx="52742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注 音 符 號</a:t>
            </a:r>
          </a:p>
        </p:txBody>
      </p:sp>
    </p:spTree>
    <p:extLst>
      <p:ext uri="{BB962C8B-B14F-4D97-AF65-F5344CB8AC3E}">
        <p14:creationId xmlns:p14="http://schemas.microsoft.com/office/powerpoint/2010/main" val="25806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79512" y="188640"/>
            <a:ext cx="8820472" cy="53285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5800" dirty="0">
                <a:solidFill>
                  <a:srgbClr val="000000"/>
                </a:solidFill>
                <a:latin typeface="文鼎顏楷" panose="03000909000000000000" pitchFamily="65" charset="-120"/>
                <a:ea typeface="文鼎顏楷" panose="03000909000000000000" pitchFamily="65" charset="-120"/>
              </a:rPr>
              <a:t> </a:t>
            </a:r>
            <a:r>
              <a:rPr lang="en-US" altLang="zh-TW" sz="5800" dirty="0">
                <a:solidFill>
                  <a:srgbClr val="000000"/>
                </a:solidFill>
                <a:latin typeface="文鼎顏楷" panose="03000909000000000000" pitchFamily="65" charset="-120"/>
                <a:ea typeface="文鼎顏楷" panose="03000909000000000000" pitchFamily="65" charset="-120"/>
              </a:rPr>
              <a:t>  </a:t>
            </a:r>
            <a:r>
              <a:rPr lang="zh-TW" altLang="en-US" sz="6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學好注音符號取決於</a:t>
            </a:r>
            <a:endParaRPr lang="en-US" altLang="zh-TW" sz="6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2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42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熟練度</a:t>
            </a:r>
            <a:r>
              <a:rPr lang="en-US" altLang="zh-TW" sz="42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多聽、多讀、多拼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唸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多寫</a:t>
            </a:r>
            <a:endParaRPr lang="en-US" altLang="zh-TW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ts val="3900"/>
              </a:lnSpc>
              <a:buNone/>
            </a:pPr>
            <a:r>
              <a:rPr lang="zh-TW" altLang="en-US" sz="42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42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正確性</a:t>
            </a:r>
            <a:r>
              <a:rPr lang="en-US" altLang="zh-TW" sz="42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拼音與音調準確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600" dirty="0">
              <a:solidFill>
                <a:srgbClr val="FF0000"/>
              </a:solidFill>
              <a:latin typeface="文鼎顏楷" panose="03000909000000000000" pitchFamily="65" charset="-120"/>
              <a:ea typeface="文鼎顏楷" panose="03000909000000000000" pitchFamily="65" charset="-120"/>
            </a:endParaRPr>
          </a:p>
          <a:p>
            <a:pPr marL="0" lvl="0" indent="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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有家長的陪伴孩子們每天練習，一定能把注音符號學會學好的！</a:t>
            </a:r>
            <a:endParaRPr lang="zh-TW" altLang="en-US" sz="3600" dirty="0">
              <a:solidFill>
                <a:srgbClr val="CA063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45" y="4725143"/>
            <a:ext cx="2439455" cy="21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2"/>
          <p:cNvSpPr>
            <a:spLocks noGrp="1" noChangeArrowheads="1"/>
          </p:cNvSpPr>
          <p:nvPr>
            <p:ph/>
          </p:nvPr>
        </p:nvSpPr>
        <p:spPr>
          <a:xfrm>
            <a:off x="359532" y="620688"/>
            <a:ext cx="8424936" cy="5616624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Bef>
                <a:spcPts val="600"/>
              </a:spcBef>
              <a:buNone/>
            </a:pPr>
            <a:r>
              <a:rPr lang="zh-TW" altLang="en-US" sz="5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5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別擔心</a:t>
            </a:r>
            <a:r>
              <a:rPr lang="en-US" altLang="zh-TW" sz="5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5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00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5000"/>
              </a:lnSpc>
              <a:spcBef>
                <a:spcPts val="600"/>
              </a:spcBef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學注音符號</a:t>
            </a:r>
            <a:endParaRPr lang="en-US" altLang="zh-TW" sz="40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ts val="5000"/>
              </a:lnSpc>
              <a:spcBef>
                <a:spcPts val="600"/>
              </a:spcBef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sz="4000" u="sng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「輸在起跑點」</a:t>
            </a: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這回事</a:t>
            </a:r>
            <a:r>
              <a:rPr lang="en-US" altLang="zh-TW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marL="0" indent="0">
              <a:lnSpc>
                <a:spcPts val="5000"/>
              </a:lnSpc>
              <a:spcBef>
                <a:spcPts val="600"/>
              </a:spcBef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不用太過擔心，先學過和沒學過，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5000"/>
              </a:lnSpc>
              <a:spcBef>
                <a:spcPts val="600"/>
              </a:spcBef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在入學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週後並沒有什麼差別。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叮嚀孩子要</a:t>
            </a:r>
            <a:r>
              <a:rPr lang="zh-TW" altLang="en-US" sz="48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張開嘴巴大聲</a:t>
            </a:r>
            <a:r>
              <a:rPr lang="zh-TW" altLang="en-US" sz="44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endParaRPr lang="en-US" altLang="zh-TW" sz="2800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跟著老師唸讀就對了</a:t>
            </a:r>
            <a:endParaRPr lang="ja-JP" altLang="en-US" sz="40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21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為什麼要學注音</a:t>
            </a:r>
            <a:r>
              <a:rPr lang="en-US" altLang="zh-TW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505759" y="1410736"/>
            <a:ext cx="8229600" cy="468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發出正確的音，說標準國語。</a:t>
            </a:r>
            <a:endParaRPr lang="en-US" altLang="zh-TW" sz="4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5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認識沒學過的字，擴大閱讀範圍。</a:t>
            </a:r>
            <a:endParaRPr lang="en-US" altLang="zh-TW" sz="4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不需依賴老師，可隨時自我學習。</a:t>
            </a:r>
            <a:endParaRPr lang="en-US" altLang="zh-TW" sz="4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遇到不會的國字，可利用注音查</a:t>
            </a:r>
            <a:endParaRPr lang="en-US" altLang="zh-TW" sz="4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詢字典或電腦。</a:t>
            </a:r>
            <a:endParaRPr lang="en-US" altLang="zh-TW" sz="4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24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老師自我介紹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672" y="1772816"/>
            <a:ext cx="6635080" cy="468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姓名：楊馥菁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學歷：屏東教育大學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經歷：臺北市西園國小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臺南市永信國小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臺南市永康國小</a:t>
            </a:r>
          </a:p>
        </p:txBody>
      </p:sp>
    </p:spTree>
    <p:extLst>
      <p:ext uri="{BB962C8B-B14F-4D97-AF65-F5344CB8AC3E}">
        <p14:creationId xmlns:p14="http://schemas.microsoft.com/office/powerpoint/2010/main" val="1483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8041158" y="1268760"/>
            <a:ext cx="923330" cy="3816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b="1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從句子找語詞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61459" y="105093"/>
            <a:ext cx="5191513" cy="692201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779912" y="648290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dirty="0">
                <a:solidFill>
                  <a:srgbClr val="0033CC"/>
                </a:solidFill>
              </a:rPr>
              <a:t>照片來源</a:t>
            </a:r>
            <a:r>
              <a:rPr lang="en-US" altLang="zh-TW" sz="1800" dirty="0">
                <a:solidFill>
                  <a:srgbClr val="0033CC"/>
                </a:solidFill>
              </a:rPr>
              <a:t>:</a:t>
            </a:r>
            <a:r>
              <a:rPr lang="zh-TW" altLang="en-US" sz="1800" dirty="0">
                <a:solidFill>
                  <a:srgbClr val="0033CC"/>
                </a:solidFill>
              </a:rPr>
              <a:t>拍照自翰林版教師手冊</a:t>
            </a:r>
          </a:p>
        </p:txBody>
      </p:sp>
    </p:spTree>
    <p:extLst>
      <p:ext uri="{BB962C8B-B14F-4D97-AF65-F5344CB8AC3E}">
        <p14:creationId xmlns:p14="http://schemas.microsoft.com/office/powerpoint/2010/main" val="40338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02584" y="369728"/>
            <a:ext cx="5803308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從語詞分析單字與符號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32488" y="232074"/>
            <a:ext cx="51435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788024" y="648290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dirty="0">
                <a:solidFill>
                  <a:srgbClr val="0033CC"/>
                </a:solidFill>
              </a:rPr>
              <a:t>照片來源</a:t>
            </a:r>
            <a:r>
              <a:rPr lang="en-US" altLang="zh-TW" sz="1800" dirty="0">
                <a:solidFill>
                  <a:srgbClr val="0033CC"/>
                </a:solidFill>
              </a:rPr>
              <a:t>:</a:t>
            </a:r>
            <a:r>
              <a:rPr lang="zh-TW" altLang="en-US" sz="1800" dirty="0">
                <a:solidFill>
                  <a:srgbClr val="0033CC"/>
                </a:solidFill>
              </a:rPr>
              <a:t>拍照自翰林版教師手冊</a:t>
            </a:r>
          </a:p>
        </p:txBody>
      </p:sp>
    </p:spTree>
    <p:extLst>
      <p:ext uri="{BB962C8B-B14F-4D97-AF65-F5344CB8AC3E}">
        <p14:creationId xmlns:p14="http://schemas.microsoft.com/office/powerpoint/2010/main" val="18255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887" y="398845"/>
            <a:ext cx="7126287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拼音每天都要練習喔</a:t>
            </a:r>
            <a:r>
              <a:rPr lang="en-US" altLang="zh-TW" sz="4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4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57134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70000"/>
            </a:pPr>
            <a:r>
              <a:rPr lang="zh-TW" altLang="en-US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先熟練二拼</a:t>
            </a:r>
            <a:r>
              <a:rPr lang="en-US" altLang="zh-TW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再進行三拼</a:t>
            </a:r>
            <a:r>
              <a:rPr lang="en-US" altLang="zh-TW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ㄧ</a:t>
            </a:r>
            <a:r>
              <a:rPr lang="en-US" altLang="zh-TW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ㄨ</a:t>
            </a:r>
            <a:r>
              <a:rPr lang="en-US" altLang="zh-TW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ㄩ介音練習</a:t>
            </a:r>
            <a:r>
              <a:rPr lang="en-US" altLang="zh-TW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12985" y="418482"/>
            <a:ext cx="4094094" cy="616018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029200" y="6482908"/>
            <a:ext cx="393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dirty="0">
                <a:solidFill>
                  <a:srgbClr val="0033CC"/>
                </a:solidFill>
              </a:rPr>
              <a:t>照片來源</a:t>
            </a:r>
            <a:r>
              <a:rPr lang="en-US" altLang="zh-TW" sz="1800" dirty="0">
                <a:solidFill>
                  <a:srgbClr val="0033CC"/>
                </a:solidFill>
              </a:rPr>
              <a:t>:</a:t>
            </a:r>
            <a:r>
              <a:rPr lang="zh-TW" altLang="en-US" sz="1800" dirty="0">
                <a:solidFill>
                  <a:srgbClr val="0033CC"/>
                </a:solidFill>
              </a:rPr>
              <a:t>拍照自翰林版教師手冊</a:t>
            </a:r>
          </a:p>
        </p:txBody>
      </p:sp>
      <p:sp>
        <p:nvSpPr>
          <p:cNvPr id="3" name="橢圓 2"/>
          <p:cNvSpPr/>
          <p:nvPr/>
        </p:nvSpPr>
        <p:spPr>
          <a:xfrm>
            <a:off x="4644008" y="1700808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1907704" y="3933056"/>
            <a:ext cx="5760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0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="" xmlns:a16="http://schemas.microsoft.com/office/drawing/2014/main" id="{51E48F8C-EC58-4281-A6CD-98346920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478" y="2536736"/>
            <a:ext cx="29610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方  法</a:t>
            </a:r>
          </a:p>
        </p:txBody>
      </p:sp>
    </p:spTree>
    <p:extLst>
      <p:ext uri="{BB962C8B-B14F-4D97-AF65-F5344CB8AC3E}">
        <p14:creationId xmlns:p14="http://schemas.microsoft.com/office/powerpoint/2010/main" val="7688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363272" cy="1152079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u="sng" dirty="0">
                <a:ln w="3175" cmpd="sng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聲調練習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147050" cy="4824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利用肢體動作加強記憶</a:t>
            </a:r>
            <a:r>
              <a:rPr lang="en-US" altLang="zh-TW" sz="4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en-US" altLang="zh-TW" sz="44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一聲：一聲一聲小士兵</a:t>
            </a:r>
            <a:endParaRPr lang="en-US" altLang="zh-TW" sz="40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二聲：二聲二聲小超人</a:t>
            </a:r>
            <a:endParaRPr lang="en-US" altLang="zh-TW" sz="40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三聲：三聲三聲大力士</a:t>
            </a:r>
            <a:endParaRPr lang="en-US" altLang="zh-TW" sz="40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四聲：四聲四聲小樵夫</a:t>
            </a:r>
            <a:endParaRPr lang="en-US" altLang="zh-TW" sz="40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輕聲：輕聲輕聲戴帽子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65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928882" y="-624627"/>
            <a:ext cx="5358243" cy="828092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629829" y="6488668"/>
            <a:ext cx="41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dirty="0">
                <a:solidFill>
                  <a:srgbClr val="0033CC"/>
                </a:solidFill>
              </a:rPr>
              <a:t>照片來源</a:t>
            </a:r>
            <a:r>
              <a:rPr lang="en-US" altLang="zh-TW" sz="1800" dirty="0">
                <a:solidFill>
                  <a:srgbClr val="0033CC"/>
                </a:solidFill>
              </a:rPr>
              <a:t>:</a:t>
            </a:r>
            <a:r>
              <a:rPr lang="zh-TW" altLang="en-US" sz="1800" dirty="0">
                <a:solidFill>
                  <a:srgbClr val="0033CC"/>
                </a:solidFill>
              </a:rPr>
              <a:t>拍照自翰林版教師手冊</a:t>
            </a:r>
          </a:p>
        </p:txBody>
      </p:sp>
    </p:spTree>
    <p:extLst>
      <p:ext uri="{BB962C8B-B14F-4D97-AF65-F5344CB8AC3E}">
        <p14:creationId xmlns:p14="http://schemas.microsoft.com/office/powerpoint/2010/main" val="5386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1656184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5400" u="sng" dirty="0">
                <a:ln w="3175" cmpd="sng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善用注音符號卡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課本後面有附件可使用</a:t>
            </a:r>
            <a:r>
              <a:rPr lang="en-US" altLang="zh-TW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800" dirty="0">
              <a:solidFill>
                <a:srgbClr val="0033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717" y="1968354"/>
            <a:ext cx="8122119" cy="352839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DC5900"/>
              </a:buClr>
              <a:buSzPct val="75000"/>
              <a:buNone/>
            </a:pP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</a:rPr>
              <a:t>家長每天抽</a:t>
            </a:r>
            <a:r>
              <a:rPr lang="en-US" altLang="zh-TW" sz="3600" dirty="0">
                <a:solidFill>
                  <a:schemeClr val="tx1"/>
                </a:solidFill>
                <a:latin typeface="Arial"/>
                <a:ea typeface="標楷體" pitchFamily="65" charset="-120"/>
              </a:rPr>
              <a:t>5-10</a:t>
            </a: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</a:rPr>
              <a:t>分鐘陪孩子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將已學過的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90000"/>
              </a:lnSpc>
              <a:buClr>
                <a:srgbClr val="DC5900"/>
              </a:buClr>
              <a:buSzPct val="75000"/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符號</a:t>
            </a: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用注音符號卡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做</a:t>
            </a:r>
            <a:r>
              <a:rPr lang="zh-TW" altLang="en-US" sz="36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符號認讀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拼音練</a:t>
            </a:r>
            <a:endParaRPr lang="en-US" altLang="zh-TW" sz="3600" u="sng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90000"/>
              </a:lnSpc>
              <a:buClr>
                <a:srgbClr val="DC5900"/>
              </a:buClr>
              <a:buSzPct val="75000"/>
              <a:buNone/>
            </a:pPr>
            <a:r>
              <a:rPr lang="zh-TW" altLang="en-US" sz="36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習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b="1" u="sng" dirty="0">
                <a:solidFill>
                  <a:srgbClr val="CA063E"/>
                </a:solidFill>
                <a:latin typeface="標楷體" pitchFamily="65" charset="-120"/>
                <a:ea typeface="標楷體" pitchFamily="65" charset="-120"/>
              </a:rPr>
              <a:t>每天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複習累積孩子會有顯著的進步</a:t>
            </a: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</a:rPr>
              <a:t>。</a:t>
            </a:r>
          </a:p>
          <a:p>
            <a:pPr lvl="0">
              <a:lnSpc>
                <a:spcPct val="90000"/>
              </a:lnSpc>
              <a:buClr>
                <a:srgbClr val="DC5900"/>
              </a:buClr>
              <a:buSzPct val="75000"/>
              <a:buNone/>
            </a:pPr>
            <a:endParaRPr lang="zh-TW" altLang="en-US" sz="3600" dirty="0">
              <a:solidFill>
                <a:schemeClr val="tx1"/>
              </a:solidFill>
              <a:latin typeface="Arial"/>
              <a:ea typeface="標楷體" pitchFamily="65" charset="-120"/>
            </a:endParaRPr>
          </a:p>
          <a:p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40" y="4307094"/>
            <a:ext cx="3460320" cy="2169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239894"/>
            <a:ext cx="3654720" cy="2304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743500" y="6476694"/>
            <a:ext cx="41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dirty="0">
                <a:solidFill>
                  <a:srgbClr val="0033CC"/>
                </a:solidFill>
              </a:rPr>
              <a:t>照片來源</a:t>
            </a:r>
            <a:r>
              <a:rPr lang="en-US" altLang="zh-TW" sz="1800" dirty="0">
                <a:solidFill>
                  <a:srgbClr val="0033CC"/>
                </a:solidFill>
              </a:rPr>
              <a:t>:</a:t>
            </a:r>
            <a:r>
              <a:rPr lang="zh-TW" altLang="en-US" sz="1800" dirty="0">
                <a:solidFill>
                  <a:srgbClr val="0033CC"/>
                </a:solidFill>
              </a:rPr>
              <a:t>出自翰林版教師手冊</a:t>
            </a:r>
          </a:p>
        </p:txBody>
      </p:sp>
    </p:spTree>
    <p:extLst>
      <p:ext uri="{BB962C8B-B14F-4D97-AF65-F5344CB8AC3E}">
        <p14:creationId xmlns:p14="http://schemas.microsoft.com/office/powerpoint/2010/main" val="4347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176867" y="359225"/>
            <a:ext cx="6798734" cy="130386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u="sng" dirty="0">
                <a:ln w="3175" cmpd="sng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熟記符號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利用圖像聯想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太陽 2">
            <a:hlinkClick r:id="rId2"/>
          </p:cNvPr>
          <p:cNvSpPr/>
          <p:nvPr/>
        </p:nvSpPr>
        <p:spPr>
          <a:xfrm>
            <a:off x="611560" y="5733256"/>
            <a:ext cx="720080" cy="6480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86" y="1843632"/>
            <a:ext cx="3145085" cy="24192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915" y="4140607"/>
            <a:ext cx="3384376" cy="224072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951" y="1968204"/>
            <a:ext cx="3380320" cy="232738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323950" y="6467988"/>
            <a:ext cx="382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dirty="0">
                <a:solidFill>
                  <a:srgbClr val="0033CC"/>
                </a:solidFill>
              </a:rPr>
              <a:t>資料來源</a:t>
            </a:r>
            <a:r>
              <a:rPr lang="en-US" altLang="zh-TW" sz="1800" dirty="0">
                <a:solidFill>
                  <a:srgbClr val="0033CC"/>
                </a:solidFill>
              </a:rPr>
              <a:t>:</a:t>
            </a:r>
            <a:r>
              <a:rPr lang="zh-TW" altLang="en-US" sz="1800" dirty="0">
                <a:solidFill>
                  <a:srgbClr val="0033CC"/>
                </a:solidFill>
              </a:rPr>
              <a:t>帶老師神仙教學網</a:t>
            </a:r>
          </a:p>
        </p:txBody>
      </p:sp>
    </p:spTree>
    <p:extLst>
      <p:ext uri="{BB962C8B-B14F-4D97-AF65-F5344CB8AC3E}">
        <p14:creationId xmlns:p14="http://schemas.microsoft.com/office/powerpoint/2010/main" val="31328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5092" y="1484784"/>
            <a:ext cx="8488908" cy="44351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zh-TW" dirty="0"/>
          </a:p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手指著課本</a:t>
            </a:r>
            <a:r>
              <a:rPr lang="zh-TW" altLang="en-US" sz="35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慢慢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大聲朗讀，強調嘴形、發音</a:t>
            </a:r>
            <a:endParaRPr lang="en-US" altLang="zh-TW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手依著符號</a:t>
            </a:r>
            <a:r>
              <a:rPr lang="zh-TW" altLang="en-US" sz="35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筆順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書寫，念出筆畫名稱</a:t>
            </a:r>
            <a:endParaRPr lang="en-US" altLang="zh-TW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5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熟練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新學的拼音，再加入已學過的一起練</a:t>
            </a:r>
            <a:endParaRPr lang="en-US" altLang="zh-TW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寫作業，書寫練習。</a:t>
            </a:r>
            <a:endParaRPr lang="en-US" altLang="zh-TW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家長協助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5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認讀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、聽音書寫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5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聽寫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、練習看圖</a:t>
            </a:r>
            <a:r>
              <a:rPr lang="zh-TW" altLang="en-US" sz="35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說故事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，預習下一課</a:t>
            </a:r>
            <a:endParaRPr lang="en-US" altLang="zh-TW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87624" y="2090172"/>
            <a:ext cx="567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55092" y="332656"/>
            <a:ext cx="8229600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善加利用課本</a:t>
            </a:r>
          </a:p>
        </p:txBody>
      </p:sp>
      <p:sp>
        <p:nvSpPr>
          <p:cNvPr id="6" name="矩形 5"/>
          <p:cNvSpPr/>
          <p:nvPr/>
        </p:nvSpPr>
        <p:spPr>
          <a:xfrm>
            <a:off x="5662588" y="6340679"/>
            <a:ext cx="3222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0033CC"/>
                </a:solidFill>
              </a:rPr>
              <a:t>資料出自</a:t>
            </a:r>
            <a:r>
              <a:rPr lang="en-US" altLang="zh-TW" sz="1800" dirty="0">
                <a:solidFill>
                  <a:srgbClr val="0033CC"/>
                </a:solidFill>
              </a:rPr>
              <a:t>:</a:t>
            </a:r>
            <a:r>
              <a:rPr lang="zh-TW" altLang="en-US" sz="1800" dirty="0">
                <a:solidFill>
                  <a:srgbClr val="0033CC"/>
                </a:solidFill>
              </a:rPr>
              <a:t>北市李玉萍老師網頁</a:t>
            </a:r>
          </a:p>
        </p:txBody>
      </p:sp>
    </p:spTree>
    <p:extLst>
      <p:ext uri="{BB962C8B-B14F-4D97-AF65-F5344CB8AC3E}">
        <p14:creationId xmlns:p14="http://schemas.microsoft.com/office/powerpoint/2010/main" val="20436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要求筆順字體正確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060848"/>
            <a:ext cx="6866385" cy="3672408"/>
          </a:xfrm>
        </p:spPr>
      </p:pic>
      <p:sp>
        <p:nvSpPr>
          <p:cNvPr id="3" name="矩形 2"/>
          <p:cNvSpPr/>
          <p:nvPr/>
        </p:nvSpPr>
        <p:spPr>
          <a:xfrm>
            <a:off x="5580112" y="6309320"/>
            <a:ext cx="3222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0033CC"/>
                </a:solidFill>
              </a:rPr>
              <a:t>照片出自</a:t>
            </a:r>
            <a:r>
              <a:rPr lang="en-US" altLang="zh-TW" sz="1800" dirty="0">
                <a:solidFill>
                  <a:srgbClr val="0033CC"/>
                </a:solidFill>
              </a:rPr>
              <a:t>:</a:t>
            </a:r>
            <a:r>
              <a:rPr lang="zh-TW" altLang="en-US" sz="1800" dirty="0">
                <a:solidFill>
                  <a:srgbClr val="0033CC"/>
                </a:solidFill>
              </a:rPr>
              <a:t>北市李玉萍老師網頁</a:t>
            </a:r>
          </a:p>
        </p:txBody>
      </p:sp>
    </p:spTree>
    <p:extLst>
      <p:ext uri="{BB962C8B-B14F-4D97-AF65-F5344CB8AC3E}">
        <p14:creationId xmlns:p14="http://schemas.microsoft.com/office/powerpoint/2010/main" val="39574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1559145"/>
            <a:ext cx="8856984" cy="3382023"/>
          </a:xfrm>
        </p:spPr>
        <p:txBody>
          <a:bodyPr>
            <a:normAutofit/>
          </a:bodyPr>
          <a:lstStyle/>
          <a:p>
            <a:pPr algn="l"/>
            <a:r>
              <a:rPr lang="zh-TW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☆相信孩子的能力，做多得多，培養主動</a:t>
            </a:r>
            <a:r>
              <a:rPr lang="zh-TW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endParaRPr lang="en-US" altLang="zh-TW" sz="3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樂</a:t>
            </a:r>
            <a:r>
              <a:rPr lang="zh-TW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☆多讚美，讚美能讓孩子更有信心，同時</a:t>
            </a:r>
            <a:r>
              <a:rPr lang="zh-TW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endParaRPr lang="en-US" altLang="zh-TW" sz="3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希望</a:t>
            </a:r>
            <a:r>
              <a:rPr lang="zh-TW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教導孩子分辨是非</a:t>
            </a:r>
            <a:r>
              <a:rPr lang="zh-TW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從生活能力細節開始培養</a:t>
            </a:r>
            <a:endParaRPr lang="en-US" altLang="zh-TW" sz="35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188640"/>
            <a:ext cx="6500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教學理念</a:t>
            </a:r>
            <a:endParaRPr lang="zh-TW" alt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91178" y="332656"/>
            <a:ext cx="7200800" cy="145415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二拼音的位置以中線區隔</a:t>
            </a:r>
            <a:b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三拼音中間的字體寫在中線上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6"/>
          <a:stretch/>
        </p:blipFill>
        <p:spPr>
          <a:xfrm>
            <a:off x="1096206" y="1879983"/>
            <a:ext cx="7219950" cy="4211638"/>
          </a:xfrm>
        </p:spPr>
      </p:pic>
      <p:sp>
        <p:nvSpPr>
          <p:cNvPr id="7" name="矩形 6"/>
          <p:cNvSpPr/>
          <p:nvPr/>
        </p:nvSpPr>
        <p:spPr>
          <a:xfrm>
            <a:off x="5580112" y="6309320"/>
            <a:ext cx="3222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0033CC"/>
                </a:solidFill>
              </a:rPr>
              <a:t>照片出自</a:t>
            </a:r>
            <a:r>
              <a:rPr lang="en-US" altLang="zh-TW" sz="1800" dirty="0">
                <a:solidFill>
                  <a:srgbClr val="0033CC"/>
                </a:solidFill>
              </a:rPr>
              <a:t>:</a:t>
            </a:r>
            <a:r>
              <a:rPr lang="zh-TW" altLang="en-US" sz="1800" dirty="0">
                <a:solidFill>
                  <a:srgbClr val="0033CC"/>
                </a:solidFill>
              </a:rPr>
              <a:t>北市李玉萍老師網頁</a:t>
            </a:r>
          </a:p>
        </p:txBody>
      </p:sp>
    </p:spTree>
    <p:extLst>
      <p:ext uri="{BB962C8B-B14F-4D97-AF65-F5344CB8AC3E}">
        <p14:creationId xmlns:p14="http://schemas.microsoft.com/office/powerpoint/2010/main" val="21373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2"/>
          <p:cNvSpPr txBox="1">
            <a:spLocks noGrp="1"/>
          </p:cNvSpPr>
          <p:nvPr>
            <p:ph type="body" idx="1"/>
          </p:nvPr>
        </p:nvSpPr>
        <p:spPr>
          <a:xfrm>
            <a:off x="683568" y="1310218"/>
            <a:ext cx="7776864" cy="1289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為了強化</a:t>
            </a:r>
            <a:r>
              <a:rPr 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學習基礎</a:t>
            </a:r>
            <a:r>
              <a:rPr 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，經學年教學團議決統一購買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。將於日後統一現金收費。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547561"/>
            <a:ext cx="5708469" cy="42813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64447" y="134481"/>
            <a:ext cx="62151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補充教材</a:t>
            </a:r>
          </a:p>
        </p:txBody>
      </p:sp>
    </p:spTree>
    <p:extLst>
      <p:ext uri="{BB962C8B-B14F-4D97-AF65-F5344CB8AC3E}">
        <p14:creationId xmlns:p14="http://schemas.microsoft.com/office/powerpoint/2010/main" val="40731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392446" cy="5880716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關於親師溝通</a:t>
            </a:r>
            <a:r>
              <a:rPr lang="en-US" altLang="zh-TW" sz="5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l"/>
            <a:endParaRPr lang="en-US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尊重、溝通。</a:t>
            </a:r>
            <a:endParaRPr lang="en-US" altLang="zh-TW" sz="37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善用聯絡簿、電話的正向溝通。</a:t>
            </a:r>
            <a:endParaRPr lang="en-US" altLang="zh-TW" sz="37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課堂間鮮少看訊息，若有急事可撥教</a:t>
            </a:r>
            <a:endParaRPr lang="en-US" altLang="zh-TW" sz="37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室電話</a:t>
            </a:r>
            <a:r>
              <a:rPr lang="en-US" altLang="zh-TW" sz="37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2324462#106</a:t>
            </a:r>
            <a:r>
              <a:rPr lang="zh-TW" altLang="en-US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手機</a:t>
            </a:r>
            <a:r>
              <a:rPr lang="en-US" altLang="zh-TW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點以前都會開。</a:t>
            </a:r>
            <a:endParaRPr lang="en-US" altLang="zh-TW" sz="37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37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班級網站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FBDB3CD7-BE4C-4E29-8E01-639B9F60A37E}"/>
              </a:ext>
            </a:extLst>
          </p:cNvPr>
          <p:cNvSpPr txBox="1"/>
          <p:nvPr/>
        </p:nvSpPr>
        <p:spPr>
          <a:xfrm>
            <a:off x="1259632" y="1916832"/>
            <a:ext cx="6048672" cy="1829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Line official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40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活動照片：班級網站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6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8728" y="3714752"/>
            <a:ext cx="6400800" cy="1752600"/>
          </a:xfrm>
        </p:spPr>
        <p:txBody>
          <a:bodyPr/>
          <a:lstStyle/>
          <a:p>
            <a:r>
              <a:rPr lang="en-US" altLang="zh-TW" sz="4400" dirty="0">
                <a:solidFill>
                  <a:srgbClr val="33CCCC"/>
                </a:solidFill>
                <a:latin typeface="Forte" pitchFamily="66" charset="0"/>
                <a:ea typeface="華康少女文字W7" pitchFamily="81" charset="-120"/>
              </a:rPr>
              <a:t>~THANK YOU~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33709" y="1357298"/>
            <a:ext cx="696857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感謝各位家長參與</a:t>
            </a:r>
            <a:r>
              <a:rPr lang="en-US" altLang="zh-TW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班親會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2780928"/>
            <a:ext cx="57342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親師共同努力</a:t>
            </a:r>
          </a:p>
        </p:txBody>
      </p:sp>
    </p:spTree>
    <p:extLst>
      <p:ext uri="{BB962C8B-B14F-4D97-AF65-F5344CB8AC3E}">
        <p14:creationId xmlns:p14="http://schemas.microsoft.com/office/powerpoint/2010/main" val="20474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1124744"/>
            <a:ext cx="8856984" cy="4437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整理書包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：提醒督促孩子帶齊作業、課本與鉛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筆盒。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吃完早餐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：請讓孩子吃完早餐再到學校上學。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熟記資料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：背家中電話和父母的聯絡電話。</a:t>
            </a: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常修剪指甲維持身體整潔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：每天洗澡，換穿乾淨 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的衣服與襪子。</a:t>
            </a:r>
          </a:p>
        </p:txBody>
      </p:sp>
    </p:spTree>
    <p:extLst>
      <p:ext uri="{BB962C8B-B14F-4D97-AF65-F5344CB8AC3E}">
        <p14:creationId xmlns:p14="http://schemas.microsoft.com/office/powerpoint/2010/main" val="33055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764704"/>
            <a:ext cx="8856984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聯絡簿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：每天檢閱聯絡簿並用</a:t>
            </a:r>
            <a:r>
              <a:rPr lang="zh-TW" altLang="en-US" sz="3200" b="1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簽名。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檢查作業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：仔細檢查孩子每項作業，是否完成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或確實訂正。        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課外讀物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：多陪孩子閱讀課外書。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愛惜物品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：學用品及水壺作記號或貼上姓名貼。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督促學習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：了解孩子學習狀況，並視情況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加強練習，以增加其熟練度。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/>
            <a:r>
              <a:rPr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適時肯定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：堅定而溫和，讓孩子更有安全感。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/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35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51230" y="476672"/>
            <a:ext cx="7109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服裝穿著、繳費問題</a:t>
            </a:r>
          </a:p>
        </p:txBody>
      </p:sp>
      <p:sp>
        <p:nvSpPr>
          <p:cNvPr id="6" name="矩形 5"/>
          <p:cNvSpPr/>
          <p:nvPr/>
        </p:nvSpPr>
        <p:spPr>
          <a:xfrm>
            <a:off x="116470" y="1522396"/>
            <a:ext cx="9036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服裝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星期一、四：運動服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星期二、五：制服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3200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星期三：便服</a:t>
            </a:r>
            <a:r>
              <a:rPr lang="en-US" altLang="zh-TW" sz="3200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家裡的衣服</a:t>
            </a:r>
            <a:r>
              <a:rPr lang="en-US" altLang="zh-TW" sz="3200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一律穿</a:t>
            </a:r>
            <a:r>
              <a:rPr lang="zh-TW" altLang="en-US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襪子和運動鞋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，除非下雨或腳受傷，才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穿拖鞋或涼鞋。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：如果有讓孩子帶錢到學校，請家長協助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在聯絡簿寫上所交款項名稱與金額，並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請孩子一到學校就交給老師，以免遺失。</a:t>
            </a:r>
          </a:p>
        </p:txBody>
      </p:sp>
    </p:spTree>
    <p:extLst>
      <p:ext uri="{BB962C8B-B14F-4D97-AF65-F5344CB8AC3E}">
        <p14:creationId xmlns:p14="http://schemas.microsoft.com/office/powerpoint/2010/main" val="4221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ãè«å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2483768" cy="128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79512" y="169685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請假：請事先提前寫在家庭聯絡簿上或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來電告知。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請假：可請打學校電話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【2324462#106】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請假超過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天填寫假單。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☆發燒時，請一定要帶孩子去看醫生，並且在 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家多休息，不用急著上學。</a:t>
            </a: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46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3648" y="188640"/>
            <a:ext cx="6500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年級行事曆</a:t>
            </a: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525819" y="1160748"/>
            <a:ext cx="8634784" cy="514857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TW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9/23(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合作社扣款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9/24</a:t>
            </a: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註冊</a:t>
            </a:r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費扣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款 </a:t>
            </a:r>
            <a:endParaRPr lang="en-US" altLang="zh-TW" sz="3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11/2(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)-11/3(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第一次評量測驗 </a:t>
            </a:r>
            <a:endParaRPr lang="en-US" altLang="zh-TW" sz="3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1/12(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)-1/13(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第二次評量測驗 </a:t>
            </a:r>
            <a:endParaRPr lang="en-US" altLang="zh-TW" sz="3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1/20(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休業式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1/21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寒假開始</a:t>
            </a:r>
            <a:endParaRPr lang="en-US" altLang="zh-TW" sz="3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2/11(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第二學期開學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898</TotalTime>
  <Words>1260</Words>
  <Application>Microsoft Office PowerPoint</Application>
  <PresentationFormat>如螢幕大小 (4:3)</PresentationFormat>
  <Paragraphs>192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34</vt:i4>
      </vt:variant>
    </vt:vector>
  </HeadingPairs>
  <TitlesOfParts>
    <vt:vector size="55" baseType="lpstr">
      <vt:lpstr>黑体</vt:lpstr>
      <vt:lpstr>文鼎顏楷</vt:lpstr>
      <vt:lpstr>華康少女文字W7</vt:lpstr>
      <vt:lpstr>微軟正黑體</vt:lpstr>
      <vt:lpstr>新細明體</vt:lpstr>
      <vt:lpstr>標楷體</vt:lpstr>
      <vt:lpstr>Arial</vt:lpstr>
      <vt:lpstr>Calibri</vt:lpstr>
      <vt:lpstr>Forte</vt:lpstr>
      <vt:lpstr>Franklin Gothic Book</vt:lpstr>
      <vt:lpstr>Franklin Gothic Medium</vt:lpstr>
      <vt:lpstr>Times New Roman</vt:lpstr>
      <vt:lpstr>Wingdings</vt:lpstr>
      <vt:lpstr>Wingdings 2</vt:lpstr>
      <vt:lpstr>暗香撲面</vt:lpstr>
      <vt:lpstr>3_暗香撲面</vt:lpstr>
      <vt:lpstr>4_暗香撲面</vt:lpstr>
      <vt:lpstr>5_暗香撲面</vt:lpstr>
      <vt:lpstr>6_暗香撲面</vt:lpstr>
      <vt:lpstr>1_暗香撲面</vt:lpstr>
      <vt:lpstr>2_暗香撲面</vt:lpstr>
      <vt:lpstr>歡迎來到106</vt:lpstr>
      <vt:lpstr>老師自我介紹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評  量</vt:lpstr>
      <vt:lpstr>PowerPoint 簡報</vt:lpstr>
      <vt:lpstr>PowerPoint 簡報</vt:lpstr>
      <vt:lpstr>注 音 符 號</vt:lpstr>
      <vt:lpstr>PowerPoint 簡報</vt:lpstr>
      <vt:lpstr>PowerPoint 簡報</vt:lpstr>
      <vt:lpstr>為什麼要學注音?</vt:lpstr>
      <vt:lpstr>PowerPoint 簡報</vt:lpstr>
      <vt:lpstr>PowerPoint 簡報</vt:lpstr>
      <vt:lpstr>拼音每天都要練習喔!</vt:lpstr>
      <vt:lpstr>方  法</vt:lpstr>
      <vt:lpstr>聲調練習</vt:lpstr>
      <vt:lpstr>PowerPoint 簡報</vt:lpstr>
      <vt:lpstr>善用注音符號卡 (課本後面有附件可使用)</vt:lpstr>
      <vt:lpstr>熟記符號 (利用圖像聯想)</vt:lpstr>
      <vt:lpstr>PowerPoint 簡報</vt:lpstr>
      <vt:lpstr>要求筆順字體正確</vt:lpstr>
      <vt:lpstr>二拼音的位置以中線區隔 三拼音中間的字體寫在中線上</vt:lpstr>
      <vt:lpstr>PowerPoint 簡報</vt:lpstr>
      <vt:lpstr>PowerPoint 簡報</vt:lpstr>
      <vt:lpstr>班級網站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abose-fency</dc:creator>
  <cp:lastModifiedBy>usertea</cp:lastModifiedBy>
  <cp:revision>78</cp:revision>
  <dcterms:created xsi:type="dcterms:W3CDTF">2017-09-19T15:02:14Z</dcterms:created>
  <dcterms:modified xsi:type="dcterms:W3CDTF">2021-09-15T11:24:04Z</dcterms:modified>
</cp:coreProperties>
</file>