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704" r:id="rId3"/>
    <p:sldMasterId id="2147483717" r:id="rId4"/>
    <p:sldMasterId id="2147483733" r:id="rId5"/>
    <p:sldMasterId id="2147483747" r:id="rId6"/>
    <p:sldMasterId id="2147483763" r:id="rId7"/>
    <p:sldMasterId id="2147483780" r:id="rId8"/>
    <p:sldMasterId id="2147483793" r:id="rId9"/>
  </p:sldMasterIdLst>
  <p:notesMasterIdLst>
    <p:notesMasterId r:id="rId96"/>
  </p:notesMasterIdLst>
  <p:sldIdLst>
    <p:sldId id="357" r:id="rId10"/>
    <p:sldId id="371" r:id="rId11"/>
    <p:sldId id="469" r:id="rId12"/>
    <p:sldId id="465" r:id="rId13"/>
    <p:sldId id="466" r:id="rId14"/>
    <p:sldId id="467" r:id="rId15"/>
    <p:sldId id="468" r:id="rId16"/>
    <p:sldId id="373" r:id="rId17"/>
    <p:sldId id="365" r:id="rId18"/>
    <p:sldId id="366" r:id="rId19"/>
    <p:sldId id="367" r:id="rId20"/>
    <p:sldId id="368" r:id="rId21"/>
    <p:sldId id="369" r:id="rId22"/>
    <p:sldId id="411" r:id="rId23"/>
    <p:sldId id="404" r:id="rId24"/>
    <p:sldId id="412" r:id="rId25"/>
    <p:sldId id="374" r:id="rId26"/>
    <p:sldId id="413" r:id="rId27"/>
    <p:sldId id="414" r:id="rId28"/>
    <p:sldId id="415" r:id="rId29"/>
    <p:sldId id="405" r:id="rId30"/>
    <p:sldId id="406" r:id="rId31"/>
    <p:sldId id="407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4" r:id="rId49"/>
    <p:sldId id="395" r:id="rId50"/>
    <p:sldId id="397" r:id="rId51"/>
    <p:sldId id="398" r:id="rId52"/>
    <p:sldId id="416" r:id="rId53"/>
    <p:sldId id="441" r:id="rId54"/>
    <p:sldId id="440" r:id="rId55"/>
    <p:sldId id="438" r:id="rId56"/>
    <p:sldId id="442" r:id="rId57"/>
    <p:sldId id="439" r:id="rId58"/>
    <p:sldId id="437" r:id="rId59"/>
    <p:sldId id="399" r:id="rId60"/>
    <p:sldId id="400" r:id="rId61"/>
    <p:sldId id="401" r:id="rId62"/>
    <p:sldId id="446" r:id="rId63"/>
    <p:sldId id="445" r:id="rId64"/>
    <p:sldId id="447" r:id="rId65"/>
    <p:sldId id="448" r:id="rId66"/>
    <p:sldId id="449" r:id="rId67"/>
    <p:sldId id="408" r:id="rId68"/>
    <p:sldId id="409" r:id="rId69"/>
    <p:sldId id="443" r:id="rId70"/>
    <p:sldId id="450" r:id="rId71"/>
    <p:sldId id="402" r:id="rId72"/>
    <p:sldId id="444" r:id="rId73"/>
    <p:sldId id="451" r:id="rId74"/>
    <p:sldId id="452" r:id="rId75"/>
    <p:sldId id="453" r:id="rId76"/>
    <p:sldId id="454" r:id="rId77"/>
    <p:sldId id="455" r:id="rId78"/>
    <p:sldId id="456" r:id="rId79"/>
    <p:sldId id="458" r:id="rId80"/>
    <p:sldId id="459" r:id="rId81"/>
    <p:sldId id="460" r:id="rId82"/>
    <p:sldId id="461" r:id="rId83"/>
    <p:sldId id="429" r:id="rId84"/>
    <p:sldId id="430" r:id="rId85"/>
    <p:sldId id="457" r:id="rId86"/>
    <p:sldId id="431" r:id="rId87"/>
    <p:sldId id="463" r:id="rId88"/>
    <p:sldId id="403" r:id="rId89"/>
    <p:sldId id="432" r:id="rId90"/>
    <p:sldId id="433" r:id="rId91"/>
    <p:sldId id="434" r:id="rId92"/>
    <p:sldId id="464" r:id="rId93"/>
    <p:sldId id="435" r:id="rId94"/>
    <p:sldId id="436" r:id="rId9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8BBC"/>
    <a:srgbClr val="006699"/>
    <a:srgbClr val="3399FF"/>
    <a:srgbClr val="33CCFF"/>
    <a:srgbClr val="33CCCC"/>
    <a:srgbClr val="009999"/>
    <a:srgbClr val="008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../&#36229;&#36899;&#32080;/&#32032;&#39178;&#23566;&#21521;&#25945;&#26448;&#35373;&#35336;&#25506;&#35342;&#24503;&#27861;&#27511;&#21490;_&#32032;&#39178;&#21654;&#21857;&#22577;&#21578;&#29256;&#26412;%202017-05-24b.pptx" TargetMode="External"/><Relationship Id="rId2" Type="http://schemas.openxmlformats.org/officeDocument/2006/relationships/hyperlink" Target="../&#36229;&#36899;&#32080;/&#39321;&#28207;&#22283;&#25991;&#35506;&#26412;&#25475;&#25551;&#27284;p.1-p.21.pdf" TargetMode="External"/><Relationship Id="rId1" Type="http://schemas.openxmlformats.org/officeDocument/2006/relationships/hyperlink" Target="http://12cur.naer.edu.tw/main/showNews/321" TargetMode="External"/><Relationship Id="rId5" Type="http://schemas.openxmlformats.org/officeDocument/2006/relationships/hyperlink" Target="../../&#24037;&#20316;&#22346;&#20849;&#21516;&#36899;&#32080;/&#20844;&#27665;&#33287;&#31038;&#26371;&#35430;&#38988;.docx" TargetMode="External"/><Relationship Id="rId4" Type="http://schemas.openxmlformats.org/officeDocument/2006/relationships/hyperlink" Target="../../&#24037;&#20316;&#22346;&#20849;&#21516;&#36899;&#32080;/1061030&#33258;&#28982;&#25506;&#31350;&#33287;&#23526;&#20316;&#32032;&#39178;&#35430;&#38988;.docx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../&#36229;&#36899;&#32080;/&#32032;&#39178;&#23566;&#21521;&#25945;&#26448;&#35373;&#35336;&#25506;&#35342;&#24503;&#27861;&#27511;&#21490;_&#32032;&#39178;&#21654;&#21857;&#22577;&#21578;&#29256;&#26412;%202017-05-24b.pptx" TargetMode="External"/><Relationship Id="rId2" Type="http://schemas.openxmlformats.org/officeDocument/2006/relationships/hyperlink" Target="../&#36229;&#36899;&#32080;/&#39321;&#28207;&#22283;&#25991;&#35506;&#26412;&#25475;&#25551;&#27284;p.1-p.21.pdf" TargetMode="External"/><Relationship Id="rId1" Type="http://schemas.openxmlformats.org/officeDocument/2006/relationships/hyperlink" Target="http://12cur.naer.edu.tw/main/showNews/321" TargetMode="External"/><Relationship Id="rId5" Type="http://schemas.openxmlformats.org/officeDocument/2006/relationships/hyperlink" Target="../../&#24037;&#20316;&#22346;&#20849;&#21516;&#36899;&#32080;/&#20844;&#27665;&#33287;&#31038;&#26371;&#35430;&#38988;.docx" TargetMode="External"/><Relationship Id="rId4" Type="http://schemas.openxmlformats.org/officeDocument/2006/relationships/hyperlink" Target="../../&#24037;&#20316;&#22346;&#20849;&#21516;&#36899;&#32080;/1061030&#33258;&#28982;&#25506;&#31350;&#33287;&#23526;&#20316;&#32032;&#39178;&#35430;&#38988;.doc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0FC2D-501B-4EF6-8281-5EB967076D26}" type="doc">
      <dgm:prSet loTypeId="urn:microsoft.com/office/officeart/2005/8/layout/hProcess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1251D3E-7986-4A56-AE26-6B399B1EE29E}">
      <dgm:prSet phldrT="[文字]" custT="1"/>
      <dgm:spPr>
        <a:solidFill>
          <a:srgbClr val="969696"/>
        </a:solidFill>
      </dgm:spPr>
      <dgm:t>
        <a:bodyPr vert="vert" bIns="144000"/>
        <a:lstStyle/>
        <a:p>
          <a:pPr>
            <a:lnSpc>
              <a:spcPct val="100000"/>
            </a:lnSpc>
            <a:spcAft>
              <a:spcPts val="2400"/>
            </a:spcAft>
          </a:pPr>
          <a:r>
            <a:rPr lang="zh-TW" altLang="en-US" sz="3200" dirty="0">
              <a:solidFill>
                <a:srgbClr val="00206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部分現況</a:t>
          </a:r>
        </a:p>
      </dgm:t>
    </dgm:pt>
    <dgm:pt modelId="{C8D64FCA-FCBC-476B-97F2-2D9F72116328}" type="parTrans" cxnId="{F0651CF4-31B8-4F56-9195-07D9017865C6}">
      <dgm:prSet/>
      <dgm:spPr/>
      <dgm:t>
        <a:bodyPr/>
        <a:lstStyle/>
        <a:p>
          <a:endParaRPr lang="zh-TW" altLang="en-US"/>
        </a:p>
      </dgm:t>
    </dgm:pt>
    <dgm:pt modelId="{7C9E5CBB-1B62-4308-90CC-F12F234C4603}" type="sibTrans" cxnId="{F0651CF4-31B8-4F56-9195-07D9017865C6}">
      <dgm:prSet/>
      <dgm:spPr/>
      <dgm:t>
        <a:bodyPr/>
        <a:lstStyle/>
        <a:p>
          <a:endParaRPr lang="zh-TW" altLang="en-US"/>
        </a:p>
      </dgm:t>
    </dgm:pt>
    <dgm:pt modelId="{35E55199-B8D4-481E-8F39-BAD1A47DCF14}">
      <dgm:prSet phldrT="[文字]" custT="1"/>
      <dgm:spPr/>
      <dgm:t>
        <a:bodyPr/>
        <a:lstStyle/>
        <a:p>
          <a:pPr marL="174625" indent="-87313"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指標是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用來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勾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稽的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indent="-87313"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完單元，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不見得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理解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為何而教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indent="-87313"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活動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熱鬧，卻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不見得 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深度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indent="-87313"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套裝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知識的直接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講述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………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spcAft>
              <a:spcPct val="35000"/>
            </a:spcAft>
            <a:buNone/>
          </a:pPr>
          <a:endParaRPr lang="zh-TW" altLang="en-US" sz="2000" dirty="0"/>
        </a:p>
      </dgm:t>
    </dgm:pt>
    <dgm:pt modelId="{1B5CEA58-C81A-4EF0-AE72-BC6F30544AEF}" type="parTrans" cxnId="{6305E046-5241-4BF0-88B8-4238D990E180}">
      <dgm:prSet/>
      <dgm:spPr/>
      <dgm:t>
        <a:bodyPr/>
        <a:lstStyle/>
        <a:p>
          <a:endParaRPr lang="zh-TW" altLang="en-US"/>
        </a:p>
      </dgm:t>
    </dgm:pt>
    <dgm:pt modelId="{D05E1CB1-E25D-429A-943A-6D6CB73FA962}" type="sibTrans" cxnId="{6305E046-5241-4BF0-88B8-4238D990E180}">
      <dgm:prSet/>
      <dgm:spPr/>
      <dgm:t>
        <a:bodyPr/>
        <a:lstStyle/>
        <a:p>
          <a:endParaRPr lang="zh-TW" altLang="en-US"/>
        </a:p>
      </dgm:t>
    </dgm:pt>
    <dgm:pt modelId="{C91F5E96-B7C2-4772-B807-F5865002A9C3}">
      <dgm:prSet phldrT="[文字]" custT="1"/>
      <dgm:spPr>
        <a:solidFill>
          <a:srgbClr val="009999"/>
        </a:solidFill>
      </dgm:spPr>
      <dgm:t>
        <a:bodyPr vert="vert" rIns="144000" bIns="144000" anchor="t" anchorCtr="0"/>
        <a:lstStyle/>
        <a:p>
          <a:pPr>
            <a:lnSpc>
              <a:spcPct val="100000"/>
            </a:lnSpc>
          </a:pPr>
          <a:r>
            <a:rPr lang="zh-TW" altLang="en-US" sz="3200" dirty="0">
              <a:solidFill>
                <a:srgbClr val="C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期待</a:t>
          </a:r>
          <a:r>
            <a:rPr lang="zh-TW" altLang="en-US" sz="3200" dirty="0" smtClean="0">
              <a:solidFill>
                <a:srgbClr val="C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願望</a:t>
          </a:r>
          <a:endParaRPr lang="en-US" altLang="zh-TW" sz="3200" dirty="0" smtClean="0">
            <a:solidFill>
              <a:srgbClr val="C00000"/>
            </a:solidFill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F5BDEF15-368A-4E2C-9B47-4EE57A8ADA79}" type="parTrans" cxnId="{113226D7-9DCA-49A9-A5BC-2605893E49A4}">
      <dgm:prSet/>
      <dgm:spPr/>
      <dgm:t>
        <a:bodyPr/>
        <a:lstStyle/>
        <a:p>
          <a:endParaRPr lang="zh-TW" altLang="en-US"/>
        </a:p>
      </dgm:t>
    </dgm:pt>
    <dgm:pt modelId="{CE005582-97B1-4551-9B3D-CDE6E6CD346E}" type="sibTrans" cxnId="{113226D7-9DCA-49A9-A5BC-2605893E49A4}">
      <dgm:prSet/>
      <dgm:spPr/>
      <dgm:t>
        <a:bodyPr/>
        <a:lstStyle/>
        <a:p>
          <a:endParaRPr lang="zh-TW" altLang="en-US"/>
        </a:p>
      </dgm:t>
    </dgm:pt>
    <dgm:pt modelId="{80D9F828-1B35-43C2-BDBA-11DEBA5A5C80}">
      <dgm:prSet phldrT="[文字]" custT="1"/>
      <dgm:spPr/>
      <dgm:t>
        <a:bodyPr/>
        <a:lstStyle/>
        <a:p>
          <a:pPr marL="87313" indent="-87313">
            <a:spcAft>
              <a:spcPts val="0"/>
            </a:spcAft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綱做為教學設計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工具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indent="-87313">
            <a:spcAft>
              <a:spcPts val="0"/>
            </a:spcAft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價值定位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indent="-87313">
            <a:spcAft>
              <a:spcPts val="0"/>
            </a:spcAft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清楚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明確的目標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引導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教學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indent="-87313">
            <a:spcAft>
              <a:spcPts val="0"/>
            </a:spcAft>
          </a:pPr>
          <a:r>
            <a:rPr lang="en-US" altLang="zh-TW" sz="28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感且理解的學習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indent="-87313">
            <a:spcAft>
              <a:spcPts val="0"/>
            </a:spcAft>
          </a:pP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………..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spcAft>
              <a:spcPct val="35000"/>
            </a:spcAft>
          </a:pPr>
          <a:endParaRPr lang="en-US" altLang="zh-TW" sz="2000" dirty="0"/>
        </a:p>
        <a:p>
          <a:pPr marL="0">
            <a:spcAft>
              <a:spcPct val="35000"/>
            </a:spcAft>
          </a:pPr>
          <a:r>
            <a:rPr lang="en-US" altLang="zh-TW" sz="2000" dirty="0"/>
            <a:t>‧</a:t>
          </a:r>
        </a:p>
        <a:p>
          <a:pPr marL="0">
            <a:spcAft>
              <a:spcPct val="35000"/>
            </a:spcAft>
          </a:pPr>
          <a:r>
            <a:rPr lang="en-US" altLang="zh-TW" sz="2000" dirty="0"/>
            <a:t>‧</a:t>
          </a:r>
          <a:endParaRPr lang="zh-TW" altLang="en-US" sz="2000" dirty="0"/>
        </a:p>
      </dgm:t>
    </dgm:pt>
    <dgm:pt modelId="{84D9E544-6812-448C-99B0-FD842126E9C8}" type="parTrans" cxnId="{A8DA88E6-676A-4A00-B97C-C3E1D2925AB5}">
      <dgm:prSet/>
      <dgm:spPr/>
      <dgm:t>
        <a:bodyPr/>
        <a:lstStyle/>
        <a:p>
          <a:endParaRPr lang="zh-TW" altLang="en-US"/>
        </a:p>
      </dgm:t>
    </dgm:pt>
    <dgm:pt modelId="{B6B2CE7F-6096-4626-83FB-26108CC79BA9}" type="sibTrans" cxnId="{A8DA88E6-676A-4A00-B97C-C3E1D2925AB5}">
      <dgm:prSet/>
      <dgm:spPr/>
      <dgm:t>
        <a:bodyPr/>
        <a:lstStyle/>
        <a:p>
          <a:endParaRPr lang="zh-TW" altLang="en-US"/>
        </a:p>
      </dgm:t>
    </dgm:pt>
    <dgm:pt modelId="{58E32D68-453B-4E1F-9029-8481D3FD179C}" type="pres">
      <dgm:prSet presAssocID="{D7B0FC2D-501B-4EF6-8281-5EB967076D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7928588-47C8-46B9-AAD8-8220F67B085B}" type="pres">
      <dgm:prSet presAssocID="{E1251D3E-7986-4A56-AE26-6B399B1EE29E}" presName="compositeNode" presStyleCnt="0">
        <dgm:presLayoutVars>
          <dgm:bulletEnabled val="1"/>
        </dgm:presLayoutVars>
      </dgm:prSet>
      <dgm:spPr/>
    </dgm:pt>
    <dgm:pt modelId="{05719C23-70BC-481C-8EA7-95EC0AF40E89}" type="pres">
      <dgm:prSet presAssocID="{E1251D3E-7986-4A56-AE26-6B399B1EE29E}" presName="bgRect" presStyleLbl="node1" presStyleIdx="0" presStyleCnt="2" custScaleX="89744"/>
      <dgm:spPr/>
      <dgm:t>
        <a:bodyPr/>
        <a:lstStyle/>
        <a:p>
          <a:endParaRPr lang="zh-TW" altLang="en-US"/>
        </a:p>
      </dgm:t>
    </dgm:pt>
    <dgm:pt modelId="{52DC38E0-19BC-48B6-9208-BA95A530F4F6}" type="pres">
      <dgm:prSet presAssocID="{E1251D3E-7986-4A56-AE26-6B399B1EE29E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DDFCCE-E11E-4AA1-AB96-AA3BAC5E193C}" type="pres">
      <dgm:prSet presAssocID="{E1251D3E-7986-4A56-AE26-6B399B1EE29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F145EB-795A-40EF-A4E6-3B8D54E8E127}" type="pres">
      <dgm:prSet presAssocID="{7C9E5CBB-1B62-4308-90CC-F12F234C4603}" presName="hSp" presStyleCnt="0"/>
      <dgm:spPr/>
    </dgm:pt>
    <dgm:pt modelId="{D345CE5A-EADD-4B70-91D4-EE8DC7CB469B}" type="pres">
      <dgm:prSet presAssocID="{7C9E5CBB-1B62-4308-90CC-F12F234C4603}" presName="vProcSp" presStyleCnt="0"/>
      <dgm:spPr/>
    </dgm:pt>
    <dgm:pt modelId="{795EE3EA-C34F-4D17-9493-E0522CAAEF9E}" type="pres">
      <dgm:prSet presAssocID="{7C9E5CBB-1B62-4308-90CC-F12F234C4603}" presName="vSp1" presStyleCnt="0"/>
      <dgm:spPr/>
    </dgm:pt>
    <dgm:pt modelId="{7B48F498-416A-4F65-B947-45A448C8D8DD}" type="pres">
      <dgm:prSet presAssocID="{7C9E5CBB-1B62-4308-90CC-F12F234C4603}" presName="simulatedConn" presStyleLbl="solidFgAcc1" presStyleIdx="0" presStyleCnt="1" custLinFactNeighborX="6191" custLinFactNeighborY="7334"/>
      <dgm:spPr/>
    </dgm:pt>
    <dgm:pt modelId="{006EA29F-182A-4789-A220-E83A934DE85D}" type="pres">
      <dgm:prSet presAssocID="{7C9E5CBB-1B62-4308-90CC-F12F234C4603}" presName="vSp2" presStyleCnt="0"/>
      <dgm:spPr/>
    </dgm:pt>
    <dgm:pt modelId="{ED0DC55C-A1C2-4975-ABA6-C4B6BC53E8EC}" type="pres">
      <dgm:prSet presAssocID="{7C9E5CBB-1B62-4308-90CC-F12F234C4603}" presName="sibTrans" presStyleCnt="0"/>
      <dgm:spPr/>
    </dgm:pt>
    <dgm:pt modelId="{A1199C21-39C2-4418-B6F8-753E4BFFE3F2}" type="pres">
      <dgm:prSet presAssocID="{C91F5E96-B7C2-4772-B807-F5865002A9C3}" presName="compositeNode" presStyleCnt="0">
        <dgm:presLayoutVars>
          <dgm:bulletEnabled val="1"/>
        </dgm:presLayoutVars>
      </dgm:prSet>
      <dgm:spPr/>
    </dgm:pt>
    <dgm:pt modelId="{20F824D3-C253-4C09-92A8-9BE02664F214}" type="pres">
      <dgm:prSet presAssocID="{C91F5E96-B7C2-4772-B807-F5865002A9C3}" presName="bgRect" presStyleLbl="node1" presStyleIdx="1" presStyleCnt="2" custScaleX="86009"/>
      <dgm:spPr/>
      <dgm:t>
        <a:bodyPr/>
        <a:lstStyle/>
        <a:p>
          <a:endParaRPr lang="zh-TW" altLang="en-US"/>
        </a:p>
      </dgm:t>
    </dgm:pt>
    <dgm:pt modelId="{D9394040-F86F-4506-85D9-890D4C95838E}" type="pres">
      <dgm:prSet presAssocID="{C91F5E96-B7C2-4772-B807-F5865002A9C3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114859-C420-44C9-916E-1A13B6CFFB4B}" type="pres">
      <dgm:prSet presAssocID="{C91F5E96-B7C2-4772-B807-F5865002A9C3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426E3E-2944-4F54-9BC4-3EF331EFD0D5}" type="presOf" srcId="{C91F5E96-B7C2-4772-B807-F5865002A9C3}" destId="{D9394040-F86F-4506-85D9-890D4C95838E}" srcOrd="1" destOrd="0" presId="urn:microsoft.com/office/officeart/2005/8/layout/hProcess7"/>
    <dgm:cxn modelId="{A8DA88E6-676A-4A00-B97C-C3E1D2925AB5}" srcId="{C91F5E96-B7C2-4772-B807-F5865002A9C3}" destId="{80D9F828-1B35-43C2-BDBA-11DEBA5A5C80}" srcOrd="0" destOrd="0" parTransId="{84D9E544-6812-448C-99B0-FD842126E9C8}" sibTransId="{B6B2CE7F-6096-4626-83FB-26108CC79BA9}"/>
    <dgm:cxn modelId="{F0651CF4-31B8-4F56-9195-07D9017865C6}" srcId="{D7B0FC2D-501B-4EF6-8281-5EB967076D26}" destId="{E1251D3E-7986-4A56-AE26-6B399B1EE29E}" srcOrd="0" destOrd="0" parTransId="{C8D64FCA-FCBC-476B-97F2-2D9F72116328}" sibTransId="{7C9E5CBB-1B62-4308-90CC-F12F234C4603}"/>
    <dgm:cxn modelId="{DE108735-A9DF-4106-810C-015C73756750}" type="presOf" srcId="{D7B0FC2D-501B-4EF6-8281-5EB967076D26}" destId="{58E32D68-453B-4E1F-9029-8481D3FD179C}" srcOrd="0" destOrd="0" presId="urn:microsoft.com/office/officeart/2005/8/layout/hProcess7"/>
    <dgm:cxn modelId="{6305E046-5241-4BF0-88B8-4238D990E180}" srcId="{E1251D3E-7986-4A56-AE26-6B399B1EE29E}" destId="{35E55199-B8D4-481E-8F39-BAD1A47DCF14}" srcOrd="0" destOrd="0" parTransId="{1B5CEA58-C81A-4EF0-AE72-BC6F30544AEF}" sibTransId="{D05E1CB1-E25D-429A-943A-6D6CB73FA962}"/>
    <dgm:cxn modelId="{F039C756-2E03-427D-9BAD-20B66CB862D7}" type="presOf" srcId="{E1251D3E-7986-4A56-AE26-6B399B1EE29E}" destId="{05719C23-70BC-481C-8EA7-95EC0AF40E89}" srcOrd="0" destOrd="0" presId="urn:microsoft.com/office/officeart/2005/8/layout/hProcess7"/>
    <dgm:cxn modelId="{113226D7-9DCA-49A9-A5BC-2605893E49A4}" srcId="{D7B0FC2D-501B-4EF6-8281-5EB967076D26}" destId="{C91F5E96-B7C2-4772-B807-F5865002A9C3}" srcOrd="1" destOrd="0" parTransId="{F5BDEF15-368A-4E2C-9B47-4EE57A8ADA79}" sibTransId="{CE005582-97B1-4551-9B3D-CDE6E6CD346E}"/>
    <dgm:cxn modelId="{4AE1E811-0F85-4B8D-8A7C-95EBEAF9FD6A}" type="presOf" srcId="{80D9F828-1B35-43C2-BDBA-11DEBA5A5C80}" destId="{0D114859-C420-44C9-916E-1A13B6CFFB4B}" srcOrd="0" destOrd="0" presId="urn:microsoft.com/office/officeart/2005/8/layout/hProcess7"/>
    <dgm:cxn modelId="{02BF217E-70F2-47E2-8A83-FB6FB88D8305}" type="presOf" srcId="{35E55199-B8D4-481E-8F39-BAD1A47DCF14}" destId="{9ADDFCCE-E11E-4AA1-AB96-AA3BAC5E193C}" srcOrd="0" destOrd="0" presId="urn:microsoft.com/office/officeart/2005/8/layout/hProcess7"/>
    <dgm:cxn modelId="{9968CA80-6BF8-4E95-9059-5FC094A1DA8E}" type="presOf" srcId="{E1251D3E-7986-4A56-AE26-6B399B1EE29E}" destId="{52DC38E0-19BC-48B6-9208-BA95A530F4F6}" srcOrd="1" destOrd="0" presId="urn:microsoft.com/office/officeart/2005/8/layout/hProcess7"/>
    <dgm:cxn modelId="{F793A2F5-3106-44B8-97E7-A23CAA84BE76}" type="presOf" srcId="{C91F5E96-B7C2-4772-B807-F5865002A9C3}" destId="{20F824D3-C253-4C09-92A8-9BE02664F214}" srcOrd="0" destOrd="0" presId="urn:microsoft.com/office/officeart/2005/8/layout/hProcess7"/>
    <dgm:cxn modelId="{6536D1DD-D953-45A6-B484-26DF411C4FF9}" type="presParOf" srcId="{58E32D68-453B-4E1F-9029-8481D3FD179C}" destId="{A7928588-47C8-46B9-AAD8-8220F67B085B}" srcOrd="0" destOrd="0" presId="urn:microsoft.com/office/officeart/2005/8/layout/hProcess7"/>
    <dgm:cxn modelId="{FB3D33A6-3674-43CE-B76F-6BDC409F358B}" type="presParOf" srcId="{A7928588-47C8-46B9-AAD8-8220F67B085B}" destId="{05719C23-70BC-481C-8EA7-95EC0AF40E89}" srcOrd="0" destOrd="0" presId="urn:microsoft.com/office/officeart/2005/8/layout/hProcess7"/>
    <dgm:cxn modelId="{F90811CA-E230-423D-ABAD-D088C28BC2D9}" type="presParOf" srcId="{A7928588-47C8-46B9-AAD8-8220F67B085B}" destId="{52DC38E0-19BC-48B6-9208-BA95A530F4F6}" srcOrd="1" destOrd="0" presId="urn:microsoft.com/office/officeart/2005/8/layout/hProcess7"/>
    <dgm:cxn modelId="{AE7A2C55-34A0-4463-B873-39AE9135A0EC}" type="presParOf" srcId="{A7928588-47C8-46B9-AAD8-8220F67B085B}" destId="{9ADDFCCE-E11E-4AA1-AB96-AA3BAC5E193C}" srcOrd="2" destOrd="0" presId="urn:microsoft.com/office/officeart/2005/8/layout/hProcess7"/>
    <dgm:cxn modelId="{3EAE9348-C3DF-4DF4-8053-3AF275ECC4F6}" type="presParOf" srcId="{58E32D68-453B-4E1F-9029-8481D3FD179C}" destId="{E5F145EB-795A-40EF-A4E6-3B8D54E8E127}" srcOrd="1" destOrd="0" presId="urn:microsoft.com/office/officeart/2005/8/layout/hProcess7"/>
    <dgm:cxn modelId="{672D92E6-1084-45A4-BC23-06C0D780E27F}" type="presParOf" srcId="{58E32D68-453B-4E1F-9029-8481D3FD179C}" destId="{D345CE5A-EADD-4B70-91D4-EE8DC7CB469B}" srcOrd="2" destOrd="0" presId="urn:microsoft.com/office/officeart/2005/8/layout/hProcess7"/>
    <dgm:cxn modelId="{0C3D02B7-D4B7-4A03-B1A0-A52A5EC6870B}" type="presParOf" srcId="{D345CE5A-EADD-4B70-91D4-EE8DC7CB469B}" destId="{795EE3EA-C34F-4D17-9493-E0522CAAEF9E}" srcOrd="0" destOrd="0" presId="urn:microsoft.com/office/officeart/2005/8/layout/hProcess7"/>
    <dgm:cxn modelId="{894E3989-69D0-495B-946E-25D46AF1985F}" type="presParOf" srcId="{D345CE5A-EADD-4B70-91D4-EE8DC7CB469B}" destId="{7B48F498-416A-4F65-B947-45A448C8D8DD}" srcOrd="1" destOrd="0" presId="urn:microsoft.com/office/officeart/2005/8/layout/hProcess7"/>
    <dgm:cxn modelId="{17D95570-3DD9-4D93-BF5B-735280B3B17B}" type="presParOf" srcId="{D345CE5A-EADD-4B70-91D4-EE8DC7CB469B}" destId="{006EA29F-182A-4789-A220-E83A934DE85D}" srcOrd="2" destOrd="0" presId="urn:microsoft.com/office/officeart/2005/8/layout/hProcess7"/>
    <dgm:cxn modelId="{B9B02114-D544-4C23-AFD8-D221D3CDD1FF}" type="presParOf" srcId="{58E32D68-453B-4E1F-9029-8481D3FD179C}" destId="{ED0DC55C-A1C2-4975-ABA6-C4B6BC53E8EC}" srcOrd="3" destOrd="0" presId="urn:microsoft.com/office/officeart/2005/8/layout/hProcess7"/>
    <dgm:cxn modelId="{FD7BF8AC-5653-4076-BDEA-4C8CF25DBF30}" type="presParOf" srcId="{58E32D68-453B-4E1F-9029-8481D3FD179C}" destId="{A1199C21-39C2-4418-B6F8-753E4BFFE3F2}" srcOrd="4" destOrd="0" presId="urn:microsoft.com/office/officeart/2005/8/layout/hProcess7"/>
    <dgm:cxn modelId="{5DD61D26-1102-4290-9AFA-3963136D3C8C}" type="presParOf" srcId="{A1199C21-39C2-4418-B6F8-753E4BFFE3F2}" destId="{20F824D3-C253-4C09-92A8-9BE02664F214}" srcOrd="0" destOrd="0" presId="urn:microsoft.com/office/officeart/2005/8/layout/hProcess7"/>
    <dgm:cxn modelId="{5E449D75-D45C-4E3D-9215-BC2FDE6E78BF}" type="presParOf" srcId="{A1199C21-39C2-4418-B6F8-753E4BFFE3F2}" destId="{D9394040-F86F-4506-85D9-890D4C95838E}" srcOrd="1" destOrd="0" presId="urn:microsoft.com/office/officeart/2005/8/layout/hProcess7"/>
    <dgm:cxn modelId="{B08373F0-D8A0-4461-9E94-8C13EFFF212A}" type="presParOf" srcId="{A1199C21-39C2-4418-B6F8-753E4BFFE3F2}" destId="{0D114859-C420-44C9-916E-1A13B6CFFB4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D28E1F-52ED-4210-B567-609EE9AC09D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47F1AE7-1213-43BF-8DFB-F8AB65E3110B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文獻蒐集</a:t>
          </a:r>
        </a:p>
      </dgm:t>
    </dgm:pt>
    <dgm:pt modelId="{15EA9E11-1CFA-4AB3-B931-052F0B8DB585}" type="parTrans" cxnId="{725AADFE-EEC5-4B7B-8C9E-306E414CDA1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7B2DD9-A75B-466A-97D8-6393EED1C94F}" type="sibTrans" cxnId="{725AADFE-EEC5-4B7B-8C9E-306E414CDA1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DA305A-FF90-4456-8190-2F60964BA0E3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資料分析</a:t>
          </a:r>
        </a:p>
      </dgm:t>
    </dgm:pt>
    <dgm:pt modelId="{EDCC57AF-FA15-416D-B414-884F3983BD7B}" type="parTrans" cxnId="{C1E5049A-A7CC-488B-AF6A-34601FCC67D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80B089-9D14-468B-922E-4A4555A70AAD}" type="sibTrans" cxnId="{C1E5049A-A7CC-488B-AF6A-34601FCC67D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BB94A3-A7E4-400B-8F5C-4241BED02EB8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觀察比較</a:t>
          </a:r>
        </a:p>
      </dgm:t>
    </dgm:pt>
    <dgm:pt modelId="{B6191DC2-45DE-4F28-A430-C2AE206B275C}" type="parTrans" cxnId="{30BB12EF-4CD2-4DA6-B1FA-1DA5C18E6166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0AE4AD-D8C2-4E1C-80E6-EB8266E9B3D9}" type="sibTrans" cxnId="{30BB12EF-4CD2-4DA6-B1FA-1DA5C18E6166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41BD8D-F7B7-4B22-BBCB-B439277FD4AC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分析比較</a:t>
          </a:r>
        </a:p>
      </dgm:t>
    </dgm:pt>
    <dgm:pt modelId="{5C69CF70-03A8-4E32-B809-96B0504C1710}" type="parTrans" cxnId="{7A44D12E-0D64-426B-AD6F-1842B5437B3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F591BA-06EF-4A03-943A-A668692418D3}" type="sibTrans" cxnId="{7A44D12E-0D64-426B-AD6F-1842B5437B3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73CE7D-3969-4C38-A92C-94989F16CF48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思辨探討</a:t>
          </a:r>
        </a:p>
      </dgm:t>
    </dgm:pt>
    <dgm:pt modelId="{FFFFF544-6EAF-45F1-958F-6A2A481EFC28}" type="parTrans" cxnId="{8904C954-8885-4A8B-9601-312E7068139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889428-5A4C-49C2-A941-6FE496B1B0F3}" type="sibTrans" cxnId="{8904C954-8885-4A8B-9601-312E7068139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D3BEB9-338F-4B52-BF7B-02BFEB0CF179}">
      <dgm:prSet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系統思考</a:t>
          </a:r>
          <a:endParaRPr lang="en-US" alt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E21B4C-04DE-40B4-9428-E4AFBC39A503}" type="parTrans" cxnId="{C65D55B3-DE3F-4F7C-9406-9ED4FB26765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10EC59-0EC8-452B-93FB-5714AA3B528B}" type="sibTrans" cxnId="{C65D55B3-DE3F-4F7C-9406-9ED4FB26765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FA4236-A655-4737-A48A-E87BDC01E43B}">
      <dgm:prSet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解決問題</a:t>
          </a:r>
        </a:p>
      </dgm:t>
    </dgm:pt>
    <dgm:pt modelId="{8C49AB4D-3732-4D32-BF8B-C7D7FB75F88B}" type="parTrans" cxnId="{EE5E334A-4112-4B03-A18A-9182A427525B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6636DF-5486-4417-BCD8-EBD561568AE4}" type="sibTrans" cxnId="{EE5E334A-4112-4B03-A18A-9182A427525B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416C00-7F73-4F33-80ED-FF5660EFAE84}" type="pres">
      <dgm:prSet presAssocID="{B1D28E1F-52ED-4210-B567-609EE9AC09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188A634-263C-4D4F-985F-85804B2D9E2C}" type="pres">
      <dgm:prSet presAssocID="{B1D28E1F-52ED-4210-B567-609EE9AC09DE}" presName="cycle" presStyleCnt="0"/>
      <dgm:spPr/>
    </dgm:pt>
    <dgm:pt modelId="{0605AA86-4B40-4434-B581-3F5A4CF83CAD}" type="pres">
      <dgm:prSet presAssocID="{347F1AE7-1213-43BF-8DFB-F8AB65E3110B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236FEC-47E3-4423-9554-B48CDD613B1B}" type="pres">
      <dgm:prSet presAssocID="{A97B2DD9-A75B-466A-97D8-6393EED1C94F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C3FE60D8-E90F-4BE2-8CEA-AD5B7158E708}" type="pres">
      <dgm:prSet presAssocID="{8ADA305A-FF90-4456-8190-2F60964BA0E3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C1B47A-5310-4F78-B91F-37B9533CD7C0}" type="pres">
      <dgm:prSet presAssocID="{21BB94A3-A7E4-400B-8F5C-4241BED02EB8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B7CFAD-174B-4542-B690-EE3DE21C8D0D}" type="pres">
      <dgm:prSet presAssocID="{A441BD8D-F7B7-4B22-BBCB-B439277FD4AC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C78DE5-1EC8-439A-BB3C-FB01C6C682D4}" type="pres">
      <dgm:prSet presAssocID="{E2D3BEB9-338F-4B52-BF7B-02BFEB0CF179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6407E5-7D69-474A-B808-6CCB7BE0A8F0}" type="pres">
      <dgm:prSet presAssocID="{E173CE7D-3969-4C38-A92C-94989F16CF48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566DF-564F-4DF0-A3CA-635455548202}" type="pres">
      <dgm:prSet presAssocID="{26FA4236-A655-4737-A48A-E87BDC01E43B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5AADFE-EEC5-4B7B-8C9E-306E414CDA1A}" srcId="{B1D28E1F-52ED-4210-B567-609EE9AC09DE}" destId="{347F1AE7-1213-43BF-8DFB-F8AB65E3110B}" srcOrd="0" destOrd="0" parTransId="{15EA9E11-1CFA-4AB3-B931-052F0B8DB585}" sibTransId="{A97B2DD9-A75B-466A-97D8-6393EED1C94F}"/>
    <dgm:cxn modelId="{C65D55B3-DE3F-4F7C-9406-9ED4FB26765E}" srcId="{B1D28E1F-52ED-4210-B567-609EE9AC09DE}" destId="{E2D3BEB9-338F-4B52-BF7B-02BFEB0CF179}" srcOrd="4" destOrd="0" parTransId="{ECE21B4C-04DE-40B4-9428-E4AFBC39A503}" sibTransId="{1610EC59-0EC8-452B-93FB-5714AA3B528B}"/>
    <dgm:cxn modelId="{16B26AF0-09B3-48AD-B83D-5FD9DF7CFFB6}" type="presOf" srcId="{E2D3BEB9-338F-4B52-BF7B-02BFEB0CF179}" destId="{7DC78DE5-1EC8-439A-BB3C-FB01C6C682D4}" srcOrd="0" destOrd="0" presId="urn:microsoft.com/office/officeart/2005/8/layout/cycle3"/>
    <dgm:cxn modelId="{30BB12EF-4CD2-4DA6-B1FA-1DA5C18E6166}" srcId="{B1D28E1F-52ED-4210-B567-609EE9AC09DE}" destId="{21BB94A3-A7E4-400B-8F5C-4241BED02EB8}" srcOrd="2" destOrd="0" parTransId="{B6191DC2-45DE-4F28-A430-C2AE206B275C}" sibTransId="{D40AE4AD-D8C2-4E1C-80E6-EB8266E9B3D9}"/>
    <dgm:cxn modelId="{938AEA1C-048D-4684-91D1-A8AD5C51AD94}" type="presOf" srcId="{A97B2DD9-A75B-466A-97D8-6393EED1C94F}" destId="{CD236FEC-47E3-4423-9554-B48CDD613B1B}" srcOrd="0" destOrd="0" presId="urn:microsoft.com/office/officeart/2005/8/layout/cycle3"/>
    <dgm:cxn modelId="{9D759497-CBCC-471D-AD6E-AD757C320325}" type="presOf" srcId="{A441BD8D-F7B7-4B22-BBCB-B439277FD4AC}" destId="{CFB7CFAD-174B-4542-B690-EE3DE21C8D0D}" srcOrd="0" destOrd="0" presId="urn:microsoft.com/office/officeart/2005/8/layout/cycle3"/>
    <dgm:cxn modelId="{35EA4D55-D45C-474B-85EF-54BBD5FAF774}" type="presOf" srcId="{26FA4236-A655-4737-A48A-E87BDC01E43B}" destId="{919566DF-564F-4DF0-A3CA-635455548202}" srcOrd="0" destOrd="0" presId="urn:microsoft.com/office/officeart/2005/8/layout/cycle3"/>
    <dgm:cxn modelId="{4C86E6CD-0573-49A4-9DB2-38AF373C4214}" type="presOf" srcId="{E173CE7D-3969-4C38-A92C-94989F16CF48}" destId="{466407E5-7D69-474A-B808-6CCB7BE0A8F0}" srcOrd="0" destOrd="0" presId="urn:microsoft.com/office/officeart/2005/8/layout/cycle3"/>
    <dgm:cxn modelId="{D6C44082-3560-4B2C-9CD1-822A41B0939B}" type="presOf" srcId="{B1D28E1F-52ED-4210-B567-609EE9AC09DE}" destId="{35416C00-7F73-4F33-80ED-FF5660EFAE84}" srcOrd="0" destOrd="0" presId="urn:microsoft.com/office/officeart/2005/8/layout/cycle3"/>
    <dgm:cxn modelId="{8904C954-8885-4A8B-9601-312E7068139E}" srcId="{B1D28E1F-52ED-4210-B567-609EE9AC09DE}" destId="{E173CE7D-3969-4C38-A92C-94989F16CF48}" srcOrd="5" destOrd="0" parTransId="{FFFFF544-6EAF-45F1-958F-6A2A481EFC28}" sibTransId="{FA889428-5A4C-49C2-A941-6FE496B1B0F3}"/>
    <dgm:cxn modelId="{9E7C11B8-2232-493F-B11F-C3D5F263202F}" type="presOf" srcId="{347F1AE7-1213-43BF-8DFB-F8AB65E3110B}" destId="{0605AA86-4B40-4434-B581-3F5A4CF83CAD}" srcOrd="0" destOrd="0" presId="urn:microsoft.com/office/officeart/2005/8/layout/cycle3"/>
    <dgm:cxn modelId="{C1E5049A-A7CC-488B-AF6A-34601FCC67D9}" srcId="{B1D28E1F-52ED-4210-B567-609EE9AC09DE}" destId="{8ADA305A-FF90-4456-8190-2F60964BA0E3}" srcOrd="1" destOrd="0" parTransId="{EDCC57AF-FA15-416D-B414-884F3983BD7B}" sibTransId="{2B80B089-9D14-468B-922E-4A4555A70AAD}"/>
    <dgm:cxn modelId="{EE5E334A-4112-4B03-A18A-9182A427525B}" srcId="{B1D28E1F-52ED-4210-B567-609EE9AC09DE}" destId="{26FA4236-A655-4737-A48A-E87BDC01E43B}" srcOrd="6" destOrd="0" parTransId="{8C49AB4D-3732-4D32-BF8B-C7D7FB75F88B}" sibTransId="{A16636DF-5486-4417-BCD8-EBD561568AE4}"/>
    <dgm:cxn modelId="{632655C9-BC79-488C-BDD3-B757CAC3B376}" type="presOf" srcId="{21BB94A3-A7E4-400B-8F5C-4241BED02EB8}" destId="{24C1B47A-5310-4F78-B91F-37B9533CD7C0}" srcOrd="0" destOrd="0" presId="urn:microsoft.com/office/officeart/2005/8/layout/cycle3"/>
    <dgm:cxn modelId="{3CE5895A-8EBB-4D68-BDD1-2DAE011E4B48}" type="presOf" srcId="{8ADA305A-FF90-4456-8190-2F60964BA0E3}" destId="{C3FE60D8-E90F-4BE2-8CEA-AD5B7158E708}" srcOrd="0" destOrd="0" presId="urn:microsoft.com/office/officeart/2005/8/layout/cycle3"/>
    <dgm:cxn modelId="{7A44D12E-0D64-426B-AD6F-1842B5437B3A}" srcId="{B1D28E1F-52ED-4210-B567-609EE9AC09DE}" destId="{A441BD8D-F7B7-4B22-BBCB-B439277FD4AC}" srcOrd="3" destOrd="0" parTransId="{5C69CF70-03A8-4E32-B809-96B0504C1710}" sibTransId="{7EF591BA-06EF-4A03-943A-A668692418D3}"/>
    <dgm:cxn modelId="{6135BBBF-533D-495E-8A3D-E7D4DEE6C9D7}" type="presParOf" srcId="{35416C00-7F73-4F33-80ED-FF5660EFAE84}" destId="{B188A634-263C-4D4F-985F-85804B2D9E2C}" srcOrd="0" destOrd="0" presId="urn:microsoft.com/office/officeart/2005/8/layout/cycle3"/>
    <dgm:cxn modelId="{CE8CC56F-D9EE-489B-8D31-ADC91464EC60}" type="presParOf" srcId="{B188A634-263C-4D4F-985F-85804B2D9E2C}" destId="{0605AA86-4B40-4434-B581-3F5A4CF83CAD}" srcOrd="0" destOrd="0" presId="urn:microsoft.com/office/officeart/2005/8/layout/cycle3"/>
    <dgm:cxn modelId="{D4EA5E69-D802-402F-A423-D4683E9B2AB6}" type="presParOf" srcId="{B188A634-263C-4D4F-985F-85804B2D9E2C}" destId="{CD236FEC-47E3-4423-9554-B48CDD613B1B}" srcOrd="1" destOrd="0" presId="urn:microsoft.com/office/officeart/2005/8/layout/cycle3"/>
    <dgm:cxn modelId="{0423500B-929C-4B8F-8ECD-9466EDD7725C}" type="presParOf" srcId="{B188A634-263C-4D4F-985F-85804B2D9E2C}" destId="{C3FE60D8-E90F-4BE2-8CEA-AD5B7158E708}" srcOrd="2" destOrd="0" presId="urn:microsoft.com/office/officeart/2005/8/layout/cycle3"/>
    <dgm:cxn modelId="{E155040A-E82E-42CD-8655-18D7E6CFD626}" type="presParOf" srcId="{B188A634-263C-4D4F-985F-85804B2D9E2C}" destId="{24C1B47A-5310-4F78-B91F-37B9533CD7C0}" srcOrd="3" destOrd="0" presId="urn:microsoft.com/office/officeart/2005/8/layout/cycle3"/>
    <dgm:cxn modelId="{8DEC4A23-CD7C-4F83-93FE-089321C6E13F}" type="presParOf" srcId="{B188A634-263C-4D4F-985F-85804B2D9E2C}" destId="{CFB7CFAD-174B-4542-B690-EE3DE21C8D0D}" srcOrd="4" destOrd="0" presId="urn:microsoft.com/office/officeart/2005/8/layout/cycle3"/>
    <dgm:cxn modelId="{8FF97F41-A76F-41AC-A5D4-20A424DC93F5}" type="presParOf" srcId="{B188A634-263C-4D4F-985F-85804B2D9E2C}" destId="{7DC78DE5-1EC8-439A-BB3C-FB01C6C682D4}" srcOrd="5" destOrd="0" presId="urn:microsoft.com/office/officeart/2005/8/layout/cycle3"/>
    <dgm:cxn modelId="{918E5D23-D143-4B4A-849B-E1C6A202D8AE}" type="presParOf" srcId="{B188A634-263C-4D4F-985F-85804B2D9E2C}" destId="{466407E5-7D69-474A-B808-6CCB7BE0A8F0}" srcOrd="6" destOrd="0" presId="urn:microsoft.com/office/officeart/2005/8/layout/cycle3"/>
    <dgm:cxn modelId="{06D03929-44B4-494F-9818-7D0C2E82B815}" type="presParOf" srcId="{B188A634-263C-4D4F-985F-85804B2D9E2C}" destId="{919566DF-564F-4DF0-A3CA-635455548202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97EDDE-DB28-4D0C-B11E-C12196FB611F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4" csCatId="colorful" phldr="1"/>
      <dgm:spPr/>
    </dgm:pt>
    <dgm:pt modelId="{97F30F1E-0C7F-4553-80F8-CFD08A4E3641}">
      <dgm:prSet phldrT="[文字]" custT="1"/>
      <dgm:spPr>
        <a:solidFill>
          <a:schemeClr val="accent6">
            <a:lumMod val="5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marL="0" indent="0" algn="ctr"/>
          <a:r>
            <a:rPr lang="zh-TW" altLang="en-US" sz="2400" b="1" dirty="0"/>
            <a:t>學習目標</a:t>
          </a:r>
          <a:endParaRPr lang="en-US" altLang="zh-TW" sz="2400" b="1" dirty="0"/>
        </a:p>
        <a:p>
          <a:pPr marL="0" indent="0" algn="l"/>
          <a:r>
            <a:rPr lang="zh-TW" altLang="en-US" sz="3200" b="1" dirty="0">
              <a:solidFill>
                <a:srgbClr val="FFFF00"/>
              </a:solidFill>
            </a:rPr>
            <a:t>傾聽</a:t>
          </a:r>
          <a:r>
            <a:rPr lang="zh-TW" altLang="en-US" sz="2800" dirty="0"/>
            <a:t>與</a:t>
          </a:r>
          <a:r>
            <a:rPr lang="zh-TW" altLang="en-US" sz="2800" dirty="0">
              <a:solidFill>
                <a:srgbClr val="FFFF00"/>
              </a:solidFill>
            </a:rPr>
            <a:t>了解</a:t>
          </a:r>
          <a:r>
            <a:rPr lang="zh-TW" altLang="en-US" sz="2800" dirty="0"/>
            <a:t>胡麻種植的過程。</a:t>
          </a:r>
        </a:p>
      </dgm:t>
    </dgm:pt>
    <dgm:pt modelId="{0F1BBD71-DF8A-4521-A73C-B6B4A28D5B1E}" type="sibTrans" cxnId="{A9FD53F6-4774-4240-99BE-847C1D3239B0}">
      <dgm:prSet/>
      <dgm:spPr/>
      <dgm:t>
        <a:bodyPr/>
        <a:lstStyle/>
        <a:p>
          <a:endParaRPr lang="zh-TW" altLang="en-US"/>
        </a:p>
      </dgm:t>
    </dgm:pt>
    <dgm:pt modelId="{71441CC8-BB33-42A2-A3B5-F05C7A3816AF}" type="parTrans" cxnId="{A9FD53F6-4774-4240-99BE-847C1D3239B0}">
      <dgm:prSet/>
      <dgm:spPr/>
      <dgm:t>
        <a:bodyPr/>
        <a:lstStyle/>
        <a:p>
          <a:endParaRPr lang="zh-TW" altLang="en-US"/>
        </a:p>
      </dgm:t>
    </dgm:pt>
    <dgm:pt modelId="{DC8B9EF2-A90F-4A06-BDC6-CF950485C325}">
      <dgm:prSet phldrT="[文字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/>
            <a:t>校訂學習內容</a:t>
          </a:r>
          <a:endParaRPr lang="en-US" altLang="zh-TW" sz="2800" b="1" dirty="0"/>
        </a:p>
        <a:p>
          <a:pPr>
            <a:lnSpc>
              <a:spcPct val="150000"/>
            </a:lnSpc>
            <a:spcAft>
              <a:spcPts val="0"/>
            </a:spcAft>
          </a:pPr>
          <a:r>
            <a:rPr lang="zh-TW" altLang="en-US" sz="2800" dirty="0"/>
            <a:t>胡麻種植歷程</a:t>
          </a:r>
        </a:p>
      </dgm:t>
    </dgm:pt>
    <dgm:pt modelId="{5A2B6EA7-0728-497C-919F-A5BDDF3A19D5}" type="sibTrans" cxnId="{6DCB298D-0821-4776-BE14-57A2FA883D1B}">
      <dgm:prSet/>
      <dgm:spPr/>
      <dgm:t>
        <a:bodyPr/>
        <a:lstStyle/>
        <a:p>
          <a:endParaRPr lang="zh-TW" altLang="en-US"/>
        </a:p>
      </dgm:t>
    </dgm:pt>
    <dgm:pt modelId="{516615EF-6BB4-454F-8260-F0E3FC77457B}" type="parTrans" cxnId="{6DCB298D-0821-4776-BE14-57A2FA883D1B}">
      <dgm:prSet/>
      <dgm:spPr/>
      <dgm:t>
        <a:bodyPr/>
        <a:lstStyle/>
        <a:p>
          <a:endParaRPr lang="zh-TW" altLang="en-US"/>
        </a:p>
      </dgm:t>
    </dgm:pt>
    <dgm:pt modelId="{01D0EB5F-AE0C-41F2-B0B0-4E7E9AD265BF}">
      <dgm:prSet phldrT="[文字]" custT="1"/>
      <dgm:spPr>
        <a:solidFill>
          <a:srgbClr val="800080"/>
        </a:soli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zh-TW" altLang="en-US" sz="2800" b="1" dirty="0"/>
            <a:t>學習表現</a:t>
          </a:r>
          <a:endParaRPr lang="en-US" altLang="zh-TW" sz="2800" b="1" dirty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zh-TW" altLang="en-US" sz="2800" dirty="0">
              <a:solidFill>
                <a:srgbClr val="FFFF00"/>
              </a:solidFill>
            </a:rPr>
            <a:t>國</a:t>
          </a:r>
          <a:r>
            <a:rPr lang="en-US" sz="2800" dirty="0">
              <a:solidFill>
                <a:srgbClr val="FFFF00"/>
              </a:solidFill>
            </a:rPr>
            <a:t>1-</a:t>
          </a:r>
          <a:r>
            <a:rPr lang="en-US" altLang="zh-TW" sz="2800" dirty="0">
              <a:solidFill>
                <a:srgbClr val="FFFF00"/>
              </a:solidFill>
            </a:rPr>
            <a:t>Ⅲ</a:t>
          </a:r>
          <a:r>
            <a:rPr lang="en-US" sz="2800" dirty="0">
              <a:solidFill>
                <a:srgbClr val="FFFF00"/>
              </a:solidFill>
            </a:rPr>
            <a:t>-1 </a:t>
          </a:r>
          <a:r>
            <a:rPr lang="zh-TW" altLang="en-US" sz="2800" dirty="0">
              <a:solidFill>
                <a:srgbClr val="FFFF00"/>
              </a:solidFill>
            </a:rPr>
            <a:t>能夠</a:t>
          </a:r>
          <a:r>
            <a:rPr lang="zh-TW" altLang="en-US" sz="3200" b="1" u="sng" dirty="0">
              <a:solidFill>
                <a:srgbClr val="FFFF00"/>
              </a:solidFill>
            </a:rPr>
            <a:t>聆聽</a:t>
          </a:r>
          <a:r>
            <a:rPr lang="zh-TW" altLang="en-US" sz="2800" dirty="0">
              <a:solidFill>
                <a:srgbClr val="FFFF00"/>
              </a:solidFill>
            </a:rPr>
            <a:t>他人的發言</a:t>
          </a:r>
          <a:r>
            <a:rPr lang="zh-TW" altLang="en-US" sz="2800" strike="dblStrike" baseline="0" dirty="0">
              <a:solidFill>
                <a:srgbClr val="FFFF00"/>
              </a:solidFill>
            </a:rPr>
            <a:t>，並簡要記錄</a:t>
          </a:r>
          <a:r>
            <a:rPr lang="zh-TW" sz="2800" dirty="0">
              <a:solidFill>
                <a:srgbClr val="FFFF00"/>
              </a:solidFill>
            </a:rPr>
            <a:t>。</a:t>
          </a:r>
          <a:endParaRPr lang="zh-TW" altLang="en-US" sz="2800" dirty="0">
            <a:solidFill>
              <a:srgbClr val="FFFF00"/>
            </a:solidFill>
          </a:endParaRPr>
        </a:p>
      </dgm:t>
    </dgm:pt>
    <dgm:pt modelId="{8D75EB61-C096-4976-9A6A-B57FDA163995}" type="sibTrans" cxnId="{23FAF5EE-1FDB-4179-A2CE-EA86A2FA28C1}">
      <dgm:prSet/>
      <dgm:spPr/>
      <dgm:t>
        <a:bodyPr/>
        <a:lstStyle/>
        <a:p>
          <a:endParaRPr lang="zh-TW" altLang="en-US"/>
        </a:p>
      </dgm:t>
    </dgm:pt>
    <dgm:pt modelId="{F9A36FC7-4972-4A8F-8E91-8BACBAABF95B}" type="parTrans" cxnId="{23FAF5EE-1FDB-4179-A2CE-EA86A2FA28C1}">
      <dgm:prSet/>
      <dgm:spPr/>
      <dgm:t>
        <a:bodyPr/>
        <a:lstStyle/>
        <a:p>
          <a:endParaRPr lang="zh-TW" altLang="en-US"/>
        </a:p>
      </dgm:t>
    </dgm:pt>
    <dgm:pt modelId="{7DE99A2C-F1DC-46F7-BDD2-C2710919B4D2}" type="pres">
      <dgm:prSet presAssocID="{5597EDDE-DB28-4D0C-B11E-C12196FB611F}" presName="Name0" presStyleCnt="0">
        <dgm:presLayoutVars>
          <dgm:dir/>
          <dgm:resizeHandles val="exact"/>
        </dgm:presLayoutVars>
      </dgm:prSet>
      <dgm:spPr/>
    </dgm:pt>
    <dgm:pt modelId="{0B632D09-732E-4F0D-A751-F184126C0F6E}" type="pres">
      <dgm:prSet presAssocID="{5597EDDE-DB28-4D0C-B11E-C12196FB611F}" presName="vNodes" presStyleCnt="0"/>
      <dgm:spPr/>
    </dgm:pt>
    <dgm:pt modelId="{4778B3F3-2D9A-4696-A8F7-258106157568}" type="pres">
      <dgm:prSet presAssocID="{01D0EB5F-AE0C-41F2-B0B0-4E7E9AD265BF}" presName="node" presStyleLbl="node1" presStyleIdx="0" presStyleCnt="3" custScaleX="292090" custScaleY="185700" custLinFactY="1349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461FE1-511E-470D-AB40-C4520F39C63B}" type="pres">
      <dgm:prSet presAssocID="{8D75EB61-C096-4976-9A6A-B57FDA163995}" presName="spacerT" presStyleCnt="0"/>
      <dgm:spPr/>
    </dgm:pt>
    <dgm:pt modelId="{7F9757F4-BB89-44F4-B1D9-4C12AB951450}" type="pres">
      <dgm:prSet presAssocID="{8D75EB61-C096-4976-9A6A-B57FDA163995}" presName="sibTrans" presStyleLbl="sibTrans2D1" presStyleIdx="0" presStyleCnt="2" custLinFactNeighborX="3443" custLinFactNeighborY="99829"/>
      <dgm:spPr/>
      <dgm:t>
        <a:bodyPr/>
        <a:lstStyle/>
        <a:p>
          <a:endParaRPr lang="zh-TW" altLang="en-US"/>
        </a:p>
      </dgm:t>
    </dgm:pt>
    <dgm:pt modelId="{3792DBF7-75FF-4070-92A7-1EF713358BA7}" type="pres">
      <dgm:prSet presAssocID="{8D75EB61-C096-4976-9A6A-B57FDA163995}" presName="spacerB" presStyleCnt="0"/>
      <dgm:spPr/>
    </dgm:pt>
    <dgm:pt modelId="{06DBBE7C-4FC4-4D68-9A81-6A6BFE75BF1C}" type="pres">
      <dgm:prSet presAssocID="{DC8B9EF2-A90F-4A06-BDC6-CF950485C325}" presName="node" presStyleLbl="node1" presStyleIdx="1" presStyleCnt="3" custScaleX="271353" custScaleY="174664" custLinFactNeighborX="222" custLinFactNeighborY="-202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35CBDC-DC5B-4E6F-A0D7-BA3A21DDE2B2}" type="pres">
      <dgm:prSet presAssocID="{5597EDDE-DB28-4D0C-B11E-C12196FB611F}" presName="sibTransLast" presStyleLbl="sibTrans2D1" presStyleIdx="1" presStyleCnt="2" custScaleX="131224" custLinFactX="-8069" custLinFactNeighborX="-100000" custLinFactNeighborY="-7808"/>
      <dgm:spPr/>
      <dgm:t>
        <a:bodyPr/>
        <a:lstStyle/>
        <a:p>
          <a:endParaRPr lang="zh-TW" altLang="en-US"/>
        </a:p>
      </dgm:t>
    </dgm:pt>
    <dgm:pt modelId="{9323001E-1747-4F75-9566-6E8D8C5229B8}" type="pres">
      <dgm:prSet presAssocID="{5597EDDE-DB28-4D0C-B11E-C12196FB611F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43FC5B65-05A1-432A-94F1-C9EFA05BFF6E}" type="pres">
      <dgm:prSet presAssocID="{5597EDDE-DB28-4D0C-B11E-C12196FB611F}" presName="lastNode" presStyleLbl="node1" presStyleIdx="2" presStyleCnt="3" custScaleX="161097" custScaleY="101076" custLinFactNeighborX="-35353" custLinFactNeighborY="-4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F012C9B-30A2-4265-B9D4-8B3ACFDA025B}" type="presOf" srcId="{01D0EB5F-AE0C-41F2-B0B0-4E7E9AD265BF}" destId="{4778B3F3-2D9A-4696-A8F7-258106157568}" srcOrd="0" destOrd="0" presId="urn:microsoft.com/office/officeart/2005/8/layout/equation2"/>
    <dgm:cxn modelId="{DCC01F47-68C8-4D98-AAF4-6B6457D9F074}" type="presOf" srcId="{DC8B9EF2-A90F-4A06-BDC6-CF950485C325}" destId="{06DBBE7C-4FC4-4D68-9A81-6A6BFE75BF1C}" srcOrd="0" destOrd="0" presId="urn:microsoft.com/office/officeart/2005/8/layout/equation2"/>
    <dgm:cxn modelId="{18FF5F3E-4966-4126-8FC2-A466197A6A8D}" type="presOf" srcId="{97F30F1E-0C7F-4553-80F8-CFD08A4E3641}" destId="{43FC5B65-05A1-432A-94F1-C9EFA05BFF6E}" srcOrd="0" destOrd="0" presId="urn:microsoft.com/office/officeart/2005/8/layout/equation2"/>
    <dgm:cxn modelId="{154CDFEE-9279-49BA-BDBA-74BEF1724A97}" type="presOf" srcId="{8D75EB61-C096-4976-9A6A-B57FDA163995}" destId="{7F9757F4-BB89-44F4-B1D9-4C12AB951450}" srcOrd="0" destOrd="0" presId="urn:microsoft.com/office/officeart/2005/8/layout/equation2"/>
    <dgm:cxn modelId="{9F660777-03D7-445D-8641-25933B8951CF}" type="presOf" srcId="{5A2B6EA7-0728-497C-919F-A5BDDF3A19D5}" destId="{9323001E-1747-4F75-9566-6E8D8C5229B8}" srcOrd="1" destOrd="0" presId="urn:microsoft.com/office/officeart/2005/8/layout/equation2"/>
    <dgm:cxn modelId="{A405548F-F1F4-4D7A-9E50-95F73F56FDDE}" type="presOf" srcId="{5597EDDE-DB28-4D0C-B11E-C12196FB611F}" destId="{7DE99A2C-F1DC-46F7-BDD2-C2710919B4D2}" srcOrd="0" destOrd="0" presId="urn:microsoft.com/office/officeart/2005/8/layout/equation2"/>
    <dgm:cxn modelId="{953574D5-729A-43E4-9B44-66549E5E1D9F}" type="presOf" srcId="{5A2B6EA7-0728-497C-919F-A5BDDF3A19D5}" destId="{3D35CBDC-DC5B-4E6F-A0D7-BA3A21DDE2B2}" srcOrd="0" destOrd="0" presId="urn:microsoft.com/office/officeart/2005/8/layout/equation2"/>
    <dgm:cxn modelId="{23FAF5EE-1FDB-4179-A2CE-EA86A2FA28C1}" srcId="{5597EDDE-DB28-4D0C-B11E-C12196FB611F}" destId="{01D0EB5F-AE0C-41F2-B0B0-4E7E9AD265BF}" srcOrd="0" destOrd="0" parTransId="{F9A36FC7-4972-4A8F-8E91-8BACBAABF95B}" sibTransId="{8D75EB61-C096-4976-9A6A-B57FDA163995}"/>
    <dgm:cxn modelId="{A9FD53F6-4774-4240-99BE-847C1D3239B0}" srcId="{5597EDDE-DB28-4D0C-B11E-C12196FB611F}" destId="{97F30F1E-0C7F-4553-80F8-CFD08A4E3641}" srcOrd="2" destOrd="0" parTransId="{71441CC8-BB33-42A2-A3B5-F05C7A3816AF}" sibTransId="{0F1BBD71-DF8A-4521-A73C-B6B4A28D5B1E}"/>
    <dgm:cxn modelId="{6DCB298D-0821-4776-BE14-57A2FA883D1B}" srcId="{5597EDDE-DB28-4D0C-B11E-C12196FB611F}" destId="{DC8B9EF2-A90F-4A06-BDC6-CF950485C325}" srcOrd="1" destOrd="0" parTransId="{516615EF-6BB4-454F-8260-F0E3FC77457B}" sibTransId="{5A2B6EA7-0728-497C-919F-A5BDDF3A19D5}"/>
    <dgm:cxn modelId="{941B9CE9-D3C7-4DBE-B1F2-68062F36CCD7}" type="presParOf" srcId="{7DE99A2C-F1DC-46F7-BDD2-C2710919B4D2}" destId="{0B632D09-732E-4F0D-A751-F184126C0F6E}" srcOrd="0" destOrd="0" presId="urn:microsoft.com/office/officeart/2005/8/layout/equation2"/>
    <dgm:cxn modelId="{8826E437-3040-465B-B694-19C50F6CF9E8}" type="presParOf" srcId="{0B632D09-732E-4F0D-A751-F184126C0F6E}" destId="{4778B3F3-2D9A-4696-A8F7-258106157568}" srcOrd="0" destOrd="0" presId="urn:microsoft.com/office/officeart/2005/8/layout/equation2"/>
    <dgm:cxn modelId="{07B2CDEE-6B57-419C-A0B0-B58CE73BF9BC}" type="presParOf" srcId="{0B632D09-732E-4F0D-A751-F184126C0F6E}" destId="{33461FE1-511E-470D-AB40-C4520F39C63B}" srcOrd="1" destOrd="0" presId="urn:microsoft.com/office/officeart/2005/8/layout/equation2"/>
    <dgm:cxn modelId="{260F33FB-DF5F-4BDD-8867-E724D69665A0}" type="presParOf" srcId="{0B632D09-732E-4F0D-A751-F184126C0F6E}" destId="{7F9757F4-BB89-44F4-B1D9-4C12AB951450}" srcOrd="2" destOrd="0" presId="urn:microsoft.com/office/officeart/2005/8/layout/equation2"/>
    <dgm:cxn modelId="{73E4E63C-B2F9-4037-A200-9C6055258588}" type="presParOf" srcId="{0B632D09-732E-4F0D-A751-F184126C0F6E}" destId="{3792DBF7-75FF-4070-92A7-1EF713358BA7}" srcOrd="3" destOrd="0" presId="urn:microsoft.com/office/officeart/2005/8/layout/equation2"/>
    <dgm:cxn modelId="{F9DB81B9-719D-4B9F-81D5-C35E8FA0924D}" type="presParOf" srcId="{0B632D09-732E-4F0D-A751-F184126C0F6E}" destId="{06DBBE7C-4FC4-4D68-9A81-6A6BFE75BF1C}" srcOrd="4" destOrd="0" presId="urn:microsoft.com/office/officeart/2005/8/layout/equation2"/>
    <dgm:cxn modelId="{0753E5A3-C8F9-4FAF-8AD6-5F374A55F3E3}" type="presParOf" srcId="{7DE99A2C-F1DC-46F7-BDD2-C2710919B4D2}" destId="{3D35CBDC-DC5B-4E6F-A0D7-BA3A21DDE2B2}" srcOrd="1" destOrd="0" presId="urn:microsoft.com/office/officeart/2005/8/layout/equation2"/>
    <dgm:cxn modelId="{76EC7E79-87DB-4C1F-A9E7-518E6C49158C}" type="presParOf" srcId="{3D35CBDC-DC5B-4E6F-A0D7-BA3A21DDE2B2}" destId="{9323001E-1747-4F75-9566-6E8D8C5229B8}" srcOrd="0" destOrd="0" presId="urn:microsoft.com/office/officeart/2005/8/layout/equation2"/>
    <dgm:cxn modelId="{687BDCE6-E1B8-472D-BE7C-8BC6491B25E0}" type="presParOf" srcId="{7DE99A2C-F1DC-46F7-BDD2-C2710919B4D2}" destId="{43FC5B65-05A1-432A-94F1-C9EFA05BFF6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0C5D6A-8631-499A-9EEF-9E9252ECC095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48192F-6CB8-4D25-B3B2-C19B45BDE72A}">
      <dgm:prSet/>
      <dgm:spPr/>
      <dgm:t>
        <a:bodyPr/>
        <a:lstStyle/>
        <a:p>
          <a:pPr marL="271463" indent="-271463" algn="l"/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 與學生的學習發展或生活情境結合？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D67037-B168-4DED-9CB1-77F2ADA0DFC6}" type="parTrans" cxnId="{1BA4E0C3-10A7-459F-894F-F225D3778FE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BC2F6A-E448-4E29-B052-FFB36DA7C406}" type="sibTrans" cxnId="{1BA4E0C3-10A7-459F-894F-F225D3778FE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28B6B1-57BD-4436-9386-C959BB4B5D29}">
      <dgm:prSet/>
      <dgm:spPr/>
      <dgm:t>
        <a:bodyPr/>
        <a:lstStyle/>
        <a:p>
          <a:pPr marL="271463" indent="-271463" algn="l"/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 預想學生可能的學習困難，並考量應對策略？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026428-C05F-4549-A9DB-F07925CB7769}" type="parTrans" cxnId="{1194B3EE-E5BF-4DFE-BCB0-E4EF9782868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F8F94E-EE87-4714-A865-84CF53A083EE}" type="sibTrans" cxnId="{1194B3EE-E5BF-4DFE-BCB0-E4EF9782868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ABD93C-B85C-4B77-A49F-6156BF7B7518}">
      <dgm:prSet/>
      <dgm:spPr/>
      <dgm:t>
        <a:bodyPr/>
        <a:lstStyle/>
        <a:p>
          <a:pPr marL="271463" indent="-271463" algn="l"/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 與學習目標緊密扣連？促進何種層次的表現？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79D81D-4894-48AC-ABE5-6F029D46AE50}" type="parTrans" cxnId="{97481BB7-BF9E-4261-BF4C-12A2CD9C2E6B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D8FA-9006-4C9E-9269-0609174F80DE}" type="sibTrans" cxnId="{97481BB7-BF9E-4261-BF4C-12A2CD9C2E6B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46141C-3A18-453D-AEFA-AA7DFA130E4F}">
      <dgm:prSet custT="1"/>
      <dgm:spPr/>
      <dgm:t>
        <a:bodyPr/>
        <a:lstStyle/>
        <a:p>
          <a:pPr marL="174625" indent="-174625" algn="l"/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提供思考、互動、探究、表現等機會？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916941-D7C7-4609-AE6A-AD3E6FEA1FB3}" type="parTrans" cxnId="{642B4222-D263-47F1-A985-1742E47D6A0F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2C90B2-132C-4ED2-979C-E63ACA1524E6}" type="sibTrans" cxnId="{642B4222-D263-47F1-A985-1742E47D6A0F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61D74E-DD2F-494F-95F1-099D283428EA}">
      <dgm:prSet custT="1"/>
      <dgm:spPr/>
      <dgm:t>
        <a:bodyPr/>
        <a:lstStyle/>
        <a:p>
          <a:pPr marL="174625" indent="-174625" algn="l"/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有助表現任務的完成？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D1D471-7E11-416D-B165-13229691195E}" type="parTrans" cxnId="{32F2B32F-75D4-418E-BB43-97792EA92ED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BE6BFF-57D7-469E-836D-F44DC0064762}" type="sibTrans" cxnId="{32F2B32F-75D4-418E-BB43-97792EA92ED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C3B08E-6741-497C-8C5A-DE09E3AC3473}">
      <dgm:prSet/>
      <dgm:spPr/>
      <dgm:t>
        <a:bodyPr/>
        <a:lstStyle/>
        <a:p>
          <a:r>
            <a:rPr lang="en-US">
              <a:latin typeface="微軟正黑體" panose="020B0604030504040204" pitchFamily="34" charset="-120"/>
              <a:ea typeface="微軟正黑體" panose="020B0604030504040204" pitchFamily="34" charset="-120"/>
            </a:rPr>
            <a:t>•</a:t>
          </a:r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>
              <a:latin typeface="微軟正黑體" panose="020B0604030504040204" pitchFamily="34" charset="-120"/>
              <a:ea typeface="微軟正黑體" panose="020B0604030504040204" pitchFamily="34" charset="-120"/>
            </a:rPr>
            <a:t>…….</a:t>
          </a:r>
        </a:p>
      </dgm:t>
    </dgm:pt>
    <dgm:pt modelId="{A8744B0E-E2FD-453F-870C-4BC1A3D7D381}" type="parTrans" cxnId="{B5C6CA66-2CFA-4E66-8059-D2C9984E0FD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050DDF-7F8A-4160-A7DA-AD1A27447F0F}" type="sibTrans" cxnId="{B5C6CA66-2CFA-4E66-8059-D2C9984E0FD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595703-D414-4682-8CD9-094D816C0FF7}" type="pres">
      <dgm:prSet presAssocID="{730C5D6A-8631-499A-9EEF-9E9252ECC0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A50459-D206-4C41-B606-8812CF60678A}" type="pres">
      <dgm:prSet presAssocID="{F048192F-6CB8-4D25-B3B2-C19B45BDE72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6D6859-D329-4D8D-82C0-E10063FA8AC7}" type="pres">
      <dgm:prSet presAssocID="{76BC2F6A-E448-4E29-B052-FFB36DA7C406}" presName="sibTrans" presStyleCnt="0"/>
      <dgm:spPr/>
    </dgm:pt>
    <dgm:pt modelId="{8D332455-C5AE-49EF-BE6B-88ED468E01EC}" type="pres">
      <dgm:prSet presAssocID="{7828B6B1-57BD-4436-9386-C959BB4B5D2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C3EB3B-42E6-4BD2-8783-F891E712B3C1}" type="pres">
      <dgm:prSet presAssocID="{B5F8F94E-EE87-4714-A865-84CF53A083EE}" presName="sibTrans" presStyleCnt="0"/>
      <dgm:spPr/>
    </dgm:pt>
    <dgm:pt modelId="{A212314F-70EC-46DA-8B4D-C469CB8AC346}" type="pres">
      <dgm:prSet presAssocID="{CCABD93C-B85C-4B77-A49F-6156BF7B751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9EB1A7-C7DE-41B9-A361-74C590852E68}" type="pres">
      <dgm:prSet presAssocID="{953BD8FA-9006-4C9E-9269-0609174F80DE}" presName="sibTrans" presStyleCnt="0"/>
      <dgm:spPr/>
    </dgm:pt>
    <dgm:pt modelId="{744F828E-D070-4841-AB59-A149A0E779C6}" type="pres">
      <dgm:prSet presAssocID="{0046141C-3A18-453D-AEFA-AA7DFA130E4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464854-AAC3-4A1B-9F54-4A49974BE872}" type="pres">
      <dgm:prSet presAssocID="{232C90B2-132C-4ED2-979C-E63ACA1524E6}" presName="sibTrans" presStyleCnt="0"/>
      <dgm:spPr/>
    </dgm:pt>
    <dgm:pt modelId="{BA0E05C8-3849-4B52-BB5B-3450499FCF22}" type="pres">
      <dgm:prSet presAssocID="{0D61D74E-DD2F-494F-95F1-099D283428E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6DA954-075A-4B20-A526-B78973DB7365}" type="pres">
      <dgm:prSet presAssocID="{F6BE6BFF-57D7-469E-836D-F44DC0064762}" presName="sibTrans" presStyleCnt="0"/>
      <dgm:spPr/>
    </dgm:pt>
    <dgm:pt modelId="{DA32EA34-CAF1-4E04-9D81-65D67AB65560}" type="pres">
      <dgm:prSet presAssocID="{97C3B08E-6741-497C-8C5A-DE09E3AC347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C477B3-0EC4-4787-87DF-E12B0B4F2684}" type="presOf" srcId="{7828B6B1-57BD-4436-9386-C959BB4B5D29}" destId="{8D332455-C5AE-49EF-BE6B-88ED468E01EC}" srcOrd="0" destOrd="0" presId="urn:microsoft.com/office/officeart/2005/8/layout/default"/>
    <dgm:cxn modelId="{642B4222-D263-47F1-A985-1742E47D6A0F}" srcId="{730C5D6A-8631-499A-9EEF-9E9252ECC095}" destId="{0046141C-3A18-453D-AEFA-AA7DFA130E4F}" srcOrd="3" destOrd="0" parTransId="{CA916941-D7C7-4609-AE6A-AD3E6FEA1FB3}" sibTransId="{232C90B2-132C-4ED2-979C-E63ACA1524E6}"/>
    <dgm:cxn modelId="{98ECEAC0-7474-4085-83EF-3A8C7EFAF9B3}" type="presOf" srcId="{0046141C-3A18-453D-AEFA-AA7DFA130E4F}" destId="{744F828E-D070-4841-AB59-A149A0E779C6}" srcOrd="0" destOrd="0" presId="urn:microsoft.com/office/officeart/2005/8/layout/default"/>
    <dgm:cxn modelId="{1BA4E0C3-10A7-459F-894F-F225D3778FE7}" srcId="{730C5D6A-8631-499A-9EEF-9E9252ECC095}" destId="{F048192F-6CB8-4D25-B3B2-C19B45BDE72A}" srcOrd="0" destOrd="0" parTransId="{1ED67037-B168-4DED-9CB1-77F2ADA0DFC6}" sibTransId="{76BC2F6A-E448-4E29-B052-FFB36DA7C406}"/>
    <dgm:cxn modelId="{967874EE-0A7B-471D-8776-73F85A84C840}" type="presOf" srcId="{97C3B08E-6741-497C-8C5A-DE09E3AC3473}" destId="{DA32EA34-CAF1-4E04-9D81-65D67AB65560}" srcOrd="0" destOrd="0" presId="urn:microsoft.com/office/officeart/2005/8/layout/default"/>
    <dgm:cxn modelId="{AFC71B77-8294-4D06-8D32-12D79D23F1F3}" type="presOf" srcId="{F048192F-6CB8-4D25-B3B2-C19B45BDE72A}" destId="{DAA50459-D206-4C41-B606-8812CF60678A}" srcOrd="0" destOrd="0" presId="urn:microsoft.com/office/officeart/2005/8/layout/default"/>
    <dgm:cxn modelId="{C1BAD1A7-F3E9-451C-AF17-BEB259218880}" type="presOf" srcId="{730C5D6A-8631-499A-9EEF-9E9252ECC095}" destId="{CB595703-D414-4682-8CD9-094D816C0FF7}" srcOrd="0" destOrd="0" presId="urn:microsoft.com/office/officeart/2005/8/layout/default"/>
    <dgm:cxn modelId="{2C28ADB0-B799-4A1A-88A7-E75696225538}" type="presOf" srcId="{CCABD93C-B85C-4B77-A49F-6156BF7B7518}" destId="{A212314F-70EC-46DA-8B4D-C469CB8AC346}" srcOrd="0" destOrd="0" presId="urn:microsoft.com/office/officeart/2005/8/layout/default"/>
    <dgm:cxn modelId="{97481BB7-BF9E-4261-BF4C-12A2CD9C2E6B}" srcId="{730C5D6A-8631-499A-9EEF-9E9252ECC095}" destId="{CCABD93C-B85C-4B77-A49F-6156BF7B7518}" srcOrd="2" destOrd="0" parTransId="{ED79D81D-4894-48AC-ABE5-6F029D46AE50}" sibTransId="{953BD8FA-9006-4C9E-9269-0609174F80DE}"/>
    <dgm:cxn modelId="{36647274-2B3F-4A12-9BFC-E19D582BD8F3}" type="presOf" srcId="{0D61D74E-DD2F-494F-95F1-099D283428EA}" destId="{BA0E05C8-3849-4B52-BB5B-3450499FCF22}" srcOrd="0" destOrd="0" presId="urn:microsoft.com/office/officeart/2005/8/layout/default"/>
    <dgm:cxn modelId="{B5C6CA66-2CFA-4E66-8059-D2C9984E0FD5}" srcId="{730C5D6A-8631-499A-9EEF-9E9252ECC095}" destId="{97C3B08E-6741-497C-8C5A-DE09E3AC3473}" srcOrd="5" destOrd="0" parTransId="{A8744B0E-E2FD-453F-870C-4BC1A3D7D381}" sibTransId="{8F050DDF-7F8A-4160-A7DA-AD1A27447F0F}"/>
    <dgm:cxn modelId="{1194B3EE-E5BF-4DFE-BCB0-E4EF97828685}" srcId="{730C5D6A-8631-499A-9EEF-9E9252ECC095}" destId="{7828B6B1-57BD-4436-9386-C959BB4B5D29}" srcOrd="1" destOrd="0" parTransId="{71026428-C05F-4549-A9DB-F07925CB7769}" sibTransId="{B5F8F94E-EE87-4714-A865-84CF53A083EE}"/>
    <dgm:cxn modelId="{32F2B32F-75D4-418E-BB43-97792EA92ED7}" srcId="{730C5D6A-8631-499A-9EEF-9E9252ECC095}" destId="{0D61D74E-DD2F-494F-95F1-099D283428EA}" srcOrd="4" destOrd="0" parTransId="{B8D1D471-7E11-416D-B165-13229691195E}" sibTransId="{F6BE6BFF-57D7-469E-836D-F44DC0064762}"/>
    <dgm:cxn modelId="{FFDB1CE5-76C3-4409-9B50-CFA219C24C9D}" type="presParOf" srcId="{CB595703-D414-4682-8CD9-094D816C0FF7}" destId="{DAA50459-D206-4C41-B606-8812CF60678A}" srcOrd="0" destOrd="0" presId="urn:microsoft.com/office/officeart/2005/8/layout/default"/>
    <dgm:cxn modelId="{93F8DD82-662D-4CF9-87A9-CD17CCB766B2}" type="presParOf" srcId="{CB595703-D414-4682-8CD9-094D816C0FF7}" destId="{E06D6859-D329-4D8D-82C0-E10063FA8AC7}" srcOrd="1" destOrd="0" presId="urn:microsoft.com/office/officeart/2005/8/layout/default"/>
    <dgm:cxn modelId="{4AF37242-F81B-4CAA-94C8-BEBD3C9220F2}" type="presParOf" srcId="{CB595703-D414-4682-8CD9-094D816C0FF7}" destId="{8D332455-C5AE-49EF-BE6B-88ED468E01EC}" srcOrd="2" destOrd="0" presId="urn:microsoft.com/office/officeart/2005/8/layout/default"/>
    <dgm:cxn modelId="{0B5CEE8F-8932-452E-9278-7DA98ADADA99}" type="presParOf" srcId="{CB595703-D414-4682-8CD9-094D816C0FF7}" destId="{FEC3EB3B-42E6-4BD2-8783-F891E712B3C1}" srcOrd="3" destOrd="0" presId="urn:microsoft.com/office/officeart/2005/8/layout/default"/>
    <dgm:cxn modelId="{18A42991-FADA-443A-AE60-A5886A7B5BDC}" type="presParOf" srcId="{CB595703-D414-4682-8CD9-094D816C0FF7}" destId="{A212314F-70EC-46DA-8B4D-C469CB8AC346}" srcOrd="4" destOrd="0" presId="urn:microsoft.com/office/officeart/2005/8/layout/default"/>
    <dgm:cxn modelId="{639BD655-E9EF-41CD-9D72-E2574FE23B68}" type="presParOf" srcId="{CB595703-D414-4682-8CD9-094D816C0FF7}" destId="{329EB1A7-C7DE-41B9-A361-74C590852E68}" srcOrd="5" destOrd="0" presId="urn:microsoft.com/office/officeart/2005/8/layout/default"/>
    <dgm:cxn modelId="{9FF41648-9469-439D-BAED-EE4DF1F475CA}" type="presParOf" srcId="{CB595703-D414-4682-8CD9-094D816C0FF7}" destId="{744F828E-D070-4841-AB59-A149A0E779C6}" srcOrd="6" destOrd="0" presId="urn:microsoft.com/office/officeart/2005/8/layout/default"/>
    <dgm:cxn modelId="{6375502A-FA30-4439-9BA4-BBD507981C1A}" type="presParOf" srcId="{CB595703-D414-4682-8CD9-094D816C0FF7}" destId="{7D464854-AAC3-4A1B-9F54-4A49974BE872}" srcOrd="7" destOrd="0" presId="urn:microsoft.com/office/officeart/2005/8/layout/default"/>
    <dgm:cxn modelId="{75159CFD-F9CA-4C5D-BFED-5DBFD9B680D3}" type="presParOf" srcId="{CB595703-D414-4682-8CD9-094D816C0FF7}" destId="{BA0E05C8-3849-4B52-BB5B-3450499FCF22}" srcOrd="8" destOrd="0" presId="urn:microsoft.com/office/officeart/2005/8/layout/default"/>
    <dgm:cxn modelId="{DDE943B1-9A2D-463E-9CA6-2DB17DFA8473}" type="presParOf" srcId="{CB595703-D414-4682-8CD9-094D816C0FF7}" destId="{9F6DA954-075A-4B20-A526-B78973DB7365}" srcOrd="9" destOrd="0" presId="urn:microsoft.com/office/officeart/2005/8/layout/default"/>
    <dgm:cxn modelId="{3589CE07-1893-4FEA-A932-9A3C53BE810D}" type="presParOf" srcId="{CB595703-D414-4682-8CD9-094D816C0FF7}" destId="{DA32EA34-CAF1-4E04-9D81-65D67AB6556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A95F94-EF7C-40D5-9C71-8563B6E81BDD}" type="doc">
      <dgm:prSet loTypeId="urn:microsoft.com/office/officeart/2005/8/layout/hProcess4" loCatId="process" qsTypeId="urn:microsoft.com/office/officeart/2005/8/quickstyle/simple1#8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5189B30-0BCE-4A59-8E91-E9D1E1AF0868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上游</a:t>
          </a:r>
        </a:p>
      </dgm:t>
    </dgm:pt>
    <dgm:pt modelId="{56F9821D-5E1D-4743-B4EC-765594C07E6C}" type="parTrans" cxnId="{08E38A34-BAF0-4E24-A236-5893C464C64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5E1DA3-4C85-4F3F-B443-E260DF6A3F53}" type="sibTrans" cxnId="{08E38A34-BAF0-4E24-A236-5893C464C64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ECC84C-08CE-4050-BF98-84FFF9DAD0E6}">
      <dgm:prSet phldrT="[文字]"/>
      <dgm:spPr/>
      <dgm:t>
        <a:bodyPr/>
        <a:lstStyle/>
        <a:p>
          <a:r>
            <a:rPr lang="zh-TW" altLang="en-US" b="1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/>
            </a:rPr>
            <a:t>課綱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288403-8B80-4780-8CA6-96682332EF4B}" type="parTrans" cxnId="{2BA608F3-544A-40B7-A7AF-9B249BDA38C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80FB57-FEEA-45B3-83E6-00C0B6D1B584}" type="sibTrans" cxnId="{2BA608F3-544A-40B7-A7AF-9B249BDA38C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5D867D-9ED1-4141-8D2F-91A34B762277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 action="ppaction://hlinkfile"/>
            </a:rPr>
            <a:t>教科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 action="ppaction://hlinkpres?slideindex=1&amp;slidetitle="/>
            </a:rPr>
            <a:t>用書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A2166D-4591-4AB7-9F02-0EEBAC2BEA09}" type="parTrans" cxnId="{7223E5D7-C64E-4DCD-8C59-F5C981FBEA9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B03467-B891-4F48-BAC5-E348904A9691}" type="sibTrans" cxnId="{7223E5D7-C64E-4DCD-8C59-F5C981FBEA9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8C32CB-ACD7-4A27-A9BA-BDECEBBFEEB4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中游</a:t>
          </a:r>
        </a:p>
      </dgm:t>
    </dgm:pt>
    <dgm:pt modelId="{120E101B-5EE2-41D6-9035-662E484C9575}" type="parTrans" cxnId="{785EA920-60D9-4752-9B6E-9AC64328543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303A14-CAEE-483D-A508-833ECABC9ABA}" type="sibTrans" cxnId="{785EA920-60D9-4752-9B6E-9AC64328543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DC1F9B-3B8F-405A-A792-9DBBFC83B99A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課程</a:t>
          </a:r>
        </a:p>
      </dgm:t>
    </dgm:pt>
    <dgm:pt modelId="{C383B5C1-3B4E-4801-B568-1A33E54D7346}" type="parTrans" cxnId="{C2137FA1-9AF5-4168-90D4-F13F2003F73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CE7945-B0BF-4329-8DCB-DCE7A891BF79}" type="sibTrans" cxnId="{C2137FA1-9AF5-4168-90D4-F13F2003F73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5AD9C6-04F7-4E29-A1F6-061AFD8E05A5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教學</a:t>
          </a:r>
        </a:p>
      </dgm:t>
    </dgm:pt>
    <dgm:pt modelId="{BCD14564-48C1-4AB1-97AB-C2CE0BA8A983}" type="parTrans" cxnId="{1C278F73-A72D-4FC8-B56B-853DDC115DA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4F5A4A-B8F7-4289-B709-40B170C469A7}" type="sibTrans" cxnId="{1C278F73-A72D-4FC8-B56B-853DDC115DA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98F2D-2851-4EB9-8423-2F849393E4CF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下游</a:t>
          </a:r>
        </a:p>
      </dgm:t>
    </dgm:pt>
    <dgm:pt modelId="{1C25F6BB-5DDD-458D-A1FA-602AB8A749F9}" type="parTrans" cxnId="{43428552-5FFE-4A93-A9DE-C7E82FE6029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597B5E-59D1-40E7-B08F-1A983045EC30}" type="sibTrans" cxnId="{43428552-5FFE-4A93-A9DE-C7E82FE6029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EC0DAD-DD71-4851-9C1D-BF200E3565FA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 action="ppaction://hlinkfile"/>
            </a:rPr>
            <a:t>評量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92D822-844C-497A-BE6F-17E682745815}" type="parTrans" cxnId="{84289F58-BB73-483E-B89B-F9A267CCBF0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C61B59-1889-413F-AC40-6A15654B82E2}" type="sibTrans" cxnId="{84289F58-BB73-483E-B89B-F9A267CCBF0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6BCFFE-0289-454D-9CE2-B0E95A042570}">
      <dgm:prSet phldrT="[文字]"/>
      <dgm:spPr/>
      <dgm:t>
        <a:bodyPr/>
        <a:lstStyle/>
        <a:p>
          <a:r>
            <a: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 action="ppaction://hlinkfile"/>
            </a:rPr>
            <a:t>考招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759394-A50A-4DCF-A00C-FCC2DFE88297}" type="parTrans" cxnId="{92A02C76-7F60-40ED-9632-E847110CFFA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660020-57AB-462B-B555-8EC2A5A9D588}" type="sibTrans" cxnId="{92A02C76-7F60-40ED-9632-E847110CFFA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3CEC8D-D1E5-481B-B058-7AED140D2FDA}" type="pres">
      <dgm:prSet presAssocID="{D5A95F94-EF7C-40D5-9C71-8563B6E81B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52C4C9E-D35E-4227-8836-5DC7DBC30232}" type="pres">
      <dgm:prSet presAssocID="{D5A95F94-EF7C-40D5-9C71-8563B6E81BDD}" presName="tSp" presStyleCnt="0"/>
      <dgm:spPr/>
    </dgm:pt>
    <dgm:pt modelId="{F2632B86-F202-416C-9AE4-73FF82567A87}" type="pres">
      <dgm:prSet presAssocID="{D5A95F94-EF7C-40D5-9C71-8563B6E81BDD}" presName="bSp" presStyleCnt="0"/>
      <dgm:spPr/>
    </dgm:pt>
    <dgm:pt modelId="{E14CCAE1-007F-4A4E-B194-07D3BD85C361}" type="pres">
      <dgm:prSet presAssocID="{D5A95F94-EF7C-40D5-9C71-8563B6E81BDD}" presName="process" presStyleCnt="0"/>
      <dgm:spPr/>
    </dgm:pt>
    <dgm:pt modelId="{3ED14DB1-4C38-4AC9-8C1C-BDFC7CD057FC}" type="pres">
      <dgm:prSet presAssocID="{45189B30-0BCE-4A59-8E91-E9D1E1AF0868}" presName="composite1" presStyleCnt="0"/>
      <dgm:spPr/>
    </dgm:pt>
    <dgm:pt modelId="{EA575D8E-1F81-4AFA-BDB8-EB188E32136B}" type="pres">
      <dgm:prSet presAssocID="{45189B30-0BCE-4A59-8E91-E9D1E1AF0868}" presName="dummyNode1" presStyleLbl="node1" presStyleIdx="0" presStyleCnt="3"/>
      <dgm:spPr/>
    </dgm:pt>
    <dgm:pt modelId="{6DF640BD-71C5-47CF-98B4-65B1B41B58E1}" type="pres">
      <dgm:prSet presAssocID="{45189B30-0BCE-4A59-8E91-E9D1E1AF0868}" presName="childNode1" presStyleLbl="bgAcc1" presStyleIdx="0" presStyleCnt="3" custScaleX="1177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F174E0-E76E-44BD-8CE8-8032A6E81D8A}" type="pres">
      <dgm:prSet presAssocID="{45189B30-0BCE-4A59-8E91-E9D1E1AF086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B29A18-F234-4FFC-9896-817EE508D997}" type="pres">
      <dgm:prSet presAssocID="{45189B30-0BCE-4A59-8E91-E9D1E1AF0868}" presName="parentNode1" presStyleLbl="node1" presStyleIdx="0" presStyleCnt="3" custLinFactNeighborX="5632" custLinFactNeighborY="-169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D5788A-4D25-402C-B643-913B63746BD2}" type="pres">
      <dgm:prSet presAssocID="{45189B30-0BCE-4A59-8E91-E9D1E1AF0868}" presName="connSite1" presStyleCnt="0"/>
      <dgm:spPr/>
    </dgm:pt>
    <dgm:pt modelId="{9BF62C0C-2E99-4674-9C9B-9900F040D8EE}" type="pres">
      <dgm:prSet presAssocID="{2F5E1DA3-4C85-4F3F-B443-E260DF6A3F53}" presName="Name9" presStyleLbl="sibTrans2D1" presStyleIdx="0" presStyleCnt="2" custAng="21308236"/>
      <dgm:spPr/>
      <dgm:t>
        <a:bodyPr/>
        <a:lstStyle/>
        <a:p>
          <a:endParaRPr lang="zh-TW" altLang="en-US"/>
        </a:p>
      </dgm:t>
    </dgm:pt>
    <dgm:pt modelId="{D6643EE2-31BD-48B0-89F9-E003A116F748}" type="pres">
      <dgm:prSet presAssocID="{7B8C32CB-ACD7-4A27-A9BA-BDECEBBFEEB4}" presName="composite2" presStyleCnt="0"/>
      <dgm:spPr/>
    </dgm:pt>
    <dgm:pt modelId="{56A77401-7BAC-4CA7-B616-DA1EE02DA930}" type="pres">
      <dgm:prSet presAssocID="{7B8C32CB-ACD7-4A27-A9BA-BDECEBBFEEB4}" presName="dummyNode2" presStyleLbl="node1" presStyleIdx="0" presStyleCnt="3"/>
      <dgm:spPr/>
    </dgm:pt>
    <dgm:pt modelId="{6E3E8DBC-FBD0-4471-BBAB-ADD078025D37}" type="pres">
      <dgm:prSet presAssocID="{7B8C32CB-ACD7-4A27-A9BA-BDECEBBFEEB4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372D37-E2B1-4DCB-921A-E09105271842}" type="pres">
      <dgm:prSet presAssocID="{7B8C32CB-ACD7-4A27-A9BA-BDECEBBFEEB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A21A05-23DF-4661-8E65-514CF0CE9A5B}" type="pres">
      <dgm:prSet presAssocID="{7B8C32CB-ACD7-4A27-A9BA-BDECEBBFEEB4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2771D5-3A6F-41FB-B2D9-A6F3C63BD36D}" type="pres">
      <dgm:prSet presAssocID="{7B8C32CB-ACD7-4A27-A9BA-BDECEBBFEEB4}" presName="connSite2" presStyleCnt="0"/>
      <dgm:spPr/>
    </dgm:pt>
    <dgm:pt modelId="{B3441C2E-7377-4B2F-9D88-EA529A85AC4D}" type="pres">
      <dgm:prSet presAssocID="{67303A14-CAEE-483D-A508-833ECABC9ABA}" presName="Name18" presStyleLbl="sibTrans2D1" presStyleIdx="1" presStyleCnt="2" custAng="302813"/>
      <dgm:spPr/>
      <dgm:t>
        <a:bodyPr/>
        <a:lstStyle/>
        <a:p>
          <a:endParaRPr lang="zh-TW" altLang="en-US"/>
        </a:p>
      </dgm:t>
    </dgm:pt>
    <dgm:pt modelId="{E3E89583-4EC8-44D1-8F56-37E10988F187}" type="pres">
      <dgm:prSet presAssocID="{18C98F2D-2851-4EB9-8423-2F849393E4CF}" presName="composite1" presStyleCnt="0"/>
      <dgm:spPr/>
    </dgm:pt>
    <dgm:pt modelId="{11BBBD0C-824C-42D9-B6E4-31DD4E237CD4}" type="pres">
      <dgm:prSet presAssocID="{18C98F2D-2851-4EB9-8423-2F849393E4CF}" presName="dummyNode1" presStyleLbl="node1" presStyleIdx="1" presStyleCnt="3"/>
      <dgm:spPr/>
    </dgm:pt>
    <dgm:pt modelId="{0B1995EB-2488-4D66-9BBB-48AC205F856B}" type="pres">
      <dgm:prSet presAssocID="{18C98F2D-2851-4EB9-8423-2F849393E4CF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FF0B60-A17C-4DF7-8C80-DC4693614C21}" type="pres">
      <dgm:prSet presAssocID="{18C98F2D-2851-4EB9-8423-2F849393E4CF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FD9F2E-8A32-4430-84FF-E6FAAC21AA2F}" type="pres">
      <dgm:prSet presAssocID="{18C98F2D-2851-4EB9-8423-2F849393E4CF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333DC0-2DAC-4497-BE70-964327A6309E}" type="pres">
      <dgm:prSet presAssocID="{18C98F2D-2851-4EB9-8423-2F849393E4CF}" presName="connSite1" presStyleCnt="0"/>
      <dgm:spPr/>
    </dgm:pt>
  </dgm:ptLst>
  <dgm:cxnLst>
    <dgm:cxn modelId="{B013E609-8566-4073-BE87-87A05C9B8558}" type="presOf" srcId="{2FDC1F9B-3B8F-405A-A792-9DBBFC83B99A}" destId="{74372D37-E2B1-4DCB-921A-E09105271842}" srcOrd="1" destOrd="0" presId="urn:microsoft.com/office/officeart/2005/8/layout/hProcess4"/>
    <dgm:cxn modelId="{84289F58-BB73-483E-B89B-F9A267CCBF0A}" srcId="{18C98F2D-2851-4EB9-8423-2F849393E4CF}" destId="{56EC0DAD-DD71-4851-9C1D-BF200E3565FA}" srcOrd="0" destOrd="0" parTransId="{0A92D822-844C-497A-BE6F-17E682745815}" sibTransId="{10C61B59-1889-413F-AC40-6A15654B82E2}"/>
    <dgm:cxn modelId="{8DE257BE-27A7-4A5C-8159-1F2676D6DC90}" type="presOf" srcId="{566BCFFE-0289-454D-9CE2-B0E95A042570}" destId="{0B1995EB-2488-4D66-9BBB-48AC205F856B}" srcOrd="0" destOrd="1" presId="urn:microsoft.com/office/officeart/2005/8/layout/hProcess4"/>
    <dgm:cxn modelId="{B8B2F425-CB18-427E-A3F0-8DE4B0DD0B46}" type="presOf" srcId="{AC5AD9C6-04F7-4E29-A1F6-061AFD8E05A5}" destId="{74372D37-E2B1-4DCB-921A-E09105271842}" srcOrd="1" destOrd="1" presId="urn:microsoft.com/office/officeart/2005/8/layout/hProcess4"/>
    <dgm:cxn modelId="{43428552-5FFE-4A93-A9DE-C7E82FE60296}" srcId="{D5A95F94-EF7C-40D5-9C71-8563B6E81BDD}" destId="{18C98F2D-2851-4EB9-8423-2F849393E4CF}" srcOrd="2" destOrd="0" parTransId="{1C25F6BB-5DDD-458D-A1FA-602AB8A749F9}" sibTransId="{91597B5E-59D1-40E7-B08F-1A983045EC30}"/>
    <dgm:cxn modelId="{7223E5D7-C64E-4DCD-8C59-F5C981FBEA98}" srcId="{45189B30-0BCE-4A59-8E91-E9D1E1AF0868}" destId="{F15D867D-9ED1-4141-8D2F-91A34B762277}" srcOrd="1" destOrd="0" parTransId="{05A2166D-4591-4AB7-9F02-0EEBAC2BEA09}" sibTransId="{ABB03467-B891-4F48-BAC5-E348904A9691}"/>
    <dgm:cxn modelId="{B25D5333-E770-41A3-9862-13071F2D9A17}" type="presOf" srcId="{47ECC84C-08CE-4050-BF98-84FFF9DAD0E6}" destId="{6DF640BD-71C5-47CF-98B4-65B1B41B58E1}" srcOrd="0" destOrd="0" presId="urn:microsoft.com/office/officeart/2005/8/layout/hProcess4"/>
    <dgm:cxn modelId="{92A02C76-7F60-40ED-9632-E847110CFFA9}" srcId="{18C98F2D-2851-4EB9-8423-2F849393E4CF}" destId="{566BCFFE-0289-454D-9CE2-B0E95A042570}" srcOrd="1" destOrd="0" parTransId="{AB759394-A50A-4DCF-A00C-FCC2DFE88297}" sibTransId="{DD660020-57AB-462B-B555-8EC2A5A9D588}"/>
    <dgm:cxn modelId="{CAA3A2EC-8894-4791-AB6A-B45FAF190D78}" type="presOf" srcId="{F15D867D-9ED1-4141-8D2F-91A34B762277}" destId="{32F174E0-E76E-44BD-8CE8-8032A6E81D8A}" srcOrd="1" destOrd="1" presId="urn:microsoft.com/office/officeart/2005/8/layout/hProcess4"/>
    <dgm:cxn modelId="{156C0D36-0F79-4D07-9922-2C213127AB8B}" type="presOf" srcId="{AC5AD9C6-04F7-4E29-A1F6-061AFD8E05A5}" destId="{6E3E8DBC-FBD0-4471-BBAB-ADD078025D37}" srcOrd="0" destOrd="1" presId="urn:microsoft.com/office/officeart/2005/8/layout/hProcess4"/>
    <dgm:cxn modelId="{B0CC2C19-A38A-4084-B569-75E957E433B3}" type="presOf" srcId="{67303A14-CAEE-483D-A508-833ECABC9ABA}" destId="{B3441C2E-7377-4B2F-9D88-EA529A85AC4D}" srcOrd="0" destOrd="0" presId="urn:microsoft.com/office/officeart/2005/8/layout/hProcess4"/>
    <dgm:cxn modelId="{67D63E2F-21AB-4C22-9A96-ACC1A6C56B55}" type="presOf" srcId="{7B8C32CB-ACD7-4A27-A9BA-BDECEBBFEEB4}" destId="{86A21A05-23DF-4661-8E65-514CF0CE9A5B}" srcOrd="0" destOrd="0" presId="urn:microsoft.com/office/officeart/2005/8/layout/hProcess4"/>
    <dgm:cxn modelId="{2BA608F3-544A-40B7-A7AF-9B249BDA38CF}" srcId="{45189B30-0BCE-4A59-8E91-E9D1E1AF0868}" destId="{47ECC84C-08CE-4050-BF98-84FFF9DAD0E6}" srcOrd="0" destOrd="0" parTransId="{05288403-8B80-4780-8CA6-96682332EF4B}" sibTransId="{6F80FB57-FEEA-45B3-83E6-00C0B6D1B584}"/>
    <dgm:cxn modelId="{75C3B662-8B3D-4E3B-A302-CADFF7D556A1}" type="presOf" srcId="{45189B30-0BCE-4A59-8E91-E9D1E1AF0868}" destId="{16B29A18-F234-4FFC-9896-817EE508D997}" srcOrd="0" destOrd="0" presId="urn:microsoft.com/office/officeart/2005/8/layout/hProcess4"/>
    <dgm:cxn modelId="{414AA8AE-81A3-4970-B3CE-CF3806AE4C56}" type="presOf" srcId="{D5A95F94-EF7C-40D5-9C71-8563B6E81BDD}" destId="{A73CEC8D-D1E5-481B-B058-7AED140D2FDA}" srcOrd="0" destOrd="0" presId="urn:microsoft.com/office/officeart/2005/8/layout/hProcess4"/>
    <dgm:cxn modelId="{608DCF30-3640-4F63-8A9E-6713F8C5A962}" type="presOf" srcId="{2FDC1F9B-3B8F-405A-A792-9DBBFC83B99A}" destId="{6E3E8DBC-FBD0-4471-BBAB-ADD078025D37}" srcOrd="0" destOrd="0" presId="urn:microsoft.com/office/officeart/2005/8/layout/hProcess4"/>
    <dgm:cxn modelId="{08E38A34-BAF0-4E24-A236-5893C464C649}" srcId="{D5A95F94-EF7C-40D5-9C71-8563B6E81BDD}" destId="{45189B30-0BCE-4A59-8E91-E9D1E1AF0868}" srcOrd="0" destOrd="0" parTransId="{56F9821D-5E1D-4743-B4EC-765594C07E6C}" sibTransId="{2F5E1DA3-4C85-4F3F-B443-E260DF6A3F53}"/>
    <dgm:cxn modelId="{71CFF8E3-9F6D-4D6B-9F39-8C71ED4B965A}" type="presOf" srcId="{56EC0DAD-DD71-4851-9C1D-BF200E3565FA}" destId="{0B1995EB-2488-4D66-9BBB-48AC205F856B}" srcOrd="0" destOrd="0" presId="urn:microsoft.com/office/officeart/2005/8/layout/hProcess4"/>
    <dgm:cxn modelId="{C2137FA1-9AF5-4168-90D4-F13F2003F735}" srcId="{7B8C32CB-ACD7-4A27-A9BA-BDECEBBFEEB4}" destId="{2FDC1F9B-3B8F-405A-A792-9DBBFC83B99A}" srcOrd="0" destOrd="0" parTransId="{C383B5C1-3B4E-4801-B568-1A33E54D7346}" sibTransId="{99CE7945-B0BF-4329-8DCB-DCE7A891BF79}"/>
    <dgm:cxn modelId="{08DF8CC2-2F44-4FAB-8926-04E539F658D8}" type="presOf" srcId="{56EC0DAD-DD71-4851-9C1D-BF200E3565FA}" destId="{9FFF0B60-A17C-4DF7-8C80-DC4693614C21}" srcOrd="1" destOrd="0" presId="urn:microsoft.com/office/officeart/2005/8/layout/hProcess4"/>
    <dgm:cxn modelId="{0CF8AB3A-897E-4588-9124-0683972F0062}" type="presOf" srcId="{F15D867D-9ED1-4141-8D2F-91A34B762277}" destId="{6DF640BD-71C5-47CF-98B4-65B1B41B58E1}" srcOrd="0" destOrd="1" presId="urn:microsoft.com/office/officeart/2005/8/layout/hProcess4"/>
    <dgm:cxn modelId="{C257D335-AE16-4F1C-8F9E-49D9B5196FEA}" type="presOf" srcId="{2F5E1DA3-4C85-4F3F-B443-E260DF6A3F53}" destId="{9BF62C0C-2E99-4674-9C9B-9900F040D8EE}" srcOrd="0" destOrd="0" presId="urn:microsoft.com/office/officeart/2005/8/layout/hProcess4"/>
    <dgm:cxn modelId="{1C278F73-A72D-4FC8-B56B-853DDC115DA8}" srcId="{7B8C32CB-ACD7-4A27-A9BA-BDECEBBFEEB4}" destId="{AC5AD9C6-04F7-4E29-A1F6-061AFD8E05A5}" srcOrd="1" destOrd="0" parTransId="{BCD14564-48C1-4AB1-97AB-C2CE0BA8A983}" sibTransId="{484F5A4A-B8F7-4289-B709-40B170C469A7}"/>
    <dgm:cxn modelId="{785EA920-60D9-4752-9B6E-9AC64328543C}" srcId="{D5A95F94-EF7C-40D5-9C71-8563B6E81BDD}" destId="{7B8C32CB-ACD7-4A27-A9BA-BDECEBBFEEB4}" srcOrd="1" destOrd="0" parTransId="{120E101B-5EE2-41D6-9035-662E484C9575}" sibTransId="{67303A14-CAEE-483D-A508-833ECABC9ABA}"/>
    <dgm:cxn modelId="{5CC263FF-24AB-4B61-BA50-CDAF1128909E}" type="presOf" srcId="{18C98F2D-2851-4EB9-8423-2F849393E4CF}" destId="{9CFD9F2E-8A32-4430-84FF-E6FAAC21AA2F}" srcOrd="0" destOrd="0" presId="urn:microsoft.com/office/officeart/2005/8/layout/hProcess4"/>
    <dgm:cxn modelId="{42EB99AF-D7DB-4B9C-AC9B-B98501D52E83}" type="presOf" srcId="{47ECC84C-08CE-4050-BF98-84FFF9DAD0E6}" destId="{32F174E0-E76E-44BD-8CE8-8032A6E81D8A}" srcOrd="1" destOrd="0" presId="urn:microsoft.com/office/officeart/2005/8/layout/hProcess4"/>
    <dgm:cxn modelId="{36D5EEC1-4FDE-489F-BE70-C95F42A3DC65}" type="presOf" srcId="{566BCFFE-0289-454D-9CE2-B0E95A042570}" destId="{9FFF0B60-A17C-4DF7-8C80-DC4693614C21}" srcOrd="1" destOrd="1" presId="urn:microsoft.com/office/officeart/2005/8/layout/hProcess4"/>
    <dgm:cxn modelId="{D0C33BAD-33EE-4FAB-B563-D5D2CE6AFC08}" type="presParOf" srcId="{A73CEC8D-D1E5-481B-B058-7AED140D2FDA}" destId="{352C4C9E-D35E-4227-8836-5DC7DBC30232}" srcOrd="0" destOrd="0" presId="urn:microsoft.com/office/officeart/2005/8/layout/hProcess4"/>
    <dgm:cxn modelId="{FB617E11-EE87-4B2D-AEC9-189CFBF4AFA9}" type="presParOf" srcId="{A73CEC8D-D1E5-481B-B058-7AED140D2FDA}" destId="{F2632B86-F202-416C-9AE4-73FF82567A87}" srcOrd="1" destOrd="0" presId="urn:microsoft.com/office/officeart/2005/8/layout/hProcess4"/>
    <dgm:cxn modelId="{A82B5A99-A231-4B30-BE3A-4FC7DA724D8A}" type="presParOf" srcId="{A73CEC8D-D1E5-481B-B058-7AED140D2FDA}" destId="{E14CCAE1-007F-4A4E-B194-07D3BD85C361}" srcOrd="2" destOrd="0" presId="urn:microsoft.com/office/officeart/2005/8/layout/hProcess4"/>
    <dgm:cxn modelId="{001824C7-55FA-48CA-8096-1571025CC00D}" type="presParOf" srcId="{E14CCAE1-007F-4A4E-B194-07D3BD85C361}" destId="{3ED14DB1-4C38-4AC9-8C1C-BDFC7CD057FC}" srcOrd="0" destOrd="0" presId="urn:microsoft.com/office/officeart/2005/8/layout/hProcess4"/>
    <dgm:cxn modelId="{3AA15F5A-C919-435B-B0A0-1FEC057CFF8A}" type="presParOf" srcId="{3ED14DB1-4C38-4AC9-8C1C-BDFC7CD057FC}" destId="{EA575D8E-1F81-4AFA-BDB8-EB188E32136B}" srcOrd="0" destOrd="0" presId="urn:microsoft.com/office/officeart/2005/8/layout/hProcess4"/>
    <dgm:cxn modelId="{9A54A87C-DB70-47A9-B381-10FDA2194B28}" type="presParOf" srcId="{3ED14DB1-4C38-4AC9-8C1C-BDFC7CD057FC}" destId="{6DF640BD-71C5-47CF-98B4-65B1B41B58E1}" srcOrd="1" destOrd="0" presId="urn:microsoft.com/office/officeart/2005/8/layout/hProcess4"/>
    <dgm:cxn modelId="{BFC10685-F5D2-41AE-8741-515A466C4668}" type="presParOf" srcId="{3ED14DB1-4C38-4AC9-8C1C-BDFC7CD057FC}" destId="{32F174E0-E76E-44BD-8CE8-8032A6E81D8A}" srcOrd="2" destOrd="0" presId="urn:microsoft.com/office/officeart/2005/8/layout/hProcess4"/>
    <dgm:cxn modelId="{BD7049C2-51AF-47D1-AAB3-AA87B12ED2F0}" type="presParOf" srcId="{3ED14DB1-4C38-4AC9-8C1C-BDFC7CD057FC}" destId="{16B29A18-F234-4FFC-9896-817EE508D997}" srcOrd="3" destOrd="0" presId="urn:microsoft.com/office/officeart/2005/8/layout/hProcess4"/>
    <dgm:cxn modelId="{B6F2F3A3-B8CC-4F42-824B-D200704B65B0}" type="presParOf" srcId="{3ED14DB1-4C38-4AC9-8C1C-BDFC7CD057FC}" destId="{FAD5788A-4D25-402C-B643-913B63746BD2}" srcOrd="4" destOrd="0" presId="urn:microsoft.com/office/officeart/2005/8/layout/hProcess4"/>
    <dgm:cxn modelId="{0D6D90BC-7DEB-475A-9F6C-CCD3D23E2460}" type="presParOf" srcId="{E14CCAE1-007F-4A4E-B194-07D3BD85C361}" destId="{9BF62C0C-2E99-4674-9C9B-9900F040D8EE}" srcOrd="1" destOrd="0" presId="urn:microsoft.com/office/officeart/2005/8/layout/hProcess4"/>
    <dgm:cxn modelId="{64D29463-3380-4CBB-B03C-149C1098E830}" type="presParOf" srcId="{E14CCAE1-007F-4A4E-B194-07D3BD85C361}" destId="{D6643EE2-31BD-48B0-89F9-E003A116F748}" srcOrd="2" destOrd="0" presId="urn:microsoft.com/office/officeart/2005/8/layout/hProcess4"/>
    <dgm:cxn modelId="{BD9803F2-40B1-4D6E-8C22-523E002E597A}" type="presParOf" srcId="{D6643EE2-31BD-48B0-89F9-E003A116F748}" destId="{56A77401-7BAC-4CA7-B616-DA1EE02DA930}" srcOrd="0" destOrd="0" presId="urn:microsoft.com/office/officeart/2005/8/layout/hProcess4"/>
    <dgm:cxn modelId="{4C974627-447F-41D0-8F7D-CB7BA7EC3480}" type="presParOf" srcId="{D6643EE2-31BD-48B0-89F9-E003A116F748}" destId="{6E3E8DBC-FBD0-4471-BBAB-ADD078025D37}" srcOrd="1" destOrd="0" presId="urn:microsoft.com/office/officeart/2005/8/layout/hProcess4"/>
    <dgm:cxn modelId="{0FAA7957-A48F-4CB8-8995-E855BFB4B8DB}" type="presParOf" srcId="{D6643EE2-31BD-48B0-89F9-E003A116F748}" destId="{74372D37-E2B1-4DCB-921A-E09105271842}" srcOrd="2" destOrd="0" presId="urn:microsoft.com/office/officeart/2005/8/layout/hProcess4"/>
    <dgm:cxn modelId="{DA0160BC-4916-4C91-BF0F-64FC1DEC75DC}" type="presParOf" srcId="{D6643EE2-31BD-48B0-89F9-E003A116F748}" destId="{86A21A05-23DF-4661-8E65-514CF0CE9A5B}" srcOrd="3" destOrd="0" presId="urn:microsoft.com/office/officeart/2005/8/layout/hProcess4"/>
    <dgm:cxn modelId="{D12187DA-0E0B-4A74-AD20-7ECDB1CBCE42}" type="presParOf" srcId="{D6643EE2-31BD-48B0-89F9-E003A116F748}" destId="{F02771D5-3A6F-41FB-B2D9-A6F3C63BD36D}" srcOrd="4" destOrd="0" presId="urn:microsoft.com/office/officeart/2005/8/layout/hProcess4"/>
    <dgm:cxn modelId="{E26A20D6-CC91-426A-A625-EEE8BAB39E35}" type="presParOf" srcId="{E14CCAE1-007F-4A4E-B194-07D3BD85C361}" destId="{B3441C2E-7377-4B2F-9D88-EA529A85AC4D}" srcOrd="3" destOrd="0" presId="urn:microsoft.com/office/officeart/2005/8/layout/hProcess4"/>
    <dgm:cxn modelId="{6A706062-E4C1-4EFF-A9E7-572BB35DA5C7}" type="presParOf" srcId="{E14CCAE1-007F-4A4E-B194-07D3BD85C361}" destId="{E3E89583-4EC8-44D1-8F56-37E10988F187}" srcOrd="4" destOrd="0" presId="urn:microsoft.com/office/officeart/2005/8/layout/hProcess4"/>
    <dgm:cxn modelId="{DC1FB2B1-A9D4-472F-A8CB-E210A4316990}" type="presParOf" srcId="{E3E89583-4EC8-44D1-8F56-37E10988F187}" destId="{11BBBD0C-824C-42D9-B6E4-31DD4E237CD4}" srcOrd="0" destOrd="0" presId="urn:microsoft.com/office/officeart/2005/8/layout/hProcess4"/>
    <dgm:cxn modelId="{7CDB31A7-394E-433E-8665-ACB920970B21}" type="presParOf" srcId="{E3E89583-4EC8-44D1-8F56-37E10988F187}" destId="{0B1995EB-2488-4D66-9BBB-48AC205F856B}" srcOrd="1" destOrd="0" presId="urn:microsoft.com/office/officeart/2005/8/layout/hProcess4"/>
    <dgm:cxn modelId="{B8310BEF-5321-4CAF-AAA6-7CCA1D621225}" type="presParOf" srcId="{E3E89583-4EC8-44D1-8F56-37E10988F187}" destId="{9FFF0B60-A17C-4DF7-8C80-DC4693614C21}" srcOrd="2" destOrd="0" presId="urn:microsoft.com/office/officeart/2005/8/layout/hProcess4"/>
    <dgm:cxn modelId="{CAC9F117-F837-4641-A953-D0E90AA82E3D}" type="presParOf" srcId="{E3E89583-4EC8-44D1-8F56-37E10988F187}" destId="{9CFD9F2E-8A32-4430-84FF-E6FAAC21AA2F}" srcOrd="3" destOrd="0" presId="urn:microsoft.com/office/officeart/2005/8/layout/hProcess4"/>
    <dgm:cxn modelId="{DD885DA5-2B54-4B86-B9AE-34C4084FC947}" type="presParOf" srcId="{E3E89583-4EC8-44D1-8F56-37E10988F187}" destId="{2D333DC0-2DAC-4497-BE70-964327A6309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#6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整合知識、技能與態度</a:t>
          </a: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情境脈絡化的學習</a:t>
          </a: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學習方法及策略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活用實踐的表現</a:t>
          </a: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584081-392F-4B40-B582-D41CB9531DE7}" type="presOf" srcId="{ED52FEB6-FD99-4108-A2A6-EB904A9DA24A}" destId="{5D35B74E-FA5E-4CBD-A81A-B9DA938CC41A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ECEB17B7-2C30-431B-AE71-984E7BB8D67D}" type="presOf" srcId="{05CE4506-3939-40AD-89A5-AF68080CFBC8}" destId="{89CA2C92-1C19-4274-AAA7-3D91B827B6CE}" srcOrd="0" destOrd="0" presId="urn:microsoft.com/office/officeart/2005/8/layout/venn3"/>
    <dgm:cxn modelId="{54E253CC-71D0-4385-BFF4-2F7479EE25ED}" type="presOf" srcId="{695A1B4D-CF13-4235-9DC7-C1864BA925FE}" destId="{ED043B91-A83C-4D01-A798-B12100C215BE}" srcOrd="0" destOrd="0" presId="urn:microsoft.com/office/officeart/2005/8/layout/venn3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B6B55E75-05A9-4CEA-9852-0926ACEFBA5A}" type="presOf" srcId="{E1C2496E-0635-439D-A7DC-57D01ACDC57A}" destId="{62C80D46-0835-4038-97A2-D68798CEC271}" srcOrd="0" destOrd="0" presId="urn:microsoft.com/office/officeart/2005/8/layout/venn3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A8459D86-DD16-48F2-9ED5-B3EED92A86CA}" type="presOf" srcId="{36079B1A-9ECA-4141-B929-2A48759B4557}" destId="{95915C4A-70EC-4FBE-B2CD-86B61962E913}" srcOrd="0" destOrd="0" presId="urn:microsoft.com/office/officeart/2005/8/layout/venn3"/>
    <dgm:cxn modelId="{1D9D45AC-827B-4F30-B044-24130497F0B7}" type="presParOf" srcId="{89CA2C92-1C19-4274-AAA7-3D91B827B6CE}" destId="{ED043B91-A83C-4D01-A798-B12100C215BE}" srcOrd="0" destOrd="0" presId="urn:microsoft.com/office/officeart/2005/8/layout/venn3"/>
    <dgm:cxn modelId="{4AF016A5-B025-4957-B685-0DA7E2EBC3B5}" type="presParOf" srcId="{89CA2C92-1C19-4274-AAA7-3D91B827B6CE}" destId="{1A882255-9A32-4B90-92B0-C00B10C4CD4D}" srcOrd="1" destOrd="0" presId="urn:microsoft.com/office/officeart/2005/8/layout/venn3"/>
    <dgm:cxn modelId="{2B2EFCAF-EF5E-4042-B780-5772071F1652}" type="presParOf" srcId="{89CA2C92-1C19-4274-AAA7-3D91B827B6CE}" destId="{95915C4A-70EC-4FBE-B2CD-86B61962E913}" srcOrd="2" destOrd="0" presId="urn:microsoft.com/office/officeart/2005/8/layout/venn3"/>
    <dgm:cxn modelId="{8CEE14A0-02D5-4C8F-97CB-FBE4B3BAEB46}" type="presParOf" srcId="{89CA2C92-1C19-4274-AAA7-3D91B827B6CE}" destId="{F41309D2-7E0A-4E9E-BBFD-337B20DD16E7}" srcOrd="3" destOrd="0" presId="urn:microsoft.com/office/officeart/2005/8/layout/venn3"/>
    <dgm:cxn modelId="{6B25F0BA-3FAF-4B12-A372-E2E12070E535}" type="presParOf" srcId="{89CA2C92-1C19-4274-AAA7-3D91B827B6CE}" destId="{5D35B74E-FA5E-4CBD-A81A-B9DA938CC41A}" srcOrd="4" destOrd="0" presId="urn:microsoft.com/office/officeart/2005/8/layout/venn3"/>
    <dgm:cxn modelId="{6892C441-9385-42E1-8247-D2425B1CEDDE}" type="presParOf" srcId="{89CA2C92-1C19-4274-AAA7-3D91B827B6CE}" destId="{F7BA8767-0BDB-4F49-90D1-66361B1F6A83}" srcOrd="5" destOrd="0" presId="urn:microsoft.com/office/officeart/2005/8/layout/venn3"/>
    <dgm:cxn modelId="{EC2B901B-760A-4F5F-B87B-854C904FF692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43E0A5-6097-4986-8B98-F15BE7928D80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37BE8D3-E76E-4A44-8657-17EEE78EBC95}">
      <dgm:prSet phldrT="[文字]" custT="1"/>
      <dgm:spPr/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彈性學習：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節數</a:t>
          </a:r>
          <a:r>
            <a: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</a:t>
          </a:r>
        </a:p>
      </dgm:t>
    </dgm:pt>
    <dgm:pt modelId="{C4FEF87E-D815-4014-9EAD-1C6C2917EC6B}" type="parTrans" cxnId="{662DEA3E-2971-4670-8CA2-E74FBE3ADE31}">
      <dgm:prSet/>
      <dgm:spPr/>
      <dgm:t>
        <a:bodyPr/>
        <a:lstStyle/>
        <a:p>
          <a:endParaRPr lang="zh-TW" altLang="en-US"/>
        </a:p>
      </dgm:t>
    </dgm:pt>
    <dgm:pt modelId="{C6D0D10E-D47A-4763-BDB9-51ABF14514D9}" type="sibTrans" cxnId="{662DEA3E-2971-4670-8CA2-E74FBE3ADE31}">
      <dgm:prSet/>
      <dgm:spPr/>
      <dgm:t>
        <a:bodyPr/>
        <a:lstStyle/>
        <a:p>
          <a:endParaRPr lang="zh-TW" altLang="en-US"/>
        </a:p>
      </dgm:t>
    </dgm:pt>
    <dgm:pt modelId="{533C3BAE-C4FA-4B03-9476-3B80202638A3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彰顯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意義價值性</a:t>
          </a:r>
        </a:p>
      </dgm:t>
    </dgm:pt>
    <dgm:pt modelId="{F5E2DF0F-7539-4054-AB55-05D9A2A5BBEF}" type="parTrans" cxnId="{81D7A8F4-1E96-44A6-8EFD-2ACA60CB7608}">
      <dgm:prSet/>
      <dgm:spPr/>
      <dgm:t>
        <a:bodyPr/>
        <a:lstStyle/>
        <a:p>
          <a:endParaRPr lang="zh-TW" altLang="en-US"/>
        </a:p>
      </dgm:t>
    </dgm:pt>
    <dgm:pt modelId="{C26C64D8-9B26-4B2A-B76D-EBF8C538B63A}" type="sibTrans" cxnId="{81D7A8F4-1E96-44A6-8EFD-2ACA60CB7608}">
      <dgm:prSet/>
      <dgm:spPr/>
      <dgm:t>
        <a:bodyPr/>
        <a:lstStyle/>
        <a:p>
          <a:endParaRPr lang="zh-TW" altLang="en-US"/>
        </a:p>
      </dgm:t>
    </dgm:pt>
    <dgm:pt modelId="{9E5A2344-2899-4204-BA0C-9311E0090734}">
      <dgm:prSet phldrT="[文字]" custT="1"/>
      <dgm:spPr/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具備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系統邏輯性</a:t>
          </a:r>
        </a:p>
      </dgm:t>
    </dgm:pt>
    <dgm:pt modelId="{8D262B48-FD02-4113-8CE9-A4B67E3AB937}" type="parTrans" cxnId="{D1E5BB3F-AC23-473B-890D-659108ACEFAA}">
      <dgm:prSet/>
      <dgm:spPr/>
      <dgm:t>
        <a:bodyPr/>
        <a:lstStyle/>
        <a:p>
          <a:endParaRPr lang="zh-TW" altLang="en-US"/>
        </a:p>
      </dgm:t>
    </dgm:pt>
    <dgm:pt modelId="{52B663AA-F330-4499-BD4B-C518ADDEB71B}" type="sibTrans" cxnId="{D1E5BB3F-AC23-473B-890D-659108ACEFAA}">
      <dgm:prSet/>
      <dgm:spPr/>
      <dgm:t>
        <a:bodyPr/>
        <a:lstStyle/>
        <a:p>
          <a:endParaRPr lang="zh-TW" altLang="en-US"/>
        </a:p>
      </dgm:t>
    </dgm:pt>
    <dgm:pt modelId="{1E6CA98A-3531-4B0C-800D-7C6557390FC4}">
      <dgm:prSet phldrT="[文字]" custT="1"/>
      <dgm:spPr>
        <a:solidFill>
          <a:srgbClr val="8D74AC"/>
        </a:solidFill>
      </dgm:spPr>
      <dgm:t>
        <a:bodyPr/>
        <a:lstStyle/>
        <a:p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符合</a:t>
          </a:r>
          <a:r>
            <a: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新課綱規範</a:t>
          </a:r>
        </a:p>
      </dgm:t>
    </dgm:pt>
    <dgm:pt modelId="{F0D0B8A5-C51E-42D0-97E1-0FA428A4CD27}" type="parTrans" cxnId="{D82D5EC3-2F66-4F62-8B9A-CE9EC137EA2C}">
      <dgm:prSet/>
      <dgm:spPr/>
      <dgm:t>
        <a:bodyPr/>
        <a:lstStyle/>
        <a:p>
          <a:endParaRPr lang="zh-TW" altLang="en-US"/>
        </a:p>
      </dgm:t>
    </dgm:pt>
    <dgm:pt modelId="{7603A222-4BEC-448F-83FF-D7A5F3508365}" type="sibTrans" cxnId="{D82D5EC3-2F66-4F62-8B9A-CE9EC137EA2C}">
      <dgm:prSet/>
      <dgm:spPr/>
      <dgm:t>
        <a:bodyPr/>
        <a:lstStyle/>
        <a:p>
          <a:endParaRPr lang="zh-TW" altLang="en-US"/>
        </a:p>
      </dgm:t>
    </dgm:pt>
    <dgm:pt modelId="{0E993C37-E406-4705-972F-2DD2BE340579}" type="pres">
      <dgm:prSet presAssocID="{6A43E0A5-6097-4986-8B98-F15BE7928D8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130FD92-7742-4BFE-A5F4-6EC1D91E80F7}" type="pres">
      <dgm:prSet presAssocID="{837BE8D3-E76E-4A44-8657-17EEE78EBC95}" presName="root" presStyleCnt="0">
        <dgm:presLayoutVars>
          <dgm:chMax/>
          <dgm:chPref val="4"/>
        </dgm:presLayoutVars>
      </dgm:prSet>
      <dgm:spPr/>
    </dgm:pt>
    <dgm:pt modelId="{F144D983-8318-4630-B5B6-BF5AE967B7D3}" type="pres">
      <dgm:prSet presAssocID="{837BE8D3-E76E-4A44-8657-17EEE78EBC95}" presName="rootComposite" presStyleCnt="0">
        <dgm:presLayoutVars/>
      </dgm:prSet>
      <dgm:spPr/>
    </dgm:pt>
    <dgm:pt modelId="{AB4D4BE2-3C3A-48C2-BE6B-CBE12441690B}" type="pres">
      <dgm:prSet presAssocID="{837BE8D3-E76E-4A44-8657-17EEE78EBC95}" presName="rootText" presStyleLbl="node0" presStyleIdx="0" presStyleCnt="1" custScaleX="103374">
        <dgm:presLayoutVars>
          <dgm:chMax/>
          <dgm:chPref val="4"/>
        </dgm:presLayoutVars>
      </dgm:prSet>
      <dgm:spPr/>
      <dgm:t>
        <a:bodyPr/>
        <a:lstStyle/>
        <a:p>
          <a:endParaRPr lang="zh-TW" altLang="en-US"/>
        </a:p>
      </dgm:t>
    </dgm:pt>
    <dgm:pt modelId="{F2B52E6C-8E6D-4B94-A603-5BDBC320CC26}" type="pres">
      <dgm:prSet presAssocID="{837BE8D3-E76E-4A44-8657-17EEE78EBC95}" presName="childShape" presStyleCnt="0">
        <dgm:presLayoutVars>
          <dgm:chMax val="0"/>
          <dgm:chPref val="0"/>
        </dgm:presLayoutVars>
      </dgm:prSet>
      <dgm:spPr/>
    </dgm:pt>
    <dgm:pt modelId="{3EF0DB82-2E0D-4E70-8AD4-EA33730DD1D5}" type="pres">
      <dgm:prSet presAssocID="{1E6CA98A-3531-4B0C-800D-7C6557390FC4}" presName="childComposite" presStyleCnt="0">
        <dgm:presLayoutVars>
          <dgm:chMax val="0"/>
          <dgm:chPref val="0"/>
        </dgm:presLayoutVars>
      </dgm:prSet>
      <dgm:spPr/>
    </dgm:pt>
    <dgm:pt modelId="{48C12D6E-1703-4746-A6B7-16A536A6338B}" type="pres">
      <dgm:prSet presAssocID="{1E6CA98A-3531-4B0C-800D-7C6557390FC4}" presName="Image" presStyleLbl="node1" presStyleIdx="0" presStyleCnt="3" custScaleX="129046" custLinFactNeighborX="-24216" custLinFactNeighborY="-790"/>
      <dgm:spPr>
        <a:solidFill>
          <a:schemeClr val="bg1">
            <a:lumMod val="85000"/>
          </a:schemeClr>
        </a:solidFill>
      </dgm:spPr>
    </dgm:pt>
    <dgm:pt modelId="{DBED1AF9-DAF2-40CB-B4DB-F166B444F7F8}" type="pres">
      <dgm:prSet presAssocID="{1E6CA98A-3531-4B0C-800D-7C6557390FC4}" presName="childText" presStyleLbl="lnNode1" presStyleIdx="0" presStyleCnt="3" custScaleX="88226" custLinFactNeighborX="3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68AA6D-172F-46A5-8087-4F74A49DA7E4}" type="pres">
      <dgm:prSet presAssocID="{533C3BAE-C4FA-4B03-9476-3B80202638A3}" presName="childComposite" presStyleCnt="0">
        <dgm:presLayoutVars>
          <dgm:chMax val="0"/>
          <dgm:chPref val="0"/>
        </dgm:presLayoutVars>
      </dgm:prSet>
      <dgm:spPr/>
    </dgm:pt>
    <dgm:pt modelId="{8696233E-4FC4-4B91-9206-1C28A4D45A07}" type="pres">
      <dgm:prSet presAssocID="{533C3BAE-C4FA-4B03-9476-3B80202638A3}" presName="Image" presStyleLbl="node1" presStyleIdx="1" presStyleCnt="3" custScaleX="126434" custLinFactNeighborX="-28155" custLinFactNeighborY="-2166"/>
      <dgm:spPr>
        <a:solidFill>
          <a:schemeClr val="accent6">
            <a:lumMod val="20000"/>
            <a:lumOff val="80000"/>
          </a:schemeClr>
        </a:solidFill>
      </dgm:spPr>
    </dgm:pt>
    <dgm:pt modelId="{6EFB1E09-96BD-4C83-AAF4-7C0F89381CF8}" type="pres">
      <dgm:prSet presAssocID="{533C3BAE-C4FA-4B03-9476-3B80202638A3}" presName="childText" presStyleLbl="lnNode1" presStyleIdx="1" presStyleCnt="3" custScaleX="87680" custLinFactNeighborX="3287" custLinFactNeighborY="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D53427-90C0-4B08-96C7-1AAA740B33B0}" type="pres">
      <dgm:prSet presAssocID="{9E5A2344-2899-4204-BA0C-9311E0090734}" presName="childComposite" presStyleCnt="0">
        <dgm:presLayoutVars>
          <dgm:chMax val="0"/>
          <dgm:chPref val="0"/>
        </dgm:presLayoutVars>
      </dgm:prSet>
      <dgm:spPr/>
    </dgm:pt>
    <dgm:pt modelId="{3BBE6CE6-3619-4286-B18B-6E96390C458A}" type="pres">
      <dgm:prSet presAssocID="{9E5A2344-2899-4204-BA0C-9311E0090734}" presName="Image" presStyleLbl="node1" presStyleIdx="2" presStyleCnt="3" custScaleX="125620" custLinFactNeighborX="-26622" custLinFactNeighborY="-3226"/>
      <dgm:spPr>
        <a:solidFill>
          <a:schemeClr val="accent1">
            <a:lumMod val="20000"/>
            <a:lumOff val="80000"/>
          </a:schemeClr>
        </a:solidFill>
      </dgm:spPr>
    </dgm:pt>
    <dgm:pt modelId="{A727297F-D1A1-47FF-A31F-476FF2F20E0B}" type="pres">
      <dgm:prSet presAssocID="{9E5A2344-2899-4204-BA0C-9311E0090734}" presName="childText" presStyleLbl="lnNode1" presStyleIdx="2" presStyleCnt="3" custScaleX="88546" custLinFactNeighborX="3639" custLinFactNeighborY="-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AA5C8D3-3F28-4D61-92ED-827243DBFE96}" type="presOf" srcId="{1E6CA98A-3531-4B0C-800D-7C6557390FC4}" destId="{DBED1AF9-DAF2-40CB-B4DB-F166B444F7F8}" srcOrd="0" destOrd="0" presId="urn:microsoft.com/office/officeart/2008/layout/PictureAccentList"/>
    <dgm:cxn modelId="{D82D5EC3-2F66-4F62-8B9A-CE9EC137EA2C}" srcId="{837BE8D3-E76E-4A44-8657-17EEE78EBC95}" destId="{1E6CA98A-3531-4B0C-800D-7C6557390FC4}" srcOrd="0" destOrd="0" parTransId="{F0D0B8A5-C51E-42D0-97E1-0FA428A4CD27}" sibTransId="{7603A222-4BEC-448F-83FF-D7A5F3508365}"/>
    <dgm:cxn modelId="{D1E5BB3F-AC23-473B-890D-659108ACEFAA}" srcId="{837BE8D3-E76E-4A44-8657-17EEE78EBC95}" destId="{9E5A2344-2899-4204-BA0C-9311E0090734}" srcOrd="2" destOrd="0" parTransId="{8D262B48-FD02-4113-8CE9-A4B67E3AB937}" sibTransId="{52B663AA-F330-4499-BD4B-C518ADDEB71B}"/>
    <dgm:cxn modelId="{A2D7D747-291F-4590-9821-389AB5D3D9E8}" type="presOf" srcId="{533C3BAE-C4FA-4B03-9476-3B80202638A3}" destId="{6EFB1E09-96BD-4C83-AAF4-7C0F89381CF8}" srcOrd="0" destOrd="0" presId="urn:microsoft.com/office/officeart/2008/layout/PictureAccentList"/>
    <dgm:cxn modelId="{7E472D3E-F5B5-4A89-954A-D21EBF6A81B6}" type="presOf" srcId="{6A43E0A5-6097-4986-8B98-F15BE7928D80}" destId="{0E993C37-E406-4705-972F-2DD2BE340579}" srcOrd="0" destOrd="0" presId="urn:microsoft.com/office/officeart/2008/layout/PictureAccentList"/>
    <dgm:cxn modelId="{662DEA3E-2971-4670-8CA2-E74FBE3ADE31}" srcId="{6A43E0A5-6097-4986-8B98-F15BE7928D80}" destId="{837BE8D3-E76E-4A44-8657-17EEE78EBC95}" srcOrd="0" destOrd="0" parTransId="{C4FEF87E-D815-4014-9EAD-1C6C2917EC6B}" sibTransId="{C6D0D10E-D47A-4763-BDB9-51ABF14514D9}"/>
    <dgm:cxn modelId="{96BDB8CB-36D5-4538-879B-D86F643EAB41}" type="presOf" srcId="{837BE8D3-E76E-4A44-8657-17EEE78EBC95}" destId="{AB4D4BE2-3C3A-48C2-BE6B-CBE12441690B}" srcOrd="0" destOrd="0" presId="urn:microsoft.com/office/officeart/2008/layout/PictureAccentList"/>
    <dgm:cxn modelId="{81D7A8F4-1E96-44A6-8EFD-2ACA60CB7608}" srcId="{837BE8D3-E76E-4A44-8657-17EEE78EBC95}" destId="{533C3BAE-C4FA-4B03-9476-3B80202638A3}" srcOrd="1" destOrd="0" parTransId="{F5E2DF0F-7539-4054-AB55-05D9A2A5BBEF}" sibTransId="{C26C64D8-9B26-4B2A-B76D-EBF8C538B63A}"/>
    <dgm:cxn modelId="{F5546ED1-F321-42CF-9759-9B127B10B684}" type="presOf" srcId="{9E5A2344-2899-4204-BA0C-9311E0090734}" destId="{A727297F-D1A1-47FF-A31F-476FF2F20E0B}" srcOrd="0" destOrd="0" presId="urn:microsoft.com/office/officeart/2008/layout/PictureAccentList"/>
    <dgm:cxn modelId="{A31B1FE4-CAA4-41BD-A437-C3843B1E6693}" type="presParOf" srcId="{0E993C37-E406-4705-972F-2DD2BE340579}" destId="{2130FD92-7742-4BFE-A5F4-6EC1D91E80F7}" srcOrd="0" destOrd="0" presId="urn:microsoft.com/office/officeart/2008/layout/PictureAccentList"/>
    <dgm:cxn modelId="{E26358B2-A074-436F-BC51-B5C0796A7C36}" type="presParOf" srcId="{2130FD92-7742-4BFE-A5F4-6EC1D91E80F7}" destId="{F144D983-8318-4630-B5B6-BF5AE967B7D3}" srcOrd="0" destOrd="0" presId="urn:microsoft.com/office/officeart/2008/layout/PictureAccentList"/>
    <dgm:cxn modelId="{79B5FB74-202A-4C38-8145-286EC378B77E}" type="presParOf" srcId="{F144D983-8318-4630-B5B6-BF5AE967B7D3}" destId="{AB4D4BE2-3C3A-48C2-BE6B-CBE12441690B}" srcOrd="0" destOrd="0" presId="urn:microsoft.com/office/officeart/2008/layout/PictureAccentList"/>
    <dgm:cxn modelId="{95F40602-620F-416E-8B26-75448515183C}" type="presParOf" srcId="{2130FD92-7742-4BFE-A5F4-6EC1D91E80F7}" destId="{F2B52E6C-8E6D-4B94-A603-5BDBC320CC26}" srcOrd="1" destOrd="0" presId="urn:microsoft.com/office/officeart/2008/layout/PictureAccentList"/>
    <dgm:cxn modelId="{D3752436-03EF-4DC5-B935-5C515FF150A0}" type="presParOf" srcId="{F2B52E6C-8E6D-4B94-A603-5BDBC320CC26}" destId="{3EF0DB82-2E0D-4E70-8AD4-EA33730DD1D5}" srcOrd="0" destOrd="0" presId="urn:microsoft.com/office/officeart/2008/layout/PictureAccentList"/>
    <dgm:cxn modelId="{698B09BE-9F52-4147-9201-F1F197A28B49}" type="presParOf" srcId="{3EF0DB82-2E0D-4E70-8AD4-EA33730DD1D5}" destId="{48C12D6E-1703-4746-A6B7-16A536A6338B}" srcOrd="0" destOrd="0" presId="urn:microsoft.com/office/officeart/2008/layout/PictureAccentList"/>
    <dgm:cxn modelId="{1577C128-77D9-4C2E-9E71-E19C8D336F53}" type="presParOf" srcId="{3EF0DB82-2E0D-4E70-8AD4-EA33730DD1D5}" destId="{DBED1AF9-DAF2-40CB-B4DB-F166B444F7F8}" srcOrd="1" destOrd="0" presId="urn:microsoft.com/office/officeart/2008/layout/PictureAccentList"/>
    <dgm:cxn modelId="{A3C798EB-ED27-4180-BF8F-0CE596980EB2}" type="presParOf" srcId="{F2B52E6C-8E6D-4B94-A603-5BDBC320CC26}" destId="{E668AA6D-172F-46A5-8087-4F74A49DA7E4}" srcOrd="1" destOrd="0" presId="urn:microsoft.com/office/officeart/2008/layout/PictureAccentList"/>
    <dgm:cxn modelId="{74FD6C26-1156-406C-977F-7E5A2AB227B2}" type="presParOf" srcId="{E668AA6D-172F-46A5-8087-4F74A49DA7E4}" destId="{8696233E-4FC4-4B91-9206-1C28A4D45A07}" srcOrd="0" destOrd="0" presId="urn:microsoft.com/office/officeart/2008/layout/PictureAccentList"/>
    <dgm:cxn modelId="{24BDA585-465D-43F3-AE3A-0FA4AC7DDB96}" type="presParOf" srcId="{E668AA6D-172F-46A5-8087-4F74A49DA7E4}" destId="{6EFB1E09-96BD-4C83-AAF4-7C0F89381CF8}" srcOrd="1" destOrd="0" presId="urn:microsoft.com/office/officeart/2008/layout/PictureAccentList"/>
    <dgm:cxn modelId="{0F63832A-A299-43F1-96DD-BA37CD8C60FF}" type="presParOf" srcId="{F2B52E6C-8E6D-4B94-A603-5BDBC320CC26}" destId="{D8D53427-90C0-4B08-96C7-1AAA740B33B0}" srcOrd="2" destOrd="0" presId="urn:microsoft.com/office/officeart/2008/layout/PictureAccentList"/>
    <dgm:cxn modelId="{4A3AF869-F784-45F1-B6D9-005D98FAF74A}" type="presParOf" srcId="{D8D53427-90C0-4B08-96C7-1AAA740B33B0}" destId="{3BBE6CE6-3619-4286-B18B-6E96390C458A}" srcOrd="0" destOrd="0" presId="urn:microsoft.com/office/officeart/2008/layout/PictureAccentList"/>
    <dgm:cxn modelId="{5D65DDD3-1574-465A-90D8-37EDC9C52A48}" type="presParOf" srcId="{D8D53427-90C0-4B08-96C7-1AAA740B33B0}" destId="{A727297F-D1A1-47FF-A31F-476FF2F20E0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A96483-2F79-400D-BED1-E4991FA63E8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9C4B9C3-C801-4B3D-BEAE-E8A9454665F3}">
      <dgm:prSet phldrT="[文字]" custT="1"/>
      <dgm:spPr/>
      <dgm:t>
        <a:bodyPr/>
        <a:lstStyle/>
        <a:p>
          <a:pPr>
            <a:lnSpc>
              <a:spcPts val="5400"/>
            </a:lnSpc>
            <a:spcBef>
              <a:spcPts val="1200"/>
            </a:spcBef>
            <a:spcAft>
              <a:spcPts val="0"/>
            </a:spcAft>
          </a:pPr>
          <a:r>
            <a: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統整性主題</a:t>
          </a:r>
          <a:r>
            <a: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專題</a:t>
          </a:r>
          <a:r>
            <a: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議題探究課程</a:t>
          </a:r>
        </a:p>
      </dgm:t>
    </dgm:pt>
    <dgm:pt modelId="{5125D932-B97E-43B1-8571-A4217D1C5F60}" type="parTrans" cxnId="{B376E149-7630-4949-8962-D94063BECD57}">
      <dgm:prSet/>
      <dgm:spPr/>
      <dgm:t>
        <a:bodyPr/>
        <a:lstStyle/>
        <a:p>
          <a:endParaRPr lang="zh-TW" altLang="en-US"/>
        </a:p>
      </dgm:t>
    </dgm:pt>
    <dgm:pt modelId="{DD89A9C9-07E5-4D90-AAB6-2E82E85B19F4}" type="sibTrans" cxnId="{B376E149-7630-4949-8962-D94063BECD57}">
      <dgm:prSet/>
      <dgm:spPr/>
      <dgm:t>
        <a:bodyPr/>
        <a:lstStyle/>
        <a:p>
          <a:endParaRPr lang="zh-TW" altLang="en-US"/>
        </a:p>
      </dgm:t>
    </dgm:pt>
    <dgm:pt modelId="{01831ED0-7DA2-45DC-B88C-0568E19ECB2A}">
      <dgm:prSet phldrT="[文字]" custT="1"/>
      <dgm:spPr/>
      <dgm:t>
        <a:bodyPr/>
        <a:lstStyle/>
        <a:p>
          <a:pPr marL="358775" indent="-358775"/>
          <a:r>
            <a:rPr lang="en-US" altLang="zh-TW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1-1.</a:t>
          </a:r>
          <a:r>
            <a:rPr lang="zh-TW" altLang="en-US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構思各年級可能的場域、素材或題材</a:t>
          </a:r>
        </a:p>
      </dgm:t>
    </dgm:pt>
    <dgm:pt modelId="{36293842-2D4C-4125-8302-258804DFDEF3}" type="parTrans" cxnId="{21EFC76D-BDFC-42BF-B8A5-5449EFBCDD6B}">
      <dgm:prSet/>
      <dgm:spPr/>
      <dgm:t>
        <a:bodyPr/>
        <a:lstStyle/>
        <a:p>
          <a:endParaRPr lang="zh-TW" altLang="en-US"/>
        </a:p>
      </dgm:t>
    </dgm:pt>
    <dgm:pt modelId="{213E826C-FE57-48EC-A718-9E39D51B8C14}" type="sibTrans" cxnId="{21EFC76D-BDFC-42BF-B8A5-5449EFBCDD6B}">
      <dgm:prSet/>
      <dgm:spPr/>
      <dgm:t>
        <a:bodyPr/>
        <a:lstStyle/>
        <a:p>
          <a:endParaRPr lang="zh-TW" altLang="en-US"/>
        </a:p>
      </dgm:t>
    </dgm:pt>
    <dgm:pt modelId="{CA30E8A0-F870-4274-97CC-936DDDF04BBC}">
      <dgm:prSet phldrT="[文字]" custT="1"/>
      <dgm:spPr/>
      <dgm:t>
        <a:bodyPr/>
        <a:lstStyle/>
        <a:p>
          <a:r>
            <a:rPr lang="en-US" altLang="zh-TW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1-3.</a:t>
          </a:r>
          <a:r>
            <a:rPr lang="zh-TW" altLang="en-US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檢核其各年級的適切性及銜接性</a:t>
          </a:r>
        </a:p>
      </dgm:t>
    </dgm:pt>
    <dgm:pt modelId="{4CDC60D4-D398-410C-8C2E-7C4C696739B5}" type="parTrans" cxnId="{E0F4480A-FB54-41E1-93B0-340071774F15}">
      <dgm:prSet/>
      <dgm:spPr/>
      <dgm:t>
        <a:bodyPr/>
        <a:lstStyle/>
        <a:p>
          <a:endParaRPr lang="zh-TW" altLang="en-US"/>
        </a:p>
      </dgm:t>
    </dgm:pt>
    <dgm:pt modelId="{F3940409-9A15-4AC0-8ECF-FC4EF1FB483B}" type="sibTrans" cxnId="{E0F4480A-FB54-41E1-93B0-340071774F15}">
      <dgm:prSet/>
      <dgm:spPr/>
      <dgm:t>
        <a:bodyPr/>
        <a:lstStyle/>
        <a:p>
          <a:endParaRPr lang="zh-TW" altLang="en-US"/>
        </a:p>
      </dgm:t>
    </dgm:pt>
    <dgm:pt modelId="{7EA2F548-9A75-47F2-AB6F-E59512EEC9E5}">
      <dgm:prSet phldrT="[文字]" custT="1"/>
      <dgm:spPr/>
      <dgm:t>
        <a:bodyPr/>
        <a:lstStyle/>
        <a:p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2-1.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在學校主題下，命名年級學期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學年主題</a:t>
          </a:r>
        </a:p>
      </dgm:t>
    </dgm:pt>
    <dgm:pt modelId="{194763C9-FB6B-4913-A3C8-1FB629E7DC0F}" type="parTrans" cxnId="{F023EAFD-F38D-4F96-B628-DDF9632E93FB}">
      <dgm:prSet/>
      <dgm:spPr/>
      <dgm:t>
        <a:bodyPr/>
        <a:lstStyle/>
        <a:p>
          <a:endParaRPr lang="zh-TW" altLang="en-US"/>
        </a:p>
      </dgm:t>
    </dgm:pt>
    <dgm:pt modelId="{4F08F52F-1AA0-427D-8A47-45984BFE3891}" type="sibTrans" cxnId="{F023EAFD-F38D-4F96-B628-DDF9632E93FB}">
      <dgm:prSet/>
      <dgm:spPr/>
      <dgm:t>
        <a:bodyPr/>
        <a:lstStyle/>
        <a:p>
          <a:endParaRPr lang="zh-TW" altLang="en-US"/>
        </a:p>
      </dgm:t>
    </dgm:pt>
    <dgm:pt modelId="{1884247F-6AA6-4A04-A38A-B66D3E33C30A}">
      <dgm:prSet phldrT="[文字]" custT="1"/>
      <dgm:spPr/>
      <dgm:t>
        <a:bodyPr/>
        <a:lstStyle/>
        <a:p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2-2.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為學期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學年主題撰述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30-50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字的概說</a:t>
          </a:r>
        </a:p>
      </dgm:t>
    </dgm:pt>
    <dgm:pt modelId="{22C5F23B-F3D6-4DD2-B962-9444A4F7782F}" type="parTrans" cxnId="{3B4A7DC4-DDE9-4823-9FC5-3EA2B7CD8A72}">
      <dgm:prSet/>
      <dgm:spPr/>
      <dgm:t>
        <a:bodyPr/>
        <a:lstStyle/>
        <a:p>
          <a:endParaRPr lang="zh-TW" altLang="en-US"/>
        </a:p>
      </dgm:t>
    </dgm:pt>
    <dgm:pt modelId="{8AD9DBDF-E5AB-4794-B899-193D978C418E}" type="sibTrans" cxnId="{3B4A7DC4-DDE9-4823-9FC5-3EA2B7CD8A72}">
      <dgm:prSet/>
      <dgm:spPr/>
      <dgm:t>
        <a:bodyPr/>
        <a:lstStyle/>
        <a:p>
          <a:endParaRPr lang="zh-TW" altLang="en-US"/>
        </a:p>
      </dgm:t>
    </dgm:pt>
    <dgm:pt modelId="{25C8B3D1-DC75-466E-83EA-98251474F769}">
      <dgm:prSet phldrT="[文字]" custT="1"/>
      <dgm:spPr/>
      <dgm:t>
        <a:bodyPr/>
        <a:lstStyle/>
        <a:p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2-3.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再次檢視年級間的縱向連貫與領域間的橫向統整</a:t>
          </a:r>
        </a:p>
      </dgm:t>
    </dgm:pt>
    <dgm:pt modelId="{E06DB210-7855-40CC-B5BE-3F97FCBCE477}" type="parTrans" cxnId="{3D7DFB19-8A2D-45DD-B734-A1203C98C7BF}">
      <dgm:prSet/>
      <dgm:spPr/>
      <dgm:t>
        <a:bodyPr/>
        <a:lstStyle/>
        <a:p>
          <a:endParaRPr lang="zh-TW" altLang="en-US"/>
        </a:p>
      </dgm:t>
    </dgm:pt>
    <dgm:pt modelId="{3C9E1004-F902-4750-842E-D74DC24BC4A8}" type="sibTrans" cxnId="{3D7DFB19-8A2D-45DD-B734-A1203C98C7BF}">
      <dgm:prSet/>
      <dgm:spPr/>
      <dgm:t>
        <a:bodyPr/>
        <a:lstStyle/>
        <a:p>
          <a:endParaRPr lang="zh-TW" altLang="en-US"/>
        </a:p>
      </dgm:t>
    </dgm:pt>
    <dgm:pt modelId="{67962E2B-4644-4E50-A5A0-501374B60CF1}">
      <dgm:prSet phldrT="[文字]" custT="1"/>
      <dgm:spPr/>
      <dgm:t>
        <a:bodyPr/>
        <a:lstStyle/>
        <a:p>
          <a:r>
            <a:rPr lang="en-US" altLang="zh-TW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1-2.</a:t>
          </a:r>
          <a:r>
            <a:rPr lang="zh-TW" altLang="en-US" sz="28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構思各年級培養的相關能力</a:t>
          </a:r>
        </a:p>
      </dgm:t>
    </dgm:pt>
    <dgm:pt modelId="{ACE78A7B-A704-478C-A39E-A0E0FE721265}" type="sibTrans" cxnId="{005E982B-FCC0-4FE5-BE4D-352E3716F6BF}">
      <dgm:prSet/>
      <dgm:spPr/>
      <dgm:t>
        <a:bodyPr/>
        <a:lstStyle/>
        <a:p>
          <a:endParaRPr lang="zh-TW" altLang="en-US"/>
        </a:p>
      </dgm:t>
    </dgm:pt>
    <dgm:pt modelId="{86B18AD6-0497-4B73-A6C4-A323DFD68323}" type="parTrans" cxnId="{005E982B-FCC0-4FE5-BE4D-352E3716F6BF}">
      <dgm:prSet/>
      <dgm:spPr/>
      <dgm:t>
        <a:bodyPr/>
        <a:lstStyle/>
        <a:p>
          <a:endParaRPr lang="zh-TW" altLang="en-US"/>
        </a:p>
      </dgm:t>
    </dgm:pt>
    <dgm:pt modelId="{4AB93721-4A2D-4696-98F6-BD2CF38102B3}" type="pres">
      <dgm:prSet presAssocID="{62A96483-2F79-400D-BED1-E4991FA63E8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1B83200-6EE7-4E40-A298-70D3F623E357}" type="pres">
      <dgm:prSet presAssocID="{C9C4B9C3-C801-4B3D-BEAE-E8A9454665F3}" presName="thickLine" presStyleLbl="alignNode1" presStyleIdx="0" presStyleCnt="1"/>
      <dgm:spPr/>
    </dgm:pt>
    <dgm:pt modelId="{C1182692-AB91-4B48-9E2A-3FBD4A0540CC}" type="pres">
      <dgm:prSet presAssocID="{C9C4B9C3-C801-4B3D-BEAE-E8A9454665F3}" presName="horz1" presStyleCnt="0"/>
      <dgm:spPr/>
    </dgm:pt>
    <dgm:pt modelId="{D6C924D7-8FE9-4F93-924A-02819DA4292F}" type="pres">
      <dgm:prSet presAssocID="{C9C4B9C3-C801-4B3D-BEAE-E8A9454665F3}" presName="tx1" presStyleLbl="revTx" presStyleIdx="0" presStyleCnt="7"/>
      <dgm:spPr/>
      <dgm:t>
        <a:bodyPr/>
        <a:lstStyle/>
        <a:p>
          <a:endParaRPr lang="zh-TW" altLang="en-US"/>
        </a:p>
      </dgm:t>
    </dgm:pt>
    <dgm:pt modelId="{142C81D6-35B3-4BAE-9C68-A876A7C68CE2}" type="pres">
      <dgm:prSet presAssocID="{C9C4B9C3-C801-4B3D-BEAE-E8A9454665F3}" presName="vert1" presStyleCnt="0"/>
      <dgm:spPr/>
    </dgm:pt>
    <dgm:pt modelId="{25C4E19F-84CD-4181-BA8D-B1B741765E83}" type="pres">
      <dgm:prSet presAssocID="{01831ED0-7DA2-45DC-B88C-0568E19ECB2A}" presName="vertSpace2a" presStyleCnt="0"/>
      <dgm:spPr/>
    </dgm:pt>
    <dgm:pt modelId="{15185FC2-C37E-4C69-B81C-016DE5B99E7C}" type="pres">
      <dgm:prSet presAssocID="{01831ED0-7DA2-45DC-B88C-0568E19ECB2A}" presName="horz2" presStyleCnt="0"/>
      <dgm:spPr/>
    </dgm:pt>
    <dgm:pt modelId="{A3802EA9-91C0-4BBB-9DA8-5AC361EEDEF6}" type="pres">
      <dgm:prSet presAssocID="{01831ED0-7DA2-45DC-B88C-0568E19ECB2A}" presName="horzSpace2" presStyleCnt="0"/>
      <dgm:spPr/>
    </dgm:pt>
    <dgm:pt modelId="{9A8BB012-10BD-4C00-8B2D-B28B9B3EEBB1}" type="pres">
      <dgm:prSet presAssocID="{01831ED0-7DA2-45DC-B88C-0568E19ECB2A}" presName="tx2" presStyleLbl="revTx" presStyleIdx="1" presStyleCnt="7"/>
      <dgm:spPr/>
      <dgm:t>
        <a:bodyPr/>
        <a:lstStyle/>
        <a:p>
          <a:endParaRPr lang="zh-TW" altLang="en-US"/>
        </a:p>
      </dgm:t>
    </dgm:pt>
    <dgm:pt modelId="{F09C5884-EBA7-4DF0-B52A-BBD4AA6416CA}" type="pres">
      <dgm:prSet presAssocID="{01831ED0-7DA2-45DC-B88C-0568E19ECB2A}" presName="vert2" presStyleCnt="0"/>
      <dgm:spPr/>
    </dgm:pt>
    <dgm:pt modelId="{2DA63B39-DE0C-48CB-83CC-14EE2904CEE5}" type="pres">
      <dgm:prSet presAssocID="{01831ED0-7DA2-45DC-B88C-0568E19ECB2A}" presName="thinLine2b" presStyleLbl="callout" presStyleIdx="0" presStyleCnt="6"/>
      <dgm:spPr/>
    </dgm:pt>
    <dgm:pt modelId="{2AE35A27-B569-4A5C-B055-B99E2AF56408}" type="pres">
      <dgm:prSet presAssocID="{01831ED0-7DA2-45DC-B88C-0568E19ECB2A}" presName="vertSpace2b" presStyleCnt="0"/>
      <dgm:spPr/>
    </dgm:pt>
    <dgm:pt modelId="{A5BE916D-53A0-42FB-A69E-59882117F0A4}" type="pres">
      <dgm:prSet presAssocID="{67962E2B-4644-4E50-A5A0-501374B60CF1}" presName="horz2" presStyleCnt="0"/>
      <dgm:spPr/>
    </dgm:pt>
    <dgm:pt modelId="{46577917-A2C1-40EA-8E98-AB6DA1C456DC}" type="pres">
      <dgm:prSet presAssocID="{67962E2B-4644-4E50-A5A0-501374B60CF1}" presName="horzSpace2" presStyleCnt="0"/>
      <dgm:spPr/>
    </dgm:pt>
    <dgm:pt modelId="{D8ACD64F-1061-4D3A-888B-C5CA09C9F3E1}" type="pres">
      <dgm:prSet presAssocID="{67962E2B-4644-4E50-A5A0-501374B60CF1}" presName="tx2" presStyleLbl="revTx" presStyleIdx="2" presStyleCnt="7"/>
      <dgm:spPr/>
      <dgm:t>
        <a:bodyPr/>
        <a:lstStyle/>
        <a:p>
          <a:endParaRPr lang="zh-TW" altLang="en-US"/>
        </a:p>
      </dgm:t>
    </dgm:pt>
    <dgm:pt modelId="{F1F6D881-3404-4494-B930-9F872FC9DB7B}" type="pres">
      <dgm:prSet presAssocID="{67962E2B-4644-4E50-A5A0-501374B60CF1}" presName="vert2" presStyleCnt="0"/>
      <dgm:spPr/>
    </dgm:pt>
    <dgm:pt modelId="{AFCBE018-C207-444C-859C-A1637A194702}" type="pres">
      <dgm:prSet presAssocID="{67962E2B-4644-4E50-A5A0-501374B60CF1}" presName="thinLine2b" presStyleLbl="callout" presStyleIdx="1" presStyleCnt="6"/>
      <dgm:spPr/>
    </dgm:pt>
    <dgm:pt modelId="{4CC0A9FB-88C6-418D-A77B-1C06915DB0D6}" type="pres">
      <dgm:prSet presAssocID="{67962E2B-4644-4E50-A5A0-501374B60CF1}" presName="vertSpace2b" presStyleCnt="0"/>
      <dgm:spPr/>
    </dgm:pt>
    <dgm:pt modelId="{99C9C82F-C5F3-4E84-AADA-8099B6A0DB6E}" type="pres">
      <dgm:prSet presAssocID="{CA30E8A0-F870-4274-97CC-936DDDF04BBC}" presName="horz2" presStyleCnt="0"/>
      <dgm:spPr/>
    </dgm:pt>
    <dgm:pt modelId="{3751B22B-AFD5-4ECB-8B06-CD0A3CB6F5EF}" type="pres">
      <dgm:prSet presAssocID="{CA30E8A0-F870-4274-97CC-936DDDF04BBC}" presName="horzSpace2" presStyleCnt="0"/>
      <dgm:spPr/>
    </dgm:pt>
    <dgm:pt modelId="{34FBBCFC-AA71-4282-A7E7-F06BC256D4EE}" type="pres">
      <dgm:prSet presAssocID="{CA30E8A0-F870-4274-97CC-936DDDF04BBC}" presName="tx2" presStyleLbl="revTx" presStyleIdx="3" presStyleCnt="7"/>
      <dgm:spPr/>
      <dgm:t>
        <a:bodyPr/>
        <a:lstStyle/>
        <a:p>
          <a:endParaRPr lang="zh-TW" altLang="en-US"/>
        </a:p>
      </dgm:t>
    </dgm:pt>
    <dgm:pt modelId="{CF0DE200-F1D5-4916-9D51-DBDC01502494}" type="pres">
      <dgm:prSet presAssocID="{CA30E8A0-F870-4274-97CC-936DDDF04BBC}" presName="vert2" presStyleCnt="0"/>
      <dgm:spPr/>
    </dgm:pt>
    <dgm:pt modelId="{F9AA2FD1-7DB1-44A6-B0E8-4D148057BF89}" type="pres">
      <dgm:prSet presAssocID="{CA30E8A0-F870-4274-97CC-936DDDF04BBC}" presName="thinLine2b" presStyleLbl="callout" presStyleIdx="2" presStyleCnt="6"/>
      <dgm:spPr/>
    </dgm:pt>
    <dgm:pt modelId="{37908D79-857B-445B-BC73-AC1053DCBC0A}" type="pres">
      <dgm:prSet presAssocID="{CA30E8A0-F870-4274-97CC-936DDDF04BBC}" presName="vertSpace2b" presStyleCnt="0"/>
      <dgm:spPr/>
    </dgm:pt>
    <dgm:pt modelId="{EC94579F-41ED-413F-B41B-8720E6089A1F}" type="pres">
      <dgm:prSet presAssocID="{7EA2F548-9A75-47F2-AB6F-E59512EEC9E5}" presName="horz2" presStyleCnt="0"/>
      <dgm:spPr/>
    </dgm:pt>
    <dgm:pt modelId="{C7DB05E3-A134-4E5D-9E1B-D609779A4752}" type="pres">
      <dgm:prSet presAssocID="{7EA2F548-9A75-47F2-AB6F-E59512EEC9E5}" presName="horzSpace2" presStyleCnt="0"/>
      <dgm:spPr/>
    </dgm:pt>
    <dgm:pt modelId="{EF400179-B1C2-4FF5-B799-CB167D8EC033}" type="pres">
      <dgm:prSet presAssocID="{7EA2F548-9A75-47F2-AB6F-E59512EEC9E5}" presName="tx2" presStyleLbl="revTx" presStyleIdx="4" presStyleCnt="7"/>
      <dgm:spPr/>
      <dgm:t>
        <a:bodyPr/>
        <a:lstStyle/>
        <a:p>
          <a:endParaRPr lang="zh-TW" altLang="en-US"/>
        </a:p>
      </dgm:t>
    </dgm:pt>
    <dgm:pt modelId="{7961840E-6C99-4AC4-A872-2B1D15BEB574}" type="pres">
      <dgm:prSet presAssocID="{7EA2F548-9A75-47F2-AB6F-E59512EEC9E5}" presName="vert2" presStyleCnt="0"/>
      <dgm:spPr/>
    </dgm:pt>
    <dgm:pt modelId="{B3DE3BAB-AC8B-43FA-A381-770C79CFFDC0}" type="pres">
      <dgm:prSet presAssocID="{7EA2F548-9A75-47F2-AB6F-E59512EEC9E5}" presName="thinLine2b" presStyleLbl="callout" presStyleIdx="3" presStyleCnt="6"/>
      <dgm:spPr/>
    </dgm:pt>
    <dgm:pt modelId="{C85D9D61-35FA-488F-B08C-8C7752B345CE}" type="pres">
      <dgm:prSet presAssocID="{7EA2F548-9A75-47F2-AB6F-E59512EEC9E5}" presName="vertSpace2b" presStyleCnt="0"/>
      <dgm:spPr/>
    </dgm:pt>
    <dgm:pt modelId="{9D8FA69E-8473-46AE-8BB9-FA548673AEEB}" type="pres">
      <dgm:prSet presAssocID="{1884247F-6AA6-4A04-A38A-B66D3E33C30A}" presName="horz2" presStyleCnt="0"/>
      <dgm:spPr/>
    </dgm:pt>
    <dgm:pt modelId="{EE6EBEBF-158D-452B-9332-1C521A599995}" type="pres">
      <dgm:prSet presAssocID="{1884247F-6AA6-4A04-A38A-B66D3E33C30A}" presName="horzSpace2" presStyleCnt="0"/>
      <dgm:spPr/>
    </dgm:pt>
    <dgm:pt modelId="{BD818CE2-6841-427B-BC03-60ECA87F4CA7}" type="pres">
      <dgm:prSet presAssocID="{1884247F-6AA6-4A04-A38A-B66D3E33C30A}" presName="tx2" presStyleLbl="revTx" presStyleIdx="5" presStyleCnt="7"/>
      <dgm:spPr/>
      <dgm:t>
        <a:bodyPr/>
        <a:lstStyle/>
        <a:p>
          <a:endParaRPr lang="zh-TW" altLang="en-US"/>
        </a:p>
      </dgm:t>
    </dgm:pt>
    <dgm:pt modelId="{DBCFF17F-CEDB-4CCC-AFCE-9DF7D5647DF1}" type="pres">
      <dgm:prSet presAssocID="{1884247F-6AA6-4A04-A38A-B66D3E33C30A}" presName="vert2" presStyleCnt="0"/>
      <dgm:spPr/>
    </dgm:pt>
    <dgm:pt modelId="{5BBD2728-A568-44F5-B4B0-9AB886ED77C5}" type="pres">
      <dgm:prSet presAssocID="{1884247F-6AA6-4A04-A38A-B66D3E33C30A}" presName="thinLine2b" presStyleLbl="callout" presStyleIdx="4" presStyleCnt="6"/>
      <dgm:spPr/>
    </dgm:pt>
    <dgm:pt modelId="{8F3A4210-11D1-45E4-80F1-48BCB913C639}" type="pres">
      <dgm:prSet presAssocID="{1884247F-6AA6-4A04-A38A-B66D3E33C30A}" presName="vertSpace2b" presStyleCnt="0"/>
      <dgm:spPr/>
    </dgm:pt>
    <dgm:pt modelId="{3117A3FF-0035-4DD3-93EC-5CBA17158772}" type="pres">
      <dgm:prSet presAssocID="{25C8B3D1-DC75-466E-83EA-98251474F769}" presName="horz2" presStyleCnt="0"/>
      <dgm:spPr/>
    </dgm:pt>
    <dgm:pt modelId="{0635193C-D49D-4513-BCFD-6285F83DB244}" type="pres">
      <dgm:prSet presAssocID="{25C8B3D1-DC75-466E-83EA-98251474F769}" presName="horzSpace2" presStyleCnt="0"/>
      <dgm:spPr/>
    </dgm:pt>
    <dgm:pt modelId="{A683D9B1-FB19-425F-8622-A0EC59194FDE}" type="pres">
      <dgm:prSet presAssocID="{25C8B3D1-DC75-466E-83EA-98251474F769}" presName="tx2" presStyleLbl="revTx" presStyleIdx="6" presStyleCnt="7"/>
      <dgm:spPr/>
      <dgm:t>
        <a:bodyPr/>
        <a:lstStyle/>
        <a:p>
          <a:endParaRPr lang="zh-TW" altLang="en-US"/>
        </a:p>
      </dgm:t>
    </dgm:pt>
    <dgm:pt modelId="{479AAA54-4C2E-44E7-88AF-1DD4C1B240E7}" type="pres">
      <dgm:prSet presAssocID="{25C8B3D1-DC75-466E-83EA-98251474F769}" presName="vert2" presStyleCnt="0"/>
      <dgm:spPr/>
    </dgm:pt>
    <dgm:pt modelId="{283A1AF7-09DD-4783-903B-96B8E0FF5CA4}" type="pres">
      <dgm:prSet presAssocID="{25C8B3D1-DC75-466E-83EA-98251474F769}" presName="thinLine2b" presStyleLbl="callout" presStyleIdx="5" presStyleCnt="6"/>
      <dgm:spPr/>
    </dgm:pt>
    <dgm:pt modelId="{90150DE5-ECA8-46CB-A35D-4AC0A030A0B5}" type="pres">
      <dgm:prSet presAssocID="{25C8B3D1-DC75-466E-83EA-98251474F769}" presName="vertSpace2b" presStyleCnt="0"/>
      <dgm:spPr/>
    </dgm:pt>
  </dgm:ptLst>
  <dgm:cxnLst>
    <dgm:cxn modelId="{25EED57D-4F0F-4243-87DF-3E530633CABA}" type="presOf" srcId="{C9C4B9C3-C801-4B3D-BEAE-E8A9454665F3}" destId="{D6C924D7-8FE9-4F93-924A-02819DA4292F}" srcOrd="0" destOrd="0" presId="urn:microsoft.com/office/officeart/2008/layout/LinedList"/>
    <dgm:cxn modelId="{E0F4480A-FB54-41E1-93B0-340071774F15}" srcId="{C9C4B9C3-C801-4B3D-BEAE-E8A9454665F3}" destId="{CA30E8A0-F870-4274-97CC-936DDDF04BBC}" srcOrd="2" destOrd="0" parTransId="{4CDC60D4-D398-410C-8C2E-7C4C696739B5}" sibTransId="{F3940409-9A15-4AC0-8ECF-FC4EF1FB483B}"/>
    <dgm:cxn modelId="{21EFC76D-BDFC-42BF-B8A5-5449EFBCDD6B}" srcId="{C9C4B9C3-C801-4B3D-BEAE-E8A9454665F3}" destId="{01831ED0-7DA2-45DC-B88C-0568E19ECB2A}" srcOrd="0" destOrd="0" parTransId="{36293842-2D4C-4125-8302-258804DFDEF3}" sibTransId="{213E826C-FE57-48EC-A718-9E39D51B8C14}"/>
    <dgm:cxn modelId="{09540131-F282-4CBE-ACB2-38DC01EE866B}" type="presOf" srcId="{CA30E8A0-F870-4274-97CC-936DDDF04BBC}" destId="{34FBBCFC-AA71-4282-A7E7-F06BC256D4EE}" srcOrd="0" destOrd="0" presId="urn:microsoft.com/office/officeart/2008/layout/LinedList"/>
    <dgm:cxn modelId="{0E61536B-0179-4905-AB65-9F78BEFB49CB}" type="presOf" srcId="{62A96483-2F79-400D-BED1-E4991FA63E8A}" destId="{4AB93721-4A2D-4696-98F6-BD2CF38102B3}" srcOrd="0" destOrd="0" presId="urn:microsoft.com/office/officeart/2008/layout/LinedList"/>
    <dgm:cxn modelId="{CDE21F29-545D-4A99-B3A8-015A73AC815B}" type="presOf" srcId="{67962E2B-4644-4E50-A5A0-501374B60CF1}" destId="{D8ACD64F-1061-4D3A-888B-C5CA09C9F3E1}" srcOrd="0" destOrd="0" presId="urn:microsoft.com/office/officeart/2008/layout/LinedList"/>
    <dgm:cxn modelId="{E93BE393-D04D-454F-825B-65F3A18D9065}" type="presOf" srcId="{01831ED0-7DA2-45DC-B88C-0568E19ECB2A}" destId="{9A8BB012-10BD-4C00-8B2D-B28B9B3EEBB1}" srcOrd="0" destOrd="0" presId="urn:microsoft.com/office/officeart/2008/layout/LinedList"/>
    <dgm:cxn modelId="{3D7DFB19-8A2D-45DD-B734-A1203C98C7BF}" srcId="{C9C4B9C3-C801-4B3D-BEAE-E8A9454665F3}" destId="{25C8B3D1-DC75-466E-83EA-98251474F769}" srcOrd="5" destOrd="0" parTransId="{E06DB210-7855-40CC-B5BE-3F97FCBCE477}" sibTransId="{3C9E1004-F902-4750-842E-D74DC24BC4A8}"/>
    <dgm:cxn modelId="{B376E149-7630-4949-8962-D94063BECD57}" srcId="{62A96483-2F79-400D-BED1-E4991FA63E8A}" destId="{C9C4B9C3-C801-4B3D-BEAE-E8A9454665F3}" srcOrd="0" destOrd="0" parTransId="{5125D932-B97E-43B1-8571-A4217D1C5F60}" sibTransId="{DD89A9C9-07E5-4D90-AAB6-2E82E85B19F4}"/>
    <dgm:cxn modelId="{C2F8E776-DA28-4054-8479-96F88F223BFA}" type="presOf" srcId="{25C8B3D1-DC75-466E-83EA-98251474F769}" destId="{A683D9B1-FB19-425F-8622-A0EC59194FDE}" srcOrd="0" destOrd="0" presId="urn:microsoft.com/office/officeart/2008/layout/LinedList"/>
    <dgm:cxn modelId="{005E982B-FCC0-4FE5-BE4D-352E3716F6BF}" srcId="{C9C4B9C3-C801-4B3D-BEAE-E8A9454665F3}" destId="{67962E2B-4644-4E50-A5A0-501374B60CF1}" srcOrd="1" destOrd="0" parTransId="{86B18AD6-0497-4B73-A6C4-A323DFD68323}" sibTransId="{ACE78A7B-A704-478C-A39E-A0E0FE721265}"/>
    <dgm:cxn modelId="{22BE3B11-81B7-41F8-8533-727514FD6A21}" type="presOf" srcId="{7EA2F548-9A75-47F2-AB6F-E59512EEC9E5}" destId="{EF400179-B1C2-4FF5-B799-CB167D8EC033}" srcOrd="0" destOrd="0" presId="urn:microsoft.com/office/officeart/2008/layout/LinedList"/>
    <dgm:cxn modelId="{3B4A7DC4-DDE9-4823-9FC5-3EA2B7CD8A72}" srcId="{C9C4B9C3-C801-4B3D-BEAE-E8A9454665F3}" destId="{1884247F-6AA6-4A04-A38A-B66D3E33C30A}" srcOrd="4" destOrd="0" parTransId="{22C5F23B-F3D6-4DD2-B962-9444A4F7782F}" sibTransId="{8AD9DBDF-E5AB-4794-B899-193D978C418E}"/>
    <dgm:cxn modelId="{F023EAFD-F38D-4F96-B628-DDF9632E93FB}" srcId="{C9C4B9C3-C801-4B3D-BEAE-E8A9454665F3}" destId="{7EA2F548-9A75-47F2-AB6F-E59512EEC9E5}" srcOrd="3" destOrd="0" parTransId="{194763C9-FB6B-4913-A3C8-1FB629E7DC0F}" sibTransId="{4F08F52F-1AA0-427D-8A47-45984BFE3891}"/>
    <dgm:cxn modelId="{D472143C-D9EC-43B3-BC82-E30740C089B0}" type="presOf" srcId="{1884247F-6AA6-4A04-A38A-B66D3E33C30A}" destId="{BD818CE2-6841-427B-BC03-60ECA87F4CA7}" srcOrd="0" destOrd="0" presId="urn:microsoft.com/office/officeart/2008/layout/LinedList"/>
    <dgm:cxn modelId="{ED93E208-0B18-4B45-8F19-B30BC1F81389}" type="presParOf" srcId="{4AB93721-4A2D-4696-98F6-BD2CF38102B3}" destId="{41B83200-6EE7-4E40-A298-70D3F623E357}" srcOrd="0" destOrd="0" presId="urn:microsoft.com/office/officeart/2008/layout/LinedList"/>
    <dgm:cxn modelId="{B2768B7D-9F46-477F-B5B4-BDC9D3AD240C}" type="presParOf" srcId="{4AB93721-4A2D-4696-98F6-BD2CF38102B3}" destId="{C1182692-AB91-4B48-9E2A-3FBD4A0540CC}" srcOrd="1" destOrd="0" presId="urn:microsoft.com/office/officeart/2008/layout/LinedList"/>
    <dgm:cxn modelId="{5934BCE3-6C95-434B-9479-A5FF0390AFEF}" type="presParOf" srcId="{C1182692-AB91-4B48-9E2A-3FBD4A0540CC}" destId="{D6C924D7-8FE9-4F93-924A-02819DA4292F}" srcOrd="0" destOrd="0" presId="urn:microsoft.com/office/officeart/2008/layout/LinedList"/>
    <dgm:cxn modelId="{F2CEA9A2-B613-41D0-BFAC-8BA2A6960602}" type="presParOf" srcId="{C1182692-AB91-4B48-9E2A-3FBD4A0540CC}" destId="{142C81D6-35B3-4BAE-9C68-A876A7C68CE2}" srcOrd="1" destOrd="0" presId="urn:microsoft.com/office/officeart/2008/layout/LinedList"/>
    <dgm:cxn modelId="{AEF2E302-E81C-4E3F-83FE-19A01E09EE18}" type="presParOf" srcId="{142C81D6-35B3-4BAE-9C68-A876A7C68CE2}" destId="{25C4E19F-84CD-4181-BA8D-B1B741765E83}" srcOrd="0" destOrd="0" presId="urn:microsoft.com/office/officeart/2008/layout/LinedList"/>
    <dgm:cxn modelId="{F4512256-CEAE-4897-B210-F3206B8A95C0}" type="presParOf" srcId="{142C81D6-35B3-4BAE-9C68-A876A7C68CE2}" destId="{15185FC2-C37E-4C69-B81C-016DE5B99E7C}" srcOrd="1" destOrd="0" presId="urn:microsoft.com/office/officeart/2008/layout/LinedList"/>
    <dgm:cxn modelId="{E71237FA-BFE5-4EAE-B67C-D055C2DB48A5}" type="presParOf" srcId="{15185FC2-C37E-4C69-B81C-016DE5B99E7C}" destId="{A3802EA9-91C0-4BBB-9DA8-5AC361EEDEF6}" srcOrd="0" destOrd="0" presId="urn:microsoft.com/office/officeart/2008/layout/LinedList"/>
    <dgm:cxn modelId="{A546F373-30E4-4EA0-B4FA-A83D8040F59E}" type="presParOf" srcId="{15185FC2-C37E-4C69-B81C-016DE5B99E7C}" destId="{9A8BB012-10BD-4C00-8B2D-B28B9B3EEBB1}" srcOrd="1" destOrd="0" presId="urn:microsoft.com/office/officeart/2008/layout/LinedList"/>
    <dgm:cxn modelId="{BFB5524B-08EC-4397-B9D8-CB708BDBFFAE}" type="presParOf" srcId="{15185FC2-C37E-4C69-B81C-016DE5B99E7C}" destId="{F09C5884-EBA7-4DF0-B52A-BBD4AA6416CA}" srcOrd="2" destOrd="0" presId="urn:microsoft.com/office/officeart/2008/layout/LinedList"/>
    <dgm:cxn modelId="{5B796FD8-1C54-476B-B87E-B61E603D3E5A}" type="presParOf" srcId="{142C81D6-35B3-4BAE-9C68-A876A7C68CE2}" destId="{2DA63B39-DE0C-48CB-83CC-14EE2904CEE5}" srcOrd="2" destOrd="0" presId="urn:microsoft.com/office/officeart/2008/layout/LinedList"/>
    <dgm:cxn modelId="{2030011F-6346-4624-820B-AE8785BC13DF}" type="presParOf" srcId="{142C81D6-35B3-4BAE-9C68-A876A7C68CE2}" destId="{2AE35A27-B569-4A5C-B055-B99E2AF56408}" srcOrd="3" destOrd="0" presId="urn:microsoft.com/office/officeart/2008/layout/LinedList"/>
    <dgm:cxn modelId="{5730B656-EB40-402D-B228-36C0729350EC}" type="presParOf" srcId="{142C81D6-35B3-4BAE-9C68-A876A7C68CE2}" destId="{A5BE916D-53A0-42FB-A69E-59882117F0A4}" srcOrd="4" destOrd="0" presId="urn:microsoft.com/office/officeart/2008/layout/LinedList"/>
    <dgm:cxn modelId="{58F89ADB-5901-4F34-9D82-8B3382BD3535}" type="presParOf" srcId="{A5BE916D-53A0-42FB-A69E-59882117F0A4}" destId="{46577917-A2C1-40EA-8E98-AB6DA1C456DC}" srcOrd="0" destOrd="0" presId="urn:microsoft.com/office/officeart/2008/layout/LinedList"/>
    <dgm:cxn modelId="{63C023C7-C72E-4ACD-B358-88782A19620F}" type="presParOf" srcId="{A5BE916D-53A0-42FB-A69E-59882117F0A4}" destId="{D8ACD64F-1061-4D3A-888B-C5CA09C9F3E1}" srcOrd="1" destOrd="0" presId="urn:microsoft.com/office/officeart/2008/layout/LinedList"/>
    <dgm:cxn modelId="{86FC56B9-778A-4C9D-909B-4374DAD99A8B}" type="presParOf" srcId="{A5BE916D-53A0-42FB-A69E-59882117F0A4}" destId="{F1F6D881-3404-4494-B930-9F872FC9DB7B}" srcOrd="2" destOrd="0" presId="urn:microsoft.com/office/officeart/2008/layout/LinedList"/>
    <dgm:cxn modelId="{B9149307-F23F-408D-81DE-645562A92F9F}" type="presParOf" srcId="{142C81D6-35B3-4BAE-9C68-A876A7C68CE2}" destId="{AFCBE018-C207-444C-859C-A1637A194702}" srcOrd="5" destOrd="0" presId="urn:microsoft.com/office/officeart/2008/layout/LinedList"/>
    <dgm:cxn modelId="{236A4D5B-112D-4B10-B22C-A27C0836C2B6}" type="presParOf" srcId="{142C81D6-35B3-4BAE-9C68-A876A7C68CE2}" destId="{4CC0A9FB-88C6-418D-A77B-1C06915DB0D6}" srcOrd="6" destOrd="0" presId="urn:microsoft.com/office/officeart/2008/layout/LinedList"/>
    <dgm:cxn modelId="{BF840BCE-D24C-45EE-92C7-3214E3E9BF91}" type="presParOf" srcId="{142C81D6-35B3-4BAE-9C68-A876A7C68CE2}" destId="{99C9C82F-C5F3-4E84-AADA-8099B6A0DB6E}" srcOrd="7" destOrd="0" presId="urn:microsoft.com/office/officeart/2008/layout/LinedList"/>
    <dgm:cxn modelId="{7BF82BB7-D5C3-46DB-96E9-E30B1E83D7E0}" type="presParOf" srcId="{99C9C82F-C5F3-4E84-AADA-8099B6A0DB6E}" destId="{3751B22B-AFD5-4ECB-8B06-CD0A3CB6F5EF}" srcOrd="0" destOrd="0" presId="urn:microsoft.com/office/officeart/2008/layout/LinedList"/>
    <dgm:cxn modelId="{979EC090-0A58-4DCF-9A8E-B33699E18E1C}" type="presParOf" srcId="{99C9C82F-C5F3-4E84-AADA-8099B6A0DB6E}" destId="{34FBBCFC-AA71-4282-A7E7-F06BC256D4EE}" srcOrd="1" destOrd="0" presId="urn:microsoft.com/office/officeart/2008/layout/LinedList"/>
    <dgm:cxn modelId="{072FFB44-25CB-44B0-81F2-BD605923F1FC}" type="presParOf" srcId="{99C9C82F-C5F3-4E84-AADA-8099B6A0DB6E}" destId="{CF0DE200-F1D5-4916-9D51-DBDC01502494}" srcOrd="2" destOrd="0" presId="urn:microsoft.com/office/officeart/2008/layout/LinedList"/>
    <dgm:cxn modelId="{A8481214-CC4A-4856-8607-286C9B6B0DFD}" type="presParOf" srcId="{142C81D6-35B3-4BAE-9C68-A876A7C68CE2}" destId="{F9AA2FD1-7DB1-44A6-B0E8-4D148057BF89}" srcOrd="8" destOrd="0" presId="urn:microsoft.com/office/officeart/2008/layout/LinedList"/>
    <dgm:cxn modelId="{F95EDA75-B16C-4AAD-AB60-E95E1D46E1D2}" type="presParOf" srcId="{142C81D6-35B3-4BAE-9C68-A876A7C68CE2}" destId="{37908D79-857B-445B-BC73-AC1053DCBC0A}" srcOrd="9" destOrd="0" presId="urn:microsoft.com/office/officeart/2008/layout/LinedList"/>
    <dgm:cxn modelId="{17370AD4-1CE3-456A-91AC-6F27308C923A}" type="presParOf" srcId="{142C81D6-35B3-4BAE-9C68-A876A7C68CE2}" destId="{EC94579F-41ED-413F-B41B-8720E6089A1F}" srcOrd="10" destOrd="0" presId="urn:microsoft.com/office/officeart/2008/layout/LinedList"/>
    <dgm:cxn modelId="{ADF612A3-9942-4CD1-BF5A-9BCD0AAD6DBC}" type="presParOf" srcId="{EC94579F-41ED-413F-B41B-8720E6089A1F}" destId="{C7DB05E3-A134-4E5D-9E1B-D609779A4752}" srcOrd="0" destOrd="0" presId="urn:microsoft.com/office/officeart/2008/layout/LinedList"/>
    <dgm:cxn modelId="{09087AF1-A51A-43F0-83CA-8A153026F1B7}" type="presParOf" srcId="{EC94579F-41ED-413F-B41B-8720E6089A1F}" destId="{EF400179-B1C2-4FF5-B799-CB167D8EC033}" srcOrd="1" destOrd="0" presId="urn:microsoft.com/office/officeart/2008/layout/LinedList"/>
    <dgm:cxn modelId="{A0AACC69-0C79-46EE-BBCA-9ECD0DCEB7B3}" type="presParOf" srcId="{EC94579F-41ED-413F-B41B-8720E6089A1F}" destId="{7961840E-6C99-4AC4-A872-2B1D15BEB574}" srcOrd="2" destOrd="0" presId="urn:microsoft.com/office/officeart/2008/layout/LinedList"/>
    <dgm:cxn modelId="{7A430428-58C4-4BA1-9392-2D3D21768334}" type="presParOf" srcId="{142C81D6-35B3-4BAE-9C68-A876A7C68CE2}" destId="{B3DE3BAB-AC8B-43FA-A381-770C79CFFDC0}" srcOrd="11" destOrd="0" presId="urn:microsoft.com/office/officeart/2008/layout/LinedList"/>
    <dgm:cxn modelId="{F4D4B5B1-7BC4-4144-A8B4-AB6DB1947578}" type="presParOf" srcId="{142C81D6-35B3-4BAE-9C68-A876A7C68CE2}" destId="{C85D9D61-35FA-488F-B08C-8C7752B345CE}" srcOrd="12" destOrd="0" presId="urn:microsoft.com/office/officeart/2008/layout/LinedList"/>
    <dgm:cxn modelId="{1B8A8DFB-D8C5-4434-AA2B-6E332445ACF7}" type="presParOf" srcId="{142C81D6-35B3-4BAE-9C68-A876A7C68CE2}" destId="{9D8FA69E-8473-46AE-8BB9-FA548673AEEB}" srcOrd="13" destOrd="0" presId="urn:microsoft.com/office/officeart/2008/layout/LinedList"/>
    <dgm:cxn modelId="{F55579F4-E6A1-4297-B062-BAB07140ED6C}" type="presParOf" srcId="{9D8FA69E-8473-46AE-8BB9-FA548673AEEB}" destId="{EE6EBEBF-158D-452B-9332-1C521A599995}" srcOrd="0" destOrd="0" presId="urn:microsoft.com/office/officeart/2008/layout/LinedList"/>
    <dgm:cxn modelId="{79E67686-1E08-41CF-AB61-36AFDA9E5E8F}" type="presParOf" srcId="{9D8FA69E-8473-46AE-8BB9-FA548673AEEB}" destId="{BD818CE2-6841-427B-BC03-60ECA87F4CA7}" srcOrd="1" destOrd="0" presId="urn:microsoft.com/office/officeart/2008/layout/LinedList"/>
    <dgm:cxn modelId="{A537B581-152E-4951-ADC5-74DF0AEF19C1}" type="presParOf" srcId="{9D8FA69E-8473-46AE-8BB9-FA548673AEEB}" destId="{DBCFF17F-CEDB-4CCC-AFCE-9DF7D5647DF1}" srcOrd="2" destOrd="0" presId="urn:microsoft.com/office/officeart/2008/layout/LinedList"/>
    <dgm:cxn modelId="{449CDFF6-96CA-4EE6-817B-A00DA8DFBE3A}" type="presParOf" srcId="{142C81D6-35B3-4BAE-9C68-A876A7C68CE2}" destId="{5BBD2728-A568-44F5-B4B0-9AB886ED77C5}" srcOrd="14" destOrd="0" presId="urn:microsoft.com/office/officeart/2008/layout/LinedList"/>
    <dgm:cxn modelId="{8C49C3E4-0351-4F9F-9A12-CD2992ACBF55}" type="presParOf" srcId="{142C81D6-35B3-4BAE-9C68-A876A7C68CE2}" destId="{8F3A4210-11D1-45E4-80F1-48BCB913C639}" srcOrd="15" destOrd="0" presId="urn:microsoft.com/office/officeart/2008/layout/LinedList"/>
    <dgm:cxn modelId="{5F3C4BD6-6F6F-4077-86F6-7A1E93D43981}" type="presParOf" srcId="{142C81D6-35B3-4BAE-9C68-A876A7C68CE2}" destId="{3117A3FF-0035-4DD3-93EC-5CBA17158772}" srcOrd="16" destOrd="0" presId="urn:microsoft.com/office/officeart/2008/layout/LinedList"/>
    <dgm:cxn modelId="{D34D02EE-7D9E-406F-85CE-406113C931F0}" type="presParOf" srcId="{3117A3FF-0035-4DD3-93EC-5CBA17158772}" destId="{0635193C-D49D-4513-BCFD-6285F83DB244}" srcOrd="0" destOrd="0" presId="urn:microsoft.com/office/officeart/2008/layout/LinedList"/>
    <dgm:cxn modelId="{10FFFE36-6E03-4C74-A66C-4E8FF094E302}" type="presParOf" srcId="{3117A3FF-0035-4DD3-93EC-5CBA17158772}" destId="{A683D9B1-FB19-425F-8622-A0EC59194FDE}" srcOrd="1" destOrd="0" presId="urn:microsoft.com/office/officeart/2008/layout/LinedList"/>
    <dgm:cxn modelId="{1A8A0E34-E16A-4195-9384-7906186B71E9}" type="presParOf" srcId="{3117A3FF-0035-4DD3-93EC-5CBA17158772}" destId="{479AAA54-4C2E-44E7-88AF-1DD4C1B240E7}" srcOrd="2" destOrd="0" presId="urn:microsoft.com/office/officeart/2008/layout/LinedList"/>
    <dgm:cxn modelId="{8E3692EC-5BD5-45DF-BEA3-676057A4B6E9}" type="presParOf" srcId="{142C81D6-35B3-4BAE-9C68-A876A7C68CE2}" destId="{283A1AF7-09DD-4783-903B-96B8E0FF5CA4}" srcOrd="17" destOrd="0" presId="urn:microsoft.com/office/officeart/2008/layout/LinedList"/>
    <dgm:cxn modelId="{DB2E814B-C5D4-489E-8219-55218611CB83}" type="presParOf" srcId="{142C81D6-35B3-4BAE-9C68-A876A7C68CE2}" destId="{90150DE5-ECA8-46CB-A35D-4AC0A030A0B5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4A6401-6217-49F3-BA22-8D8A0123C410}" type="doc">
      <dgm:prSet loTypeId="urn:microsoft.com/office/officeart/2005/8/layout/venn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84E9932B-9E2D-443F-805C-BCB11C832D34}">
      <dgm:prSet phldrT="[文字]" custT="1"/>
      <dgm:spPr>
        <a:ln w="28575"/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C00000"/>
              </a:solidFill>
            </a:rPr>
            <a:t>行動</a:t>
          </a:r>
          <a:endParaRPr lang="en-US" altLang="zh-TW" sz="11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000" dirty="0"/>
            <a:t>什麼樣的主動學習計畫、活動或評量可幫助我的學生達成持久的理解？</a:t>
          </a:r>
          <a:endParaRPr lang="zh-TW" altLang="en-US" sz="1400" dirty="0"/>
        </a:p>
      </dgm:t>
    </dgm:pt>
    <dgm:pt modelId="{8200A71D-0546-4DD0-990A-1CCFAE8849F3}" type="parTrans" cxnId="{5251051F-0ED5-48D8-A85F-38600F1E4DA9}">
      <dgm:prSet/>
      <dgm:spPr/>
      <dgm:t>
        <a:bodyPr/>
        <a:lstStyle/>
        <a:p>
          <a:endParaRPr lang="zh-TW" altLang="en-US"/>
        </a:p>
      </dgm:t>
    </dgm:pt>
    <dgm:pt modelId="{30ADEF0B-9CC3-4FA3-B605-8437023DEB5D}" type="sibTrans" cxnId="{5251051F-0ED5-48D8-A85F-38600F1E4DA9}">
      <dgm:prSet/>
      <dgm:spPr/>
      <dgm:t>
        <a:bodyPr/>
        <a:lstStyle/>
        <a:p>
          <a:endParaRPr lang="zh-TW" altLang="en-US"/>
        </a:p>
      </dgm:t>
    </dgm:pt>
    <dgm:pt modelId="{F70EEE4D-D831-44F7-A877-01F1E520BE37}">
      <dgm:prSet phldrT="[文字]" custT="1"/>
      <dgm:spPr>
        <a:ln w="28575"/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C00000"/>
              </a:solidFill>
            </a:rPr>
            <a:t>大概念</a:t>
          </a: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en-US" altLang="zh-TW" sz="2400" b="1" dirty="0">
              <a:solidFill>
                <a:srgbClr val="C00000"/>
              </a:solidFill>
            </a:rPr>
            <a:t>(</a:t>
          </a:r>
          <a:r>
            <a:rPr lang="zh-TW" altLang="en-US" sz="2400" b="1" dirty="0">
              <a:solidFill>
                <a:srgbClr val="C00000"/>
              </a:solidFill>
            </a:rPr>
            <a:t>核心概念</a:t>
          </a:r>
          <a:r>
            <a:rPr lang="en-US" altLang="zh-TW" sz="2400" b="1" dirty="0">
              <a:solidFill>
                <a:srgbClr val="C00000"/>
              </a:solidFill>
            </a:rPr>
            <a:t>)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000" dirty="0"/>
            <a:t>我希望我的學生能夠</a:t>
          </a:r>
          <a:r>
            <a:rPr lang="zh-TW" altLang="en-US" sz="2000" dirty="0">
              <a:solidFill>
                <a:srgbClr val="FF0000"/>
              </a:solidFill>
            </a:rPr>
            <a:t>終生持續理解</a:t>
          </a:r>
          <a:r>
            <a:rPr lang="zh-TW" altLang="en-US" sz="2000" dirty="0"/>
            <a:t>的是什麼</a:t>
          </a:r>
          <a:r>
            <a:rPr lang="en-US" altLang="zh-TW" sz="2000" dirty="0"/>
            <a:t>?</a:t>
          </a:r>
          <a:endParaRPr lang="zh-TW" altLang="en-US" sz="2000" dirty="0"/>
        </a:p>
      </dgm:t>
    </dgm:pt>
    <dgm:pt modelId="{9B938B97-491B-4656-8558-D9277BA535A5}" type="parTrans" cxnId="{C8554199-52E5-43D0-90D5-3793CC579468}">
      <dgm:prSet/>
      <dgm:spPr/>
      <dgm:t>
        <a:bodyPr/>
        <a:lstStyle/>
        <a:p>
          <a:endParaRPr lang="zh-TW" altLang="en-US"/>
        </a:p>
      </dgm:t>
    </dgm:pt>
    <dgm:pt modelId="{2F7330D2-EB77-460D-ADB8-F00A54FDCE95}" type="sibTrans" cxnId="{C8554199-52E5-43D0-90D5-3793CC579468}">
      <dgm:prSet/>
      <dgm:spPr/>
      <dgm:t>
        <a:bodyPr/>
        <a:lstStyle/>
        <a:p>
          <a:endParaRPr lang="zh-TW" altLang="en-US"/>
        </a:p>
      </dgm:t>
    </dgm:pt>
    <dgm:pt modelId="{09095465-FCC6-4C70-AEF5-E3539B7FC5A3}">
      <dgm:prSet phldrT="[文字]" custT="1"/>
      <dgm:spPr>
        <a:ln w="28575"/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C00000"/>
              </a:solidFill>
            </a:rPr>
            <a:t>內容</a:t>
          </a: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C00000"/>
              </a:solidFill>
            </a:rPr>
            <a:t>知識與技能</a:t>
          </a:r>
          <a:endParaRPr lang="en-US" altLang="zh-TW" sz="2400" b="1" dirty="0">
            <a:solidFill>
              <a:srgbClr val="C00000"/>
            </a:solidFill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000" dirty="0"/>
            <a:t>我的學生在課程結束時必須知道的知識與能做的事情是</a:t>
          </a:r>
          <a:r>
            <a:rPr lang="en-US" altLang="zh-TW" sz="2000" dirty="0"/>
            <a:t>?</a:t>
          </a:r>
          <a:endParaRPr lang="zh-TW" altLang="en-US" sz="2000" dirty="0"/>
        </a:p>
      </dgm:t>
    </dgm:pt>
    <dgm:pt modelId="{9B32FCFD-6011-4345-B2CE-693D7AA9A77E}" type="parTrans" cxnId="{602AE9C8-4340-4722-BE40-10B1DE0DD69C}">
      <dgm:prSet/>
      <dgm:spPr/>
      <dgm:t>
        <a:bodyPr/>
        <a:lstStyle/>
        <a:p>
          <a:endParaRPr lang="zh-TW" altLang="en-US"/>
        </a:p>
      </dgm:t>
    </dgm:pt>
    <dgm:pt modelId="{E0071DEA-6403-4B3A-A05F-F0C211EC6727}" type="sibTrans" cxnId="{602AE9C8-4340-4722-BE40-10B1DE0DD69C}">
      <dgm:prSet/>
      <dgm:spPr/>
      <dgm:t>
        <a:bodyPr/>
        <a:lstStyle/>
        <a:p>
          <a:endParaRPr lang="zh-TW" altLang="en-US"/>
        </a:p>
      </dgm:t>
    </dgm:pt>
    <dgm:pt modelId="{C133C3DF-F77F-4700-9247-76432A6772B3}" type="pres">
      <dgm:prSet presAssocID="{704A6401-6217-49F3-BA22-8D8A0123C41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5BB4812-04F6-4884-B1D2-DE7AADD23AE1}" type="pres">
      <dgm:prSet presAssocID="{704A6401-6217-49F3-BA22-8D8A0123C410}" presName="comp1" presStyleCnt="0"/>
      <dgm:spPr/>
    </dgm:pt>
    <dgm:pt modelId="{686CE878-F00A-4538-B225-C6A7551DEF40}" type="pres">
      <dgm:prSet presAssocID="{704A6401-6217-49F3-BA22-8D8A0123C410}" presName="circle1" presStyleLbl="node1" presStyleIdx="0" presStyleCnt="3" custAng="0" custScaleX="108309"/>
      <dgm:spPr/>
      <dgm:t>
        <a:bodyPr/>
        <a:lstStyle/>
        <a:p>
          <a:endParaRPr lang="zh-TW" altLang="en-US"/>
        </a:p>
      </dgm:t>
    </dgm:pt>
    <dgm:pt modelId="{40655738-52D0-4DF3-A9A5-0D4C727541FF}" type="pres">
      <dgm:prSet presAssocID="{704A6401-6217-49F3-BA22-8D8A0123C410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7F87BD-7543-4693-BA6C-0546D1DC4C32}" type="pres">
      <dgm:prSet presAssocID="{704A6401-6217-49F3-BA22-8D8A0123C410}" presName="comp2" presStyleCnt="0"/>
      <dgm:spPr/>
    </dgm:pt>
    <dgm:pt modelId="{271C3FAA-642C-4D51-896B-B21AF2564FD2}" type="pres">
      <dgm:prSet presAssocID="{704A6401-6217-49F3-BA22-8D8A0123C410}" presName="circle2" presStyleLbl="node1" presStyleIdx="1" presStyleCnt="3" custScaleX="115157" custScaleY="95631" custLinFactNeighborY="2185"/>
      <dgm:spPr/>
      <dgm:t>
        <a:bodyPr/>
        <a:lstStyle/>
        <a:p>
          <a:endParaRPr lang="zh-TW" altLang="en-US"/>
        </a:p>
      </dgm:t>
    </dgm:pt>
    <dgm:pt modelId="{4AA1EBFE-8C64-4C1E-A235-58420199F45C}" type="pres">
      <dgm:prSet presAssocID="{704A6401-6217-49F3-BA22-8D8A0123C410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1D52E8-E612-454D-B8FD-AEB05BB72F33}" type="pres">
      <dgm:prSet presAssocID="{704A6401-6217-49F3-BA22-8D8A0123C410}" presName="comp3" presStyleCnt="0"/>
      <dgm:spPr/>
    </dgm:pt>
    <dgm:pt modelId="{71366C97-1FE1-4238-9FF3-CFC04D1CF806}" type="pres">
      <dgm:prSet presAssocID="{704A6401-6217-49F3-BA22-8D8A0123C410}" presName="circle3" presStyleLbl="node1" presStyleIdx="2" presStyleCnt="3" custScaleY="83081" custLinFactNeighborY="8460"/>
      <dgm:spPr/>
      <dgm:t>
        <a:bodyPr/>
        <a:lstStyle/>
        <a:p>
          <a:endParaRPr lang="zh-TW" altLang="en-US"/>
        </a:p>
      </dgm:t>
    </dgm:pt>
    <dgm:pt modelId="{70E3D2EF-18A0-4714-AD46-10EB0B6D8E89}" type="pres">
      <dgm:prSet presAssocID="{704A6401-6217-49F3-BA22-8D8A0123C410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53D94E-E7D3-4C5A-9EAF-7B469CDCC6BE}" type="presOf" srcId="{84E9932B-9E2D-443F-805C-BCB11C832D34}" destId="{686CE878-F00A-4538-B225-C6A7551DEF40}" srcOrd="0" destOrd="0" presId="urn:microsoft.com/office/officeart/2005/8/layout/venn2"/>
    <dgm:cxn modelId="{84E1246C-5D40-4962-BC00-06447D1E4AAF}" type="presOf" srcId="{F70EEE4D-D831-44F7-A877-01F1E520BE37}" destId="{271C3FAA-642C-4D51-896B-B21AF2564FD2}" srcOrd="0" destOrd="0" presId="urn:microsoft.com/office/officeart/2005/8/layout/venn2"/>
    <dgm:cxn modelId="{C8554199-52E5-43D0-90D5-3793CC579468}" srcId="{704A6401-6217-49F3-BA22-8D8A0123C410}" destId="{F70EEE4D-D831-44F7-A877-01F1E520BE37}" srcOrd="1" destOrd="0" parTransId="{9B938B97-491B-4656-8558-D9277BA535A5}" sibTransId="{2F7330D2-EB77-460D-ADB8-F00A54FDCE95}"/>
    <dgm:cxn modelId="{4C30BC49-4DD2-4F34-A5E2-24257A8215F2}" type="presOf" srcId="{84E9932B-9E2D-443F-805C-BCB11C832D34}" destId="{40655738-52D0-4DF3-A9A5-0D4C727541FF}" srcOrd="1" destOrd="0" presId="urn:microsoft.com/office/officeart/2005/8/layout/venn2"/>
    <dgm:cxn modelId="{94CF10E8-93C4-4B50-83D6-D46895F08728}" type="presOf" srcId="{704A6401-6217-49F3-BA22-8D8A0123C410}" destId="{C133C3DF-F77F-4700-9247-76432A6772B3}" srcOrd="0" destOrd="0" presId="urn:microsoft.com/office/officeart/2005/8/layout/venn2"/>
    <dgm:cxn modelId="{1EF764A7-4143-490B-ADBF-725AED7AA97F}" type="presOf" srcId="{09095465-FCC6-4C70-AEF5-E3539B7FC5A3}" destId="{71366C97-1FE1-4238-9FF3-CFC04D1CF806}" srcOrd="0" destOrd="0" presId="urn:microsoft.com/office/officeart/2005/8/layout/venn2"/>
    <dgm:cxn modelId="{42594C09-137D-43B7-8AEE-6C7A79E5C5C9}" type="presOf" srcId="{F70EEE4D-D831-44F7-A877-01F1E520BE37}" destId="{4AA1EBFE-8C64-4C1E-A235-58420199F45C}" srcOrd="1" destOrd="0" presId="urn:microsoft.com/office/officeart/2005/8/layout/venn2"/>
    <dgm:cxn modelId="{5251051F-0ED5-48D8-A85F-38600F1E4DA9}" srcId="{704A6401-6217-49F3-BA22-8D8A0123C410}" destId="{84E9932B-9E2D-443F-805C-BCB11C832D34}" srcOrd="0" destOrd="0" parTransId="{8200A71D-0546-4DD0-990A-1CCFAE8849F3}" sibTransId="{30ADEF0B-9CC3-4FA3-B605-8437023DEB5D}"/>
    <dgm:cxn modelId="{9A8D9D47-C133-4876-B272-4789D895C07B}" type="presOf" srcId="{09095465-FCC6-4C70-AEF5-E3539B7FC5A3}" destId="{70E3D2EF-18A0-4714-AD46-10EB0B6D8E89}" srcOrd="1" destOrd="0" presId="urn:microsoft.com/office/officeart/2005/8/layout/venn2"/>
    <dgm:cxn modelId="{602AE9C8-4340-4722-BE40-10B1DE0DD69C}" srcId="{704A6401-6217-49F3-BA22-8D8A0123C410}" destId="{09095465-FCC6-4C70-AEF5-E3539B7FC5A3}" srcOrd="2" destOrd="0" parTransId="{9B32FCFD-6011-4345-B2CE-693D7AA9A77E}" sibTransId="{E0071DEA-6403-4B3A-A05F-F0C211EC6727}"/>
    <dgm:cxn modelId="{35AB72FF-9AC0-4C3B-99CD-7401797FDA60}" type="presParOf" srcId="{C133C3DF-F77F-4700-9247-76432A6772B3}" destId="{A5BB4812-04F6-4884-B1D2-DE7AADD23AE1}" srcOrd="0" destOrd="0" presId="urn:microsoft.com/office/officeart/2005/8/layout/venn2"/>
    <dgm:cxn modelId="{6C6A57EE-8732-4F12-8E6E-DEEE6A4BC388}" type="presParOf" srcId="{A5BB4812-04F6-4884-B1D2-DE7AADD23AE1}" destId="{686CE878-F00A-4538-B225-C6A7551DEF40}" srcOrd="0" destOrd="0" presId="urn:microsoft.com/office/officeart/2005/8/layout/venn2"/>
    <dgm:cxn modelId="{F57BBED1-4381-40C1-AFAE-AD7BD55522E6}" type="presParOf" srcId="{A5BB4812-04F6-4884-B1D2-DE7AADD23AE1}" destId="{40655738-52D0-4DF3-A9A5-0D4C727541FF}" srcOrd="1" destOrd="0" presId="urn:microsoft.com/office/officeart/2005/8/layout/venn2"/>
    <dgm:cxn modelId="{2350769B-6EAC-446F-AD86-FE1B63EDD97A}" type="presParOf" srcId="{C133C3DF-F77F-4700-9247-76432A6772B3}" destId="{DB7F87BD-7543-4693-BA6C-0546D1DC4C32}" srcOrd="1" destOrd="0" presId="urn:microsoft.com/office/officeart/2005/8/layout/venn2"/>
    <dgm:cxn modelId="{56A696F2-A842-43D6-B36B-A06A8361CE5E}" type="presParOf" srcId="{DB7F87BD-7543-4693-BA6C-0546D1DC4C32}" destId="{271C3FAA-642C-4D51-896B-B21AF2564FD2}" srcOrd="0" destOrd="0" presId="urn:microsoft.com/office/officeart/2005/8/layout/venn2"/>
    <dgm:cxn modelId="{B6CEC2D2-2171-4454-8E3C-13968D7E03FE}" type="presParOf" srcId="{DB7F87BD-7543-4693-BA6C-0546D1DC4C32}" destId="{4AA1EBFE-8C64-4C1E-A235-58420199F45C}" srcOrd="1" destOrd="0" presId="urn:microsoft.com/office/officeart/2005/8/layout/venn2"/>
    <dgm:cxn modelId="{2CAA32BB-F6C2-4557-9EBC-67D2D0CFF7AD}" type="presParOf" srcId="{C133C3DF-F77F-4700-9247-76432A6772B3}" destId="{EB1D52E8-E612-454D-B8FD-AEB05BB72F33}" srcOrd="2" destOrd="0" presId="urn:microsoft.com/office/officeart/2005/8/layout/venn2"/>
    <dgm:cxn modelId="{41A5C26C-AEF9-4067-BC33-13DCA5998E29}" type="presParOf" srcId="{EB1D52E8-E612-454D-B8FD-AEB05BB72F33}" destId="{71366C97-1FE1-4238-9FF3-CFC04D1CF806}" srcOrd="0" destOrd="0" presId="urn:microsoft.com/office/officeart/2005/8/layout/venn2"/>
    <dgm:cxn modelId="{EC5B696F-B593-4D45-BC1F-6C0E737F1066}" type="presParOf" srcId="{EB1D52E8-E612-454D-B8FD-AEB05BB72F33}" destId="{70E3D2EF-18A0-4714-AD46-10EB0B6D8E8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89C41B-728A-476F-9C80-B9BEEEE170C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CA161824-AE7F-4AF9-9A33-4544986A2BCD}">
      <dgm:prSet phldrT="[文字]" custT="1"/>
      <dgm:spPr/>
      <dgm:t>
        <a:bodyPr/>
        <a:lstStyle/>
        <a:p>
          <a:r>
            <a:rPr lang="zh-TW" altLang="en-US" sz="2600" dirty="0"/>
            <a:t>事實</a:t>
          </a:r>
        </a:p>
      </dgm:t>
    </dgm:pt>
    <dgm:pt modelId="{758158C2-125B-40A0-BD80-6DEABCF1FBE0}" type="parTrans" cxnId="{A65D0405-F791-4A2B-A960-E488326664AF}">
      <dgm:prSet/>
      <dgm:spPr/>
      <dgm:t>
        <a:bodyPr/>
        <a:lstStyle/>
        <a:p>
          <a:endParaRPr lang="zh-TW" altLang="en-US" sz="2600"/>
        </a:p>
      </dgm:t>
    </dgm:pt>
    <dgm:pt modelId="{4F686896-3554-45A3-8B3A-3B9045377A35}" type="sibTrans" cxnId="{A65D0405-F791-4A2B-A960-E488326664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228B2C65-57CA-4E02-B426-2C47DA845153}">
      <dgm:prSet phldrT="[文字]" custT="1"/>
      <dgm:spPr/>
      <dgm:t>
        <a:bodyPr/>
        <a:lstStyle/>
        <a:p>
          <a:r>
            <a:rPr lang="zh-TW" altLang="en-US" sz="2600" dirty="0"/>
            <a:t>原理原則</a:t>
          </a:r>
        </a:p>
      </dgm:t>
    </dgm:pt>
    <dgm:pt modelId="{9DA06A50-82FC-4E6F-A7D5-6E478846B709}" type="parTrans" cxnId="{D8B2F593-86E1-43F2-90E9-FF6FF42897A8}">
      <dgm:prSet/>
      <dgm:spPr/>
      <dgm:t>
        <a:bodyPr/>
        <a:lstStyle/>
        <a:p>
          <a:endParaRPr lang="zh-TW" altLang="en-US" sz="2600"/>
        </a:p>
      </dgm:t>
    </dgm:pt>
    <dgm:pt modelId="{7D15155D-7F00-4EB1-AF31-66685C43B4C2}" type="sibTrans" cxnId="{D8B2F593-86E1-43F2-90E9-FF6FF42897A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D634A8E6-5841-4327-80AF-1345063BD027}">
      <dgm:prSet custT="1"/>
      <dgm:spPr/>
      <dgm:t>
        <a:bodyPr/>
        <a:lstStyle/>
        <a:p>
          <a:r>
            <a:rPr lang="zh-TW" altLang="en-US" sz="2600" dirty="0"/>
            <a:t>概念</a:t>
          </a:r>
        </a:p>
      </dgm:t>
    </dgm:pt>
    <dgm:pt modelId="{53B72018-13A2-4A4F-BC4F-887595604187}" type="parTrans" cxnId="{981516E3-F8E2-4FAD-8D8A-DCEBBE8094B4}">
      <dgm:prSet/>
      <dgm:spPr/>
      <dgm:t>
        <a:bodyPr/>
        <a:lstStyle/>
        <a:p>
          <a:endParaRPr lang="zh-TW" altLang="en-US" sz="2600"/>
        </a:p>
      </dgm:t>
    </dgm:pt>
    <dgm:pt modelId="{4887FBF1-D657-46EF-8A28-244320DDD16D}" type="sibTrans" cxnId="{981516E3-F8E2-4FAD-8D8A-DCEBBE8094B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zh-TW" altLang="en-US" sz="2600"/>
        </a:p>
      </dgm:t>
    </dgm:pt>
    <dgm:pt modelId="{5FF3A83E-5D2A-4B4A-A14F-491A32886207}">
      <dgm:prSet custT="1"/>
      <dgm:spPr/>
      <dgm:t>
        <a:bodyPr/>
        <a:lstStyle/>
        <a:p>
          <a:r>
            <a:rPr lang="zh-TW" altLang="en-US" sz="2600" dirty="0"/>
            <a:t>理論</a:t>
          </a:r>
        </a:p>
      </dgm:t>
    </dgm:pt>
    <dgm:pt modelId="{B65FC368-AF05-4327-BF30-C8164A43E399}" type="parTrans" cxnId="{D3553C59-00CE-4118-B7D0-9EDCF5CE6CFC}">
      <dgm:prSet/>
      <dgm:spPr/>
      <dgm:t>
        <a:bodyPr/>
        <a:lstStyle/>
        <a:p>
          <a:endParaRPr lang="zh-TW" altLang="en-US" sz="2600"/>
        </a:p>
      </dgm:t>
    </dgm:pt>
    <dgm:pt modelId="{658E0354-3F0F-4AA9-B936-4D5A25F28EA2}" type="sibTrans" cxnId="{D3553C59-00CE-4118-B7D0-9EDCF5CE6CF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07AFBF82-42AC-433B-8597-E0ABA427817D}" type="pres">
      <dgm:prSet presAssocID="{B889C41B-728A-476F-9C80-B9BEEEE170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B9DDDF2-33A0-496B-9605-883B7174EF66}" type="pres">
      <dgm:prSet presAssocID="{B889C41B-728A-476F-9C80-B9BEEEE170CB}" presName="dot1" presStyleLbl="alignNode1" presStyleIdx="0" presStyleCnt="13"/>
      <dgm:spPr/>
    </dgm:pt>
    <dgm:pt modelId="{99C70014-E4D6-4B20-947C-88CF97EB1389}" type="pres">
      <dgm:prSet presAssocID="{B889C41B-728A-476F-9C80-B9BEEEE170CB}" presName="dot2" presStyleLbl="alignNode1" presStyleIdx="1" presStyleCnt="13"/>
      <dgm:spPr/>
    </dgm:pt>
    <dgm:pt modelId="{82B20E64-0818-4CA6-AC09-3E88D9D60168}" type="pres">
      <dgm:prSet presAssocID="{B889C41B-728A-476F-9C80-B9BEEEE170CB}" presName="dot3" presStyleLbl="alignNode1" presStyleIdx="2" presStyleCnt="13"/>
      <dgm:spPr/>
    </dgm:pt>
    <dgm:pt modelId="{27AB65A3-5542-4A9C-8BE2-A62AFE30773D}" type="pres">
      <dgm:prSet presAssocID="{B889C41B-728A-476F-9C80-B9BEEEE170CB}" presName="dot4" presStyleLbl="alignNode1" presStyleIdx="3" presStyleCnt="13"/>
      <dgm:spPr/>
    </dgm:pt>
    <dgm:pt modelId="{E435B396-F5F4-4B85-BDC6-D415C0BC0CBF}" type="pres">
      <dgm:prSet presAssocID="{B889C41B-728A-476F-9C80-B9BEEEE170CB}" presName="dot5" presStyleLbl="alignNode1" presStyleIdx="4" presStyleCnt="13"/>
      <dgm:spPr/>
    </dgm:pt>
    <dgm:pt modelId="{ED5651DB-5F3D-4E5E-84B6-69AE4C8C4E13}" type="pres">
      <dgm:prSet presAssocID="{B889C41B-728A-476F-9C80-B9BEEEE170CB}" presName="dot6" presStyleLbl="alignNode1" presStyleIdx="5" presStyleCnt="13"/>
      <dgm:spPr/>
    </dgm:pt>
    <dgm:pt modelId="{78179F68-8587-4EDC-9EDA-1B57603CA9A6}" type="pres">
      <dgm:prSet presAssocID="{B889C41B-728A-476F-9C80-B9BEEEE170CB}" presName="dotArrow1" presStyleLbl="alignNode1" presStyleIdx="6" presStyleCnt="13"/>
      <dgm:spPr/>
    </dgm:pt>
    <dgm:pt modelId="{213CC316-55D6-47B1-9964-232CB754A583}" type="pres">
      <dgm:prSet presAssocID="{B889C41B-728A-476F-9C80-B9BEEEE170CB}" presName="dotArrow2" presStyleLbl="alignNode1" presStyleIdx="7" presStyleCnt="13"/>
      <dgm:spPr/>
    </dgm:pt>
    <dgm:pt modelId="{F27DFA6A-0DC5-4E34-92D2-26F3D6EF1622}" type="pres">
      <dgm:prSet presAssocID="{B889C41B-728A-476F-9C80-B9BEEEE170CB}" presName="dotArrow3" presStyleLbl="alignNode1" presStyleIdx="8" presStyleCnt="13"/>
      <dgm:spPr/>
    </dgm:pt>
    <dgm:pt modelId="{C5E10E3A-057B-4714-8E13-710EA727A277}" type="pres">
      <dgm:prSet presAssocID="{B889C41B-728A-476F-9C80-B9BEEEE170CB}" presName="dotArrow4" presStyleLbl="alignNode1" presStyleIdx="9" presStyleCnt="13"/>
      <dgm:spPr/>
    </dgm:pt>
    <dgm:pt modelId="{F62A2A43-B789-4722-8B6C-8160C478196B}" type="pres">
      <dgm:prSet presAssocID="{B889C41B-728A-476F-9C80-B9BEEEE170CB}" presName="dotArrow5" presStyleLbl="alignNode1" presStyleIdx="10" presStyleCnt="13"/>
      <dgm:spPr/>
    </dgm:pt>
    <dgm:pt modelId="{9EBC5B2C-7F52-4740-80D4-11CD447923F9}" type="pres">
      <dgm:prSet presAssocID="{B889C41B-728A-476F-9C80-B9BEEEE170CB}" presName="dotArrow6" presStyleLbl="alignNode1" presStyleIdx="11" presStyleCnt="13"/>
      <dgm:spPr/>
    </dgm:pt>
    <dgm:pt modelId="{26764F35-5A63-4468-B4DF-01AC341739D5}" type="pres">
      <dgm:prSet presAssocID="{B889C41B-728A-476F-9C80-B9BEEEE170CB}" presName="dotArrow7" presStyleLbl="alignNode1" presStyleIdx="12" presStyleCnt="13"/>
      <dgm:spPr/>
    </dgm:pt>
    <dgm:pt modelId="{DA830690-C3DF-4CBA-881B-8ED645BD9F6E}" type="pres">
      <dgm:prSet presAssocID="{CA161824-AE7F-4AF9-9A33-4544986A2BCD}" presName="parTx1" presStyleLbl="node1" presStyleIdx="0" presStyleCnt="4" custLinFactNeighborX="-1284"/>
      <dgm:spPr/>
      <dgm:t>
        <a:bodyPr/>
        <a:lstStyle/>
        <a:p>
          <a:endParaRPr lang="zh-TW" altLang="en-US"/>
        </a:p>
      </dgm:t>
    </dgm:pt>
    <dgm:pt modelId="{5CA47DD2-7B97-4704-BF53-285A08421A1A}" type="pres">
      <dgm:prSet presAssocID="{4F686896-3554-45A3-8B3A-3B9045377A35}" presName="picture1" presStyleCnt="0"/>
      <dgm:spPr/>
    </dgm:pt>
    <dgm:pt modelId="{7314A4B5-A567-4C35-A4E0-656CB4B33A7B}" type="pres">
      <dgm:prSet presAssocID="{4F686896-3554-45A3-8B3A-3B9045377A35}" presName="imageRepeatNode" presStyleLbl="fgImgPlace1" presStyleIdx="0" presStyleCnt="4"/>
      <dgm:spPr/>
      <dgm:t>
        <a:bodyPr/>
        <a:lstStyle/>
        <a:p>
          <a:endParaRPr lang="zh-TW" altLang="en-US"/>
        </a:p>
      </dgm:t>
    </dgm:pt>
    <dgm:pt modelId="{81D7244F-927F-46F9-8F87-67AB1EE18653}" type="pres">
      <dgm:prSet presAssocID="{D634A8E6-5841-4327-80AF-1345063BD027}" presName="parTx2" presStyleLbl="node1" presStyleIdx="1" presStyleCnt="4"/>
      <dgm:spPr/>
      <dgm:t>
        <a:bodyPr/>
        <a:lstStyle/>
        <a:p>
          <a:endParaRPr lang="zh-TW" altLang="en-US"/>
        </a:p>
      </dgm:t>
    </dgm:pt>
    <dgm:pt modelId="{9612F689-ED46-49E2-9254-09827BD2FBBD}" type="pres">
      <dgm:prSet presAssocID="{4887FBF1-D657-46EF-8A28-244320DDD16D}" presName="picture2" presStyleCnt="0"/>
      <dgm:spPr/>
    </dgm:pt>
    <dgm:pt modelId="{E7A1161E-CF75-4374-B138-9A967E149DBF}" type="pres">
      <dgm:prSet presAssocID="{4887FBF1-D657-46EF-8A28-244320DDD16D}" presName="imageRepeatNode" presStyleLbl="fgImgPlace1" presStyleIdx="1" presStyleCnt="4" custLinFactNeighborY="543"/>
      <dgm:spPr/>
      <dgm:t>
        <a:bodyPr/>
        <a:lstStyle/>
        <a:p>
          <a:endParaRPr lang="zh-TW" altLang="en-US"/>
        </a:p>
      </dgm:t>
    </dgm:pt>
    <dgm:pt modelId="{9EEB52D3-0BD0-4FE9-AE02-B492E38F371A}" type="pres">
      <dgm:prSet presAssocID="{228B2C65-57CA-4E02-B426-2C47DA845153}" presName="parTx3" presStyleLbl="node1" presStyleIdx="2" presStyleCnt="4"/>
      <dgm:spPr/>
      <dgm:t>
        <a:bodyPr/>
        <a:lstStyle/>
        <a:p>
          <a:endParaRPr lang="zh-TW" altLang="en-US"/>
        </a:p>
      </dgm:t>
    </dgm:pt>
    <dgm:pt modelId="{C54A8748-6E51-4778-AA0A-32D2BC729A34}" type="pres">
      <dgm:prSet presAssocID="{7D15155D-7F00-4EB1-AF31-66685C43B4C2}" presName="picture3" presStyleCnt="0"/>
      <dgm:spPr/>
    </dgm:pt>
    <dgm:pt modelId="{E32E9A15-9F11-4E72-9838-E2308631FE32}" type="pres">
      <dgm:prSet presAssocID="{7D15155D-7F00-4EB1-AF31-66685C43B4C2}" presName="imageRepeatNode" presStyleLbl="fgImgPlace1" presStyleIdx="2" presStyleCnt="4"/>
      <dgm:spPr/>
      <dgm:t>
        <a:bodyPr/>
        <a:lstStyle/>
        <a:p>
          <a:endParaRPr lang="zh-TW" altLang="en-US"/>
        </a:p>
      </dgm:t>
    </dgm:pt>
    <dgm:pt modelId="{3135CD8C-62D9-4447-8459-0C09407E7F07}" type="pres">
      <dgm:prSet presAssocID="{5FF3A83E-5D2A-4B4A-A14F-491A32886207}" presName="parTx4" presStyleLbl="node1" presStyleIdx="3" presStyleCnt="4"/>
      <dgm:spPr/>
      <dgm:t>
        <a:bodyPr/>
        <a:lstStyle/>
        <a:p>
          <a:endParaRPr lang="zh-TW" altLang="en-US"/>
        </a:p>
      </dgm:t>
    </dgm:pt>
    <dgm:pt modelId="{A8170C34-2B60-4ED2-B3DB-6617D2831455}" type="pres">
      <dgm:prSet presAssocID="{658E0354-3F0F-4AA9-B936-4D5A25F28EA2}" presName="picture4" presStyleCnt="0"/>
      <dgm:spPr/>
    </dgm:pt>
    <dgm:pt modelId="{1A4F853B-8A51-4D31-9D8B-AA7AA09B5B12}" type="pres">
      <dgm:prSet presAssocID="{658E0354-3F0F-4AA9-B936-4D5A25F28EA2}" presName="imageRepeatNode" presStyleLbl="fgImgPlac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00595C7-970E-48D2-B6D4-DA55E203ACB9}" type="presOf" srcId="{B889C41B-728A-476F-9C80-B9BEEEE170CB}" destId="{07AFBF82-42AC-433B-8597-E0ABA427817D}" srcOrd="0" destOrd="0" presId="urn:microsoft.com/office/officeart/2008/layout/AscendingPictureAccentProcess"/>
    <dgm:cxn modelId="{9986AB8A-D437-4F1F-83AD-AA76D382CD64}" type="presOf" srcId="{7D15155D-7F00-4EB1-AF31-66685C43B4C2}" destId="{E32E9A15-9F11-4E72-9838-E2308631FE32}" srcOrd="0" destOrd="0" presId="urn:microsoft.com/office/officeart/2008/layout/AscendingPictureAccentProcess"/>
    <dgm:cxn modelId="{A3AEB273-3E27-4D41-918F-4C6E0F097CF8}" type="presOf" srcId="{4887FBF1-D657-46EF-8A28-244320DDD16D}" destId="{E7A1161E-CF75-4374-B138-9A967E149DBF}" srcOrd="0" destOrd="0" presId="urn:microsoft.com/office/officeart/2008/layout/AscendingPictureAccentProcess"/>
    <dgm:cxn modelId="{2B1F9335-952A-4191-A4BD-14873CE52757}" type="presOf" srcId="{D634A8E6-5841-4327-80AF-1345063BD027}" destId="{81D7244F-927F-46F9-8F87-67AB1EE18653}" srcOrd="0" destOrd="0" presId="urn:microsoft.com/office/officeart/2008/layout/AscendingPictureAccentProcess"/>
    <dgm:cxn modelId="{D8B2F593-86E1-43F2-90E9-FF6FF42897A8}" srcId="{B889C41B-728A-476F-9C80-B9BEEEE170CB}" destId="{228B2C65-57CA-4E02-B426-2C47DA845153}" srcOrd="2" destOrd="0" parTransId="{9DA06A50-82FC-4E6F-A7D5-6E478846B709}" sibTransId="{7D15155D-7F00-4EB1-AF31-66685C43B4C2}"/>
    <dgm:cxn modelId="{3A3F5DF5-4BBE-4394-8C28-5A5D25F1C971}" type="presOf" srcId="{658E0354-3F0F-4AA9-B936-4D5A25F28EA2}" destId="{1A4F853B-8A51-4D31-9D8B-AA7AA09B5B12}" srcOrd="0" destOrd="0" presId="urn:microsoft.com/office/officeart/2008/layout/AscendingPictureAccentProcess"/>
    <dgm:cxn modelId="{8669628E-A1CC-4F8F-A024-D209828FBA20}" type="presOf" srcId="{CA161824-AE7F-4AF9-9A33-4544986A2BCD}" destId="{DA830690-C3DF-4CBA-881B-8ED645BD9F6E}" srcOrd="0" destOrd="0" presId="urn:microsoft.com/office/officeart/2008/layout/AscendingPictureAccentProcess"/>
    <dgm:cxn modelId="{A65D0405-F791-4A2B-A960-E488326664AF}" srcId="{B889C41B-728A-476F-9C80-B9BEEEE170CB}" destId="{CA161824-AE7F-4AF9-9A33-4544986A2BCD}" srcOrd="0" destOrd="0" parTransId="{758158C2-125B-40A0-BD80-6DEABCF1FBE0}" sibTransId="{4F686896-3554-45A3-8B3A-3B9045377A35}"/>
    <dgm:cxn modelId="{6A3CFA14-E72F-4477-A060-EA9D32BD0749}" type="presOf" srcId="{4F686896-3554-45A3-8B3A-3B9045377A35}" destId="{7314A4B5-A567-4C35-A4E0-656CB4B33A7B}" srcOrd="0" destOrd="0" presId="urn:microsoft.com/office/officeart/2008/layout/AscendingPictureAccentProcess"/>
    <dgm:cxn modelId="{D5493F41-2C95-424C-A18E-EDBAC1D78D60}" type="presOf" srcId="{228B2C65-57CA-4E02-B426-2C47DA845153}" destId="{9EEB52D3-0BD0-4FE9-AE02-B492E38F371A}" srcOrd="0" destOrd="0" presId="urn:microsoft.com/office/officeart/2008/layout/AscendingPictureAccentProcess"/>
    <dgm:cxn modelId="{30D1265C-F276-4B68-AC0E-1A2520BF6CB1}" type="presOf" srcId="{5FF3A83E-5D2A-4B4A-A14F-491A32886207}" destId="{3135CD8C-62D9-4447-8459-0C09407E7F07}" srcOrd="0" destOrd="0" presId="urn:microsoft.com/office/officeart/2008/layout/AscendingPictureAccentProcess"/>
    <dgm:cxn modelId="{D3553C59-00CE-4118-B7D0-9EDCF5CE6CFC}" srcId="{B889C41B-728A-476F-9C80-B9BEEEE170CB}" destId="{5FF3A83E-5D2A-4B4A-A14F-491A32886207}" srcOrd="3" destOrd="0" parTransId="{B65FC368-AF05-4327-BF30-C8164A43E399}" sibTransId="{658E0354-3F0F-4AA9-B936-4D5A25F28EA2}"/>
    <dgm:cxn modelId="{981516E3-F8E2-4FAD-8D8A-DCEBBE8094B4}" srcId="{B889C41B-728A-476F-9C80-B9BEEEE170CB}" destId="{D634A8E6-5841-4327-80AF-1345063BD027}" srcOrd="1" destOrd="0" parTransId="{53B72018-13A2-4A4F-BC4F-887595604187}" sibTransId="{4887FBF1-D657-46EF-8A28-244320DDD16D}"/>
    <dgm:cxn modelId="{C84871E4-9930-45DE-8C27-D54DCBB17C8B}" type="presParOf" srcId="{07AFBF82-42AC-433B-8597-E0ABA427817D}" destId="{BB9DDDF2-33A0-496B-9605-883B7174EF66}" srcOrd="0" destOrd="0" presId="urn:microsoft.com/office/officeart/2008/layout/AscendingPictureAccentProcess"/>
    <dgm:cxn modelId="{37A48183-07D9-4458-A03D-38A678AFD681}" type="presParOf" srcId="{07AFBF82-42AC-433B-8597-E0ABA427817D}" destId="{99C70014-E4D6-4B20-947C-88CF97EB1389}" srcOrd="1" destOrd="0" presId="urn:microsoft.com/office/officeart/2008/layout/AscendingPictureAccentProcess"/>
    <dgm:cxn modelId="{22AAF174-4F52-4648-A113-1216E072654B}" type="presParOf" srcId="{07AFBF82-42AC-433B-8597-E0ABA427817D}" destId="{82B20E64-0818-4CA6-AC09-3E88D9D60168}" srcOrd="2" destOrd="0" presId="urn:microsoft.com/office/officeart/2008/layout/AscendingPictureAccentProcess"/>
    <dgm:cxn modelId="{8E02A2BD-3B19-419B-BA4F-D5B6D7159A49}" type="presParOf" srcId="{07AFBF82-42AC-433B-8597-E0ABA427817D}" destId="{27AB65A3-5542-4A9C-8BE2-A62AFE30773D}" srcOrd="3" destOrd="0" presId="urn:microsoft.com/office/officeart/2008/layout/AscendingPictureAccentProcess"/>
    <dgm:cxn modelId="{91B64E89-019B-48D3-99A6-18D35E5A39FC}" type="presParOf" srcId="{07AFBF82-42AC-433B-8597-E0ABA427817D}" destId="{E435B396-F5F4-4B85-BDC6-D415C0BC0CBF}" srcOrd="4" destOrd="0" presId="urn:microsoft.com/office/officeart/2008/layout/AscendingPictureAccentProcess"/>
    <dgm:cxn modelId="{C1F5D05B-A270-4D4D-AA1D-4AB667C62305}" type="presParOf" srcId="{07AFBF82-42AC-433B-8597-E0ABA427817D}" destId="{ED5651DB-5F3D-4E5E-84B6-69AE4C8C4E13}" srcOrd="5" destOrd="0" presId="urn:microsoft.com/office/officeart/2008/layout/AscendingPictureAccentProcess"/>
    <dgm:cxn modelId="{CF7345B9-7910-4C88-B180-189B5E8F36C9}" type="presParOf" srcId="{07AFBF82-42AC-433B-8597-E0ABA427817D}" destId="{78179F68-8587-4EDC-9EDA-1B57603CA9A6}" srcOrd="6" destOrd="0" presId="urn:microsoft.com/office/officeart/2008/layout/AscendingPictureAccentProcess"/>
    <dgm:cxn modelId="{CE62EE76-9B87-4B94-871D-42290ECF6C53}" type="presParOf" srcId="{07AFBF82-42AC-433B-8597-E0ABA427817D}" destId="{213CC316-55D6-47B1-9964-232CB754A583}" srcOrd="7" destOrd="0" presId="urn:microsoft.com/office/officeart/2008/layout/AscendingPictureAccentProcess"/>
    <dgm:cxn modelId="{8A2C36D3-DFDC-4A87-A664-CA45930C706F}" type="presParOf" srcId="{07AFBF82-42AC-433B-8597-E0ABA427817D}" destId="{F27DFA6A-0DC5-4E34-92D2-26F3D6EF1622}" srcOrd="8" destOrd="0" presId="urn:microsoft.com/office/officeart/2008/layout/AscendingPictureAccentProcess"/>
    <dgm:cxn modelId="{97BDDCD2-B6B2-47FE-856F-79F8943EA5C3}" type="presParOf" srcId="{07AFBF82-42AC-433B-8597-E0ABA427817D}" destId="{C5E10E3A-057B-4714-8E13-710EA727A277}" srcOrd="9" destOrd="0" presId="urn:microsoft.com/office/officeart/2008/layout/AscendingPictureAccentProcess"/>
    <dgm:cxn modelId="{C705DC51-F0A0-4A08-8588-EA8051FA4E4E}" type="presParOf" srcId="{07AFBF82-42AC-433B-8597-E0ABA427817D}" destId="{F62A2A43-B789-4722-8B6C-8160C478196B}" srcOrd="10" destOrd="0" presId="urn:microsoft.com/office/officeart/2008/layout/AscendingPictureAccentProcess"/>
    <dgm:cxn modelId="{D4379103-9F4D-465B-BE53-42938AD9C354}" type="presParOf" srcId="{07AFBF82-42AC-433B-8597-E0ABA427817D}" destId="{9EBC5B2C-7F52-4740-80D4-11CD447923F9}" srcOrd="11" destOrd="0" presId="urn:microsoft.com/office/officeart/2008/layout/AscendingPictureAccentProcess"/>
    <dgm:cxn modelId="{ACB81B5B-B311-4A4B-B196-79520E97A97E}" type="presParOf" srcId="{07AFBF82-42AC-433B-8597-E0ABA427817D}" destId="{26764F35-5A63-4468-B4DF-01AC341739D5}" srcOrd="12" destOrd="0" presId="urn:microsoft.com/office/officeart/2008/layout/AscendingPictureAccentProcess"/>
    <dgm:cxn modelId="{47D15581-226B-4418-BCE8-D4A8652B3792}" type="presParOf" srcId="{07AFBF82-42AC-433B-8597-E0ABA427817D}" destId="{DA830690-C3DF-4CBA-881B-8ED645BD9F6E}" srcOrd="13" destOrd="0" presId="urn:microsoft.com/office/officeart/2008/layout/AscendingPictureAccentProcess"/>
    <dgm:cxn modelId="{2E82BD3E-EF41-4B13-94C1-A1D0927C61F9}" type="presParOf" srcId="{07AFBF82-42AC-433B-8597-E0ABA427817D}" destId="{5CA47DD2-7B97-4704-BF53-285A08421A1A}" srcOrd="14" destOrd="0" presId="urn:microsoft.com/office/officeart/2008/layout/AscendingPictureAccentProcess"/>
    <dgm:cxn modelId="{9C43A7E8-6A0B-4906-91A5-70D36D302419}" type="presParOf" srcId="{5CA47DD2-7B97-4704-BF53-285A08421A1A}" destId="{7314A4B5-A567-4C35-A4E0-656CB4B33A7B}" srcOrd="0" destOrd="0" presId="urn:microsoft.com/office/officeart/2008/layout/AscendingPictureAccentProcess"/>
    <dgm:cxn modelId="{901B8029-139A-44BE-B9CA-34ED4C5568DA}" type="presParOf" srcId="{07AFBF82-42AC-433B-8597-E0ABA427817D}" destId="{81D7244F-927F-46F9-8F87-67AB1EE18653}" srcOrd="15" destOrd="0" presId="urn:microsoft.com/office/officeart/2008/layout/AscendingPictureAccentProcess"/>
    <dgm:cxn modelId="{F7CDB3BF-6C3E-4F10-8BD7-E91C9006019D}" type="presParOf" srcId="{07AFBF82-42AC-433B-8597-E0ABA427817D}" destId="{9612F689-ED46-49E2-9254-09827BD2FBBD}" srcOrd="16" destOrd="0" presId="urn:microsoft.com/office/officeart/2008/layout/AscendingPictureAccentProcess"/>
    <dgm:cxn modelId="{C8B73F8F-7FAF-4CD3-847E-884FEF63B9FC}" type="presParOf" srcId="{9612F689-ED46-49E2-9254-09827BD2FBBD}" destId="{E7A1161E-CF75-4374-B138-9A967E149DBF}" srcOrd="0" destOrd="0" presId="urn:microsoft.com/office/officeart/2008/layout/AscendingPictureAccentProcess"/>
    <dgm:cxn modelId="{B761B686-093B-4563-B048-404AC5C5D4C9}" type="presParOf" srcId="{07AFBF82-42AC-433B-8597-E0ABA427817D}" destId="{9EEB52D3-0BD0-4FE9-AE02-B492E38F371A}" srcOrd="17" destOrd="0" presId="urn:microsoft.com/office/officeart/2008/layout/AscendingPictureAccentProcess"/>
    <dgm:cxn modelId="{F0252830-08FD-4018-814C-6D0CD9983038}" type="presParOf" srcId="{07AFBF82-42AC-433B-8597-E0ABA427817D}" destId="{C54A8748-6E51-4778-AA0A-32D2BC729A34}" srcOrd="18" destOrd="0" presId="urn:microsoft.com/office/officeart/2008/layout/AscendingPictureAccentProcess"/>
    <dgm:cxn modelId="{8257CBC3-5FF4-4879-B0A4-3BFE3C456757}" type="presParOf" srcId="{C54A8748-6E51-4778-AA0A-32D2BC729A34}" destId="{E32E9A15-9F11-4E72-9838-E2308631FE32}" srcOrd="0" destOrd="0" presId="urn:microsoft.com/office/officeart/2008/layout/AscendingPictureAccentProcess"/>
    <dgm:cxn modelId="{6125E98A-4607-4D89-9882-2804BE980E3A}" type="presParOf" srcId="{07AFBF82-42AC-433B-8597-E0ABA427817D}" destId="{3135CD8C-62D9-4447-8459-0C09407E7F07}" srcOrd="19" destOrd="0" presId="urn:microsoft.com/office/officeart/2008/layout/AscendingPictureAccentProcess"/>
    <dgm:cxn modelId="{A1228403-F2B3-411B-862D-D2D77B7196FF}" type="presParOf" srcId="{07AFBF82-42AC-433B-8597-E0ABA427817D}" destId="{A8170C34-2B60-4ED2-B3DB-6617D2831455}" srcOrd="20" destOrd="0" presId="urn:microsoft.com/office/officeart/2008/layout/AscendingPictureAccentProcess"/>
    <dgm:cxn modelId="{CF287EB9-87EF-48F8-83F8-58DD308855D7}" type="presParOf" srcId="{A8170C34-2B60-4ED2-B3DB-6617D2831455}" destId="{1A4F853B-8A51-4D31-9D8B-AA7AA09B5B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89C41B-728A-476F-9C80-B9BEEEE170C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CA161824-AE7F-4AF9-9A33-4544986A2BCD}">
      <dgm:prSet phldrT="[文字]" custT="1"/>
      <dgm:spPr/>
      <dgm:t>
        <a:bodyPr/>
        <a:lstStyle/>
        <a:p>
          <a:r>
            <a:rPr lang="zh-TW" altLang="en-US" sz="2600" dirty="0"/>
            <a:t>過程技能</a:t>
          </a:r>
        </a:p>
      </dgm:t>
    </dgm:pt>
    <dgm:pt modelId="{758158C2-125B-40A0-BD80-6DEABCF1FBE0}" type="parTrans" cxnId="{A65D0405-F791-4A2B-A960-E488326664AF}">
      <dgm:prSet/>
      <dgm:spPr/>
      <dgm:t>
        <a:bodyPr/>
        <a:lstStyle/>
        <a:p>
          <a:endParaRPr lang="zh-TW" altLang="en-US" sz="2600"/>
        </a:p>
      </dgm:t>
    </dgm:pt>
    <dgm:pt modelId="{4F686896-3554-45A3-8B3A-3B9045377A35}" type="sibTrans" cxnId="{A65D0405-F791-4A2B-A960-E488326664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228B2C65-57CA-4E02-B426-2C47DA845153}">
      <dgm:prSet phldrT="[文字]" custT="1"/>
      <dgm:spPr/>
      <dgm:t>
        <a:bodyPr/>
        <a:lstStyle/>
        <a:p>
          <a:r>
            <a:rPr lang="zh-TW" altLang="en-US" sz="2600" dirty="0"/>
            <a:t>原理原則</a:t>
          </a:r>
        </a:p>
      </dgm:t>
    </dgm:pt>
    <dgm:pt modelId="{9DA06A50-82FC-4E6F-A7D5-6E478846B709}" type="parTrans" cxnId="{D8B2F593-86E1-43F2-90E9-FF6FF42897A8}">
      <dgm:prSet/>
      <dgm:spPr/>
      <dgm:t>
        <a:bodyPr/>
        <a:lstStyle/>
        <a:p>
          <a:endParaRPr lang="zh-TW" altLang="en-US" sz="2600"/>
        </a:p>
      </dgm:t>
    </dgm:pt>
    <dgm:pt modelId="{7D15155D-7F00-4EB1-AF31-66685C43B4C2}" type="sibTrans" cxnId="{D8B2F593-86E1-43F2-90E9-FF6FF42897A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D634A8E6-5841-4327-80AF-1345063BD027}">
      <dgm:prSet custT="1"/>
      <dgm:spPr/>
      <dgm:t>
        <a:bodyPr/>
        <a:lstStyle/>
        <a:p>
          <a:r>
            <a:rPr lang="zh-TW" altLang="en-US" sz="2600" dirty="0"/>
            <a:t>概念</a:t>
          </a:r>
        </a:p>
      </dgm:t>
    </dgm:pt>
    <dgm:pt modelId="{53B72018-13A2-4A4F-BC4F-887595604187}" type="parTrans" cxnId="{981516E3-F8E2-4FAD-8D8A-DCEBBE8094B4}">
      <dgm:prSet/>
      <dgm:spPr/>
      <dgm:t>
        <a:bodyPr/>
        <a:lstStyle/>
        <a:p>
          <a:endParaRPr lang="zh-TW" altLang="en-US" sz="2600"/>
        </a:p>
      </dgm:t>
    </dgm:pt>
    <dgm:pt modelId="{4887FBF1-D657-46EF-8A28-244320DDD16D}" type="sibTrans" cxnId="{981516E3-F8E2-4FAD-8D8A-DCEBBE8094B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zh-TW" altLang="en-US" sz="2600"/>
        </a:p>
      </dgm:t>
    </dgm:pt>
    <dgm:pt modelId="{5FF3A83E-5D2A-4B4A-A14F-491A32886207}">
      <dgm:prSet custT="1"/>
      <dgm:spPr/>
      <dgm:t>
        <a:bodyPr/>
        <a:lstStyle/>
        <a:p>
          <a:r>
            <a:rPr lang="zh-TW" altLang="en-US" sz="2600" dirty="0"/>
            <a:t>理論</a:t>
          </a:r>
        </a:p>
      </dgm:t>
    </dgm:pt>
    <dgm:pt modelId="{B65FC368-AF05-4327-BF30-C8164A43E399}" type="parTrans" cxnId="{D3553C59-00CE-4118-B7D0-9EDCF5CE6CFC}">
      <dgm:prSet/>
      <dgm:spPr/>
      <dgm:t>
        <a:bodyPr/>
        <a:lstStyle/>
        <a:p>
          <a:endParaRPr lang="zh-TW" altLang="en-US" sz="2600"/>
        </a:p>
      </dgm:t>
    </dgm:pt>
    <dgm:pt modelId="{658E0354-3F0F-4AA9-B936-4D5A25F28EA2}" type="sibTrans" cxnId="{D3553C59-00CE-4118-B7D0-9EDCF5CE6CF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07AFBF82-42AC-433B-8597-E0ABA427817D}" type="pres">
      <dgm:prSet presAssocID="{B889C41B-728A-476F-9C80-B9BEEEE170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B9DDDF2-33A0-496B-9605-883B7174EF66}" type="pres">
      <dgm:prSet presAssocID="{B889C41B-728A-476F-9C80-B9BEEEE170CB}" presName="dot1" presStyleLbl="alignNode1" presStyleIdx="0" presStyleCnt="13"/>
      <dgm:spPr/>
    </dgm:pt>
    <dgm:pt modelId="{99C70014-E4D6-4B20-947C-88CF97EB1389}" type="pres">
      <dgm:prSet presAssocID="{B889C41B-728A-476F-9C80-B9BEEEE170CB}" presName="dot2" presStyleLbl="alignNode1" presStyleIdx="1" presStyleCnt="13"/>
      <dgm:spPr/>
    </dgm:pt>
    <dgm:pt modelId="{82B20E64-0818-4CA6-AC09-3E88D9D60168}" type="pres">
      <dgm:prSet presAssocID="{B889C41B-728A-476F-9C80-B9BEEEE170CB}" presName="dot3" presStyleLbl="alignNode1" presStyleIdx="2" presStyleCnt="13"/>
      <dgm:spPr/>
    </dgm:pt>
    <dgm:pt modelId="{27AB65A3-5542-4A9C-8BE2-A62AFE30773D}" type="pres">
      <dgm:prSet presAssocID="{B889C41B-728A-476F-9C80-B9BEEEE170CB}" presName="dot4" presStyleLbl="alignNode1" presStyleIdx="3" presStyleCnt="13"/>
      <dgm:spPr/>
    </dgm:pt>
    <dgm:pt modelId="{E435B396-F5F4-4B85-BDC6-D415C0BC0CBF}" type="pres">
      <dgm:prSet presAssocID="{B889C41B-728A-476F-9C80-B9BEEEE170CB}" presName="dot5" presStyleLbl="alignNode1" presStyleIdx="4" presStyleCnt="13"/>
      <dgm:spPr/>
    </dgm:pt>
    <dgm:pt modelId="{ED5651DB-5F3D-4E5E-84B6-69AE4C8C4E13}" type="pres">
      <dgm:prSet presAssocID="{B889C41B-728A-476F-9C80-B9BEEEE170CB}" presName="dot6" presStyleLbl="alignNode1" presStyleIdx="5" presStyleCnt="13"/>
      <dgm:spPr/>
    </dgm:pt>
    <dgm:pt modelId="{78179F68-8587-4EDC-9EDA-1B57603CA9A6}" type="pres">
      <dgm:prSet presAssocID="{B889C41B-728A-476F-9C80-B9BEEEE170CB}" presName="dotArrow1" presStyleLbl="alignNode1" presStyleIdx="6" presStyleCnt="13"/>
      <dgm:spPr/>
    </dgm:pt>
    <dgm:pt modelId="{213CC316-55D6-47B1-9964-232CB754A583}" type="pres">
      <dgm:prSet presAssocID="{B889C41B-728A-476F-9C80-B9BEEEE170CB}" presName="dotArrow2" presStyleLbl="alignNode1" presStyleIdx="7" presStyleCnt="13"/>
      <dgm:spPr/>
    </dgm:pt>
    <dgm:pt modelId="{F27DFA6A-0DC5-4E34-92D2-26F3D6EF1622}" type="pres">
      <dgm:prSet presAssocID="{B889C41B-728A-476F-9C80-B9BEEEE170CB}" presName="dotArrow3" presStyleLbl="alignNode1" presStyleIdx="8" presStyleCnt="13"/>
      <dgm:spPr/>
    </dgm:pt>
    <dgm:pt modelId="{C5E10E3A-057B-4714-8E13-710EA727A277}" type="pres">
      <dgm:prSet presAssocID="{B889C41B-728A-476F-9C80-B9BEEEE170CB}" presName="dotArrow4" presStyleLbl="alignNode1" presStyleIdx="9" presStyleCnt="13"/>
      <dgm:spPr/>
    </dgm:pt>
    <dgm:pt modelId="{F62A2A43-B789-4722-8B6C-8160C478196B}" type="pres">
      <dgm:prSet presAssocID="{B889C41B-728A-476F-9C80-B9BEEEE170CB}" presName="dotArrow5" presStyleLbl="alignNode1" presStyleIdx="10" presStyleCnt="13"/>
      <dgm:spPr/>
    </dgm:pt>
    <dgm:pt modelId="{9EBC5B2C-7F52-4740-80D4-11CD447923F9}" type="pres">
      <dgm:prSet presAssocID="{B889C41B-728A-476F-9C80-B9BEEEE170CB}" presName="dotArrow6" presStyleLbl="alignNode1" presStyleIdx="11" presStyleCnt="13"/>
      <dgm:spPr/>
    </dgm:pt>
    <dgm:pt modelId="{26764F35-5A63-4468-B4DF-01AC341739D5}" type="pres">
      <dgm:prSet presAssocID="{B889C41B-728A-476F-9C80-B9BEEEE170CB}" presName="dotArrow7" presStyleLbl="alignNode1" presStyleIdx="12" presStyleCnt="13"/>
      <dgm:spPr/>
    </dgm:pt>
    <dgm:pt modelId="{DA830690-C3DF-4CBA-881B-8ED645BD9F6E}" type="pres">
      <dgm:prSet presAssocID="{CA161824-AE7F-4AF9-9A33-4544986A2BCD}" presName="parTx1" presStyleLbl="node1" presStyleIdx="0" presStyleCnt="4"/>
      <dgm:spPr/>
      <dgm:t>
        <a:bodyPr/>
        <a:lstStyle/>
        <a:p>
          <a:endParaRPr lang="zh-TW" altLang="en-US"/>
        </a:p>
      </dgm:t>
    </dgm:pt>
    <dgm:pt modelId="{5CA47DD2-7B97-4704-BF53-285A08421A1A}" type="pres">
      <dgm:prSet presAssocID="{4F686896-3554-45A3-8B3A-3B9045377A35}" presName="picture1" presStyleCnt="0"/>
      <dgm:spPr/>
    </dgm:pt>
    <dgm:pt modelId="{7314A4B5-A567-4C35-A4E0-656CB4B33A7B}" type="pres">
      <dgm:prSet presAssocID="{4F686896-3554-45A3-8B3A-3B9045377A35}" presName="imageRepeatNode" presStyleLbl="fgImgPlace1" presStyleIdx="0" presStyleCnt="4"/>
      <dgm:spPr/>
      <dgm:t>
        <a:bodyPr/>
        <a:lstStyle/>
        <a:p>
          <a:endParaRPr lang="zh-TW" altLang="en-US"/>
        </a:p>
      </dgm:t>
    </dgm:pt>
    <dgm:pt modelId="{81D7244F-927F-46F9-8F87-67AB1EE18653}" type="pres">
      <dgm:prSet presAssocID="{D634A8E6-5841-4327-80AF-1345063BD027}" presName="parTx2" presStyleLbl="node1" presStyleIdx="1" presStyleCnt="4"/>
      <dgm:spPr/>
      <dgm:t>
        <a:bodyPr/>
        <a:lstStyle/>
        <a:p>
          <a:endParaRPr lang="zh-TW" altLang="en-US"/>
        </a:p>
      </dgm:t>
    </dgm:pt>
    <dgm:pt modelId="{9612F689-ED46-49E2-9254-09827BD2FBBD}" type="pres">
      <dgm:prSet presAssocID="{4887FBF1-D657-46EF-8A28-244320DDD16D}" presName="picture2" presStyleCnt="0"/>
      <dgm:spPr/>
    </dgm:pt>
    <dgm:pt modelId="{E7A1161E-CF75-4374-B138-9A967E149DBF}" type="pres">
      <dgm:prSet presAssocID="{4887FBF1-D657-46EF-8A28-244320DDD16D}" presName="imageRepeatNode" presStyleLbl="fgImgPlace1" presStyleIdx="1" presStyleCnt="4"/>
      <dgm:spPr/>
      <dgm:t>
        <a:bodyPr/>
        <a:lstStyle/>
        <a:p>
          <a:endParaRPr lang="zh-TW" altLang="en-US"/>
        </a:p>
      </dgm:t>
    </dgm:pt>
    <dgm:pt modelId="{9EEB52D3-0BD0-4FE9-AE02-B492E38F371A}" type="pres">
      <dgm:prSet presAssocID="{228B2C65-57CA-4E02-B426-2C47DA845153}" presName="parTx3" presStyleLbl="node1" presStyleIdx="2" presStyleCnt="4"/>
      <dgm:spPr/>
      <dgm:t>
        <a:bodyPr/>
        <a:lstStyle/>
        <a:p>
          <a:endParaRPr lang="zh-TW" altLang="en-US"/>
        </a:p>
      </dgm:t>
    </dgm:pt>
    <dgm:pt modelId="{C54A8748-6E51-4778-AA0A-32D2BC729A34}" type="pres">
      <dgm:prSet presAssocID="{7D15155D-7F00-4EB1-AF31-66685C43B4C2}" presName="picture3" presStyleCnt="0"/>
      <dgm:spPr/>
    </dgm:pt>
    <dgm:pt modelId="{E32E9A15-9F11-4E72-9838-E2308631FE32}" type="pres">
      <dgm:prSet presAssocID="{7D15155D-7F00-4EB1-AF31-66685C43B4C2}" presName="imageRepeatNode" presStyleLbl="fgImgPlace1" presStyleIdx="2" presStyleCnt="4"/>
      <dgm:spPr/>
      <dgm:t>
        <a:bodyPr/>
        <a:lstStyle/>
        <a:p>
          <a:endParaRPr lang="zh-TW" altLang="en-US"/>
        </a:p>
      </dgm:t>
    </dgm:pt>
    <dgm:pt modelId="{3135CD8C-62D9-4447-8459-0C09407E7F07}" type="pres">
      <dgm:prSet presAssocID="{5FF3A83E-5D2A-4B4A-A14F-491A32886207}" presName="parTx4" presStyleLbl="node1" presStyleIdx="3" presStyleCnt="4"/>
      <dgm:spPr/>
      <dgm:t>
        <a:bodyPr/>
        <a:lstStyle/>
        <a:p>
          <a:endParaRPr lang="zh-TW" altLang="en-US"/>
        </a:p>
      </dgm:t>
    </dgm:pt>
    <dgm:pt modelId="{A8170C34-2B60-4ED2-B3DB-6617D2831455}" type="pres">
      <dgm:prSet presAssocID="{658E0354-3F0F-4AA9-B936-4D5A25F28EA2}" presName="picture4" presStyleCnt="0"/>
      <dgm:spPr/>
    </dgm:pt>
    <dgm:pt modelId="{1A4F853B-8A51-4D31-9D8B-AA7AA09B5B12}" type="pres">
      <dgm:prSet presAssocID="{658E0354-3F0F-4AA9-B936-4D5A25F28EA2}" presName="imageRepeatNode" presStyleLbl="fgImgPlac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D8B2F593-86E1-43F2-90E9-FF6FF42897A8}" srcId="{B889C41B-728A-476F-9C80-B9BEEEE170CB}" destId="{228B2C65-57CA-4E02-B426-2C47DA845153}" srcOrd="2" destOrd="0" parTransId="{9DA06A50-82FC-4E6F-A7D5-6E478846B709}" sibTransId="{7D15155D-7F00-4EB1-AF31-66685C43B4C2}"/>
    <dgm:cxn modelId="{F37F2848-DE47-446A-8F6C-327BF0C74FA5}" type="presOf" srcId="{D634A8E6-5841-4327-80AF-1345063BD027}" destId="{81D7244F-927F-46F9-8F87-67AB1EE18653}" srcOrd="0" destOrd="0" presId="urn:microsoft.com/office/officeart/2008/layout/AscendingPictureAccentProcess"/>
    <dgm:cxn modelId="{7771F10F-DF46-4888-A578-407551AA4C88}" type="presOf" srcId="{658E0354-3F0F-4AA9-B936-4D5A25F28EA2}" destId="{1A4F853B-8A51-4D31-9D8B-AA7AA09B5B12}" srcOrd="0" destOrd="0" presId="urn:microsoft.com/office/officeart/2008/layout/AscendingPictureAccentProcess"/>
    <dgm:cxn modelId="{95DE7F18-BE14-4F37-90D7-CE58542D7248}" type="presOf" srcId="{B889C41B-728A-476F-9C80-B9BEEEE170CB}" destId="{07AFBF82-42AC-433B-8597-E0ABA427817D}" srcOrd="0" destOrd="0" presId="urn:microsoft.com/office/officeart/2008/layout/AscendingPictureAccentProcess"/>
    <dgm:cxn modelId="{169C87EA-8275-4F78-B0A1-57EECD284480}" type="presOf" srcId="{228B2C65-57CA-4E02-B426-2C47DA845153}" destId="{9EEB52D3-0BD0-4FE9-AE02-B492E38F371A}" srcOrd="0" destOrd="0" presId="urn:microsoft.com/office/officeart/2008/layout/AscendingPictureAccentProcess"/>
    <dgm:cxn modelId="{19E79824-21BF-402A-9C96-DFFA4ABF42DF}" type="presOf" srcId="{CA161824-AE7F-4AF9-9A33-4544986A2BCD}" destId="{DA830690-C3DF-4CBA-881B-8ED645BD9F6E}" srcOrd="0" destOrd="0" presId="urn:microsoft.com/office/officeart/2008/layout/AscendingPictureAccentProcess"/>
    <dgm:cxn modelId="{4776FC1B-E511-4203-9701-750F4EFDBA94}" type="presOf" srcId="{4887FBF1-D657-46EF-8A28-244320DDD16D}" destId="{E7A1161E-CF75-4374-B138-9A967E149DBF}" srcOrd="0" destOrd="0" presId="urn:microsoft.com/office/officeart/2008/layout/AscendingPictureAccentProcess"/>
    <dgm:cxn modelId="{A65D0405-F791-4A2B-A960-E488326664AF}" srcId="{B889C41B-728A-476F-9C80-B9BEEEE170CB}" destId="{CA161824-AE7F-4AF9-9A33-4544986A2BCD}" srcOrd="0" destOrd="0" parTransId="{758158C2-125B-40A0-BD80-6DEABCF1FBE0}" sibTransId="{4F686896-3554-45A3-8B3A-3B9045377A35}"/>
    <dgm:cxn modelId="{B75DF974-421C-4A87-A054-2F022E06B983}" type="presOf" srcId="{4F686896-3554-45A3-8B3A-3B9045377A35}" destId="{7314A4B5-A567-4C35-A4E0-656CB4B33A7B}" srcOrd="0" destOrd="0" presId="urn:microsoft.com/office/officeart/2008/layout/AscendingPictureAccentProcess"/>
    <dgm:cxn modelId="{8A1C43D5-1485-45C8-B9AC-3D992B059A00}" type="presOf" srcId="{7D15155D-7F00-4EB1-AF31-66685C43B4C2}" destId="{E32E9A15-9F11-4E72-9838-E2308631FE32}" srcOrd="0" destOrd="0" presId="urn:microsoft.com/office/officeart/2008/layout/AscendingPictureAccentProcess"/>
    <dgm:cxn modelId="{B4D5108E-FFE1-4971-8067-946617722832}" type="presOf" srcId="{5FF3A83E-5D2A-4B4A-A14F-491A32886207}" destId="{3135CD8C-62D9-4447-8459-0C09407E7F07}" srcOrd="0" destOrd="0" presId="urn:microsoft.com/office/officeart/2008/layout/AscendingPictureAccentProcess"/>
    <dgm:cxn modelId="{D3553C59-00CE-4118-B7D0-9EDCF5CE6CFC}" srcId="{B889C41B-728A-476F-9C80-B9BEEEE170CB}" destId="{5FF3A83E-5D2A-4B4A-A14F-491A32886207}" srcOrd="3" destOrd="0" parTransId="{B65FC368-AF05-4327-BF30-C8164A43E399}" sibTransId="{658E0354-3F0F-4AA9-B936-4D5A25F28EA2}"/>
    <dgm:cxn modelId="{981516E3-F8E2-4FAD-8D8A-DCEBBE8094B4}" srcId="{B889C41B-728A-476F-9C80-B9BEEEE170CB}" destId="{D634A8E6-5841-4327-80AF-1345063BD027}" srcOrd="1" destOrd="0" parTransId="{53B72018-13A2-4A4F-BC4F-887595604187}" sibTransId="{4887FBF1-D657-46EF-8A28-244320DDD16D}"/>
    <dgm:cxn modelId="{8CE7DE30-649F-4F57-AE80-D733A9EBB353}" type="presParOf" srcId="{07AFBF82-42AC-433B-8597-E0ABA427817D}" destId="{BB9DDDF2-33A0-496B-9605-883B7174EF66}" srcOrd="0" destOrd="0" presId="urn:microsoft.com/office/officeart/2008/layout/AscendingPictureAccentProcess"/>
    <dgm:cxn modelId="{54C68A88-9F84-4321-80CB-0C1E88DC3EB9}" type="presParOf" srcId="{07AFBF82-42AC-433B-8597-E0ABA427817D}" destId="{99C70014-E4D6-4B20-947C-88CF97EB1389}" srcOrd="1" destOrd="0" presId="urn:microsoft.com/office/officeart/2008/layout/AscendingPictureAccentProcess"/>
    <dgm:cxn modelId="{304779FD-C529-4D01-A328-CBAB480007D8}" type="presParOf" srcId="{07AFBF82-42AC-433B-8597-E0ABA427817D}" destId="{82B20E64-0818-4CA6-AC09-3E88D9D60168}" srcOrd="2" destOrd="0" presId="urn:microsoft.com/office/officeart/2008/layout/AscendingPictureAccentProcess"/>
    <dgm:cxn modelId="{70BC5C55-5309-4864-8F18-3D61805909E3}" type="presParOf" srcId="{07AFBF82-42AC-433B-8597-E0ABA427817D}" destId="{27AB65A3-5542-4A9C-8BE2-A62AFE30773D}" srcOrd="3" destOrd="0" presId="urn:microsoft.com/office/officeart/2008/layout/AscendingPictureAccentProcess"/>
    <dgm:cxn modelId="{E62E0F43-2290-4F41-A4E8-F9C9BC971D2C}" type="presParOf" srcId="{07AFBF82-42AC-433B-8597-E0ABA427817D}" destId="{E435B396-F5F4-4B85-BDC6-D415C0BC0CBF}" srcOrd="4" destOrd="0" presId="urn:microsoft.com/office/officeart/2008/layout/AscendingPictureAccentProcess"/>
    <dgm:cxn modelId="{AF5AA316-8F5B-4F31-92B5-AA0EC2D5C888}" type="presParOf" srcId="{07AFBF82-42AC-433B-8597-E0ABA427817D}" destId="{ED5651DB-5F3D-4E5E-84B6-69AE4C8C4E13}" srcOrd="5" destOrd="0" presId="urn:microsoft.com/office/officeart/2008/layout/AscendingPictureAccentProcess"/>
    <dgm:cxn modelId="{4EA0C795-EE7A-4ADA-B279-6DD06AD8215A}" type="presParOf" srcId="{07AFBF82-42AC-433B-8597-E0ABA427817D}" destId="{78179F68-8587-4EDC-9EDA-1B57603CA9A6}" srcOrd="6" destOrd="0" presId="urn:microsoft.com/office/officeart/2008/layout/AscendingPictureAccentProcess"/>
    <dgm:cxn modelId="{5BE46FEE-28EC-4845-A2DB-E05287ABAAD1}" type="presParOf" srcId="{07AFBF82-42AC-433B-8597-E0ABA427817D}" destId="{213CC316-55D6-47B1-9964-232CB754A583}" srcOrd="7" destOrd="0" presId="urn:microsoft.com/office/officeart/2008/layout/AscendingPictureAccentProcess"/>
    <dgm:cxn modelId="{26A2E690-15E6-4C33-A85E-FDF68BDBB2B8}" type="presParOf" srcId="{07AFBF82-42AC-433B-8597-E0ABA427817D}" destId="{F27DFA6A-0DC5-4E34-92D2-26F3D6EF1622}" srcOrd="8" destOrd="0" presId="urn:microsoft.com/office/officeart/2008/layout/AscendingPictureAccentProcess"/>
    <dgm:cxn modelId="{C40D1359-55FD-4821-A7A2-1AB490D86B39}" type="presParOf" srcId="{07AFBF82-42AC-433B-8597-E0ABA427817D}" destId="{C5E10E3A-057B-4714-8E13-710EA727A277}" srcOrd="9" destOrd="0" presId="urn:microsoft.com/office/officeart/2008/layout/AscendingPictureAccentProcess"/>
    <dgm:cxn modelId="{251AE8F8-84E6-4820-8316-E7699DC56E02}" type="presParOf" srcId="{07AFBF82-42AC-433B-8597-E0ABA427817D}" destId="{F62A2A43-B789-4722-8B6C-8160C478196B}" srcOrd="10" destOrd="0" presId="urn:microsoft.com/office/officeart/2008/layout/AscendingPictureAccentProcess"/>
    <dgm:cxn modelId="{6B1B67E2-E191-48A0-9893-479AD2ACC07F}" type="presParOf" srcId="{07AFBF82-42AC-433B-8597-E0ABA427817D}" destId="{9EBC5B2C-7F52-4740-80D4-11CD447923F9}" srcOrd="11" destOrd="0" presId="urn:microsoft.com/office/officeart/2008/layout/AscendingPictureAccentProcess"/>
    <dgm:cxn modelId="{1D846179-F82B-4F8F-9012-B534417F5C02}" type="presParOf" srcId="{07AFBF82-42AC-433B-8597-E0ABA427817D}" destId="{26764F35-5A63-4468-B4DF-01AC341739D5}" srcOrd="12" destOrd="0" presId="urn:microsoft.com/office/officeart/2008/layout/AscendingPictureAccentProcess"/>
    <dgm:cxn modelId="{67BBB45A-3BF4-4E76-B03A-7D3F271DD55B}" type="presParOf" srcId="{07AFBF82-42AC-433B-8597-E0ABA427817D}" destId="{DA830690-C3DF-4CBA-881B-8ED645BD9F6E}" srcOrd="13" destOrd="0" presId="urn:microsoft.com/office/officeart/2008/layout/AscendingPictureAccentProcess"/>
    <dgm:cxn modelId="{F2C37E8C-C494-47B7-896F-07E2AE0292D4}" type="presParOf" srcId="{07AFBF82-42AC-433B-8597-E0ABA427817D}" destId="{5CA47DD2-7B97-4704-BF53-285A08421A1A}" srcOrd="14" destOrd="0" presId="urn:microsoft.com/office/officeart/2008/layout/AscendingPictureAccentProcess"/>
    <dgm:cxn modelId="{BD595E9B-1215-4502-8604-ED9C685A9612}" type="presParOf" srcId="{5CA47DD2-7B97-4704-BF53-285A08421A1A}" destId="{7314A4B5-A567-4C35-A4E0-656CB4B33A7B}" srcOrd="0" destOrd="0" presId="urn:microsoft.com/office/officeart/2008/layout/AscendingPictureAccentProcess"/>
    <dgm:cxn modelId="{49770A01-C79F-42FD-BD60-DD38CA14F4BC}" type="presParOf" srcId="{07AFBF82-42AC-433B-8597-E0ABA427817D}" destId="{81D7244F-927F-46F9-8F87-67AB1EE18653}" srcOrd="15" destOrd="0" presId="urn:microsoft.com/office/officeart/2008/layout/AscendingPictureAccentProcess"/>
    <dgm:cxn modelId="{8567F9F1-46C5-4C37-B30D-FC569AF63313}" type="presParOf" srcId="{07AFBF82-42AC-433B-8597-E0ABA427817D}" destId="{9612F689-ED46-49E2-9254-09827BD2FBBD}" srcOrd="16" destOrd="0" presId="urn:microsoft.com/office/officeart/2008/layout/AscendingPictureAccentProcess"/>
    <dgm:cxn modelId="{1D7FDE66-CD2A-4CA9-A14F-F1B90586C71B}" type="presParOf" srcId="{9612F689-ED46-49E2-9254-09827BD2FBBD}" destId="{E7A1161E-CF75-4374-B138-9A967E149DBF}" srcOrd="0" destOrd="0" presId="urn:microsoft.com/office/officeart/2008/layout/AscendingPictureAccentProcess"/>
    <dgm:cxn modelId="{708A550C-DF20-4436-BF4E-1D7F3DA964A4}" type="presParOf" srcId="{07AFBF82-42AC-433B-8597-E0ABA427817D}" destId="{9EEB52D3-0BD0-4FE9-AE02-B492E38F371A}" srcOrd="17" destOrd="0" presId="urn:microsoft.com/office/officeart/2008/layout/AscendingPictureAccentProcess"/>
    <dgm:cxn modelId="{2A5C8827-C73F-4895-8E52-F52974240E12}" type="presParOf" srcId="{07AFBF82-42AC-433B-8597-E0ABA427817D}" destId="{C54A8748-6E51-4778-AA0A-32D2BC729A34}" srcOrd="18" destOrd="0" presId="urn:microsoft.com/office/officeart/2008/layout/AscendingPictureAccentProcess"/>
    <dgm:cxn modelId="{40B60D99-9578-488C-ADF6-8CB82742F6B9}" type="presParOf" srcId="{C54A8748-6E51-4778-AA0A-32D2BC729A34}" destId="{E32E9A15-9F11-4E72-9838-E2308631FE32}" srcOrd="0" destOrd="0" presId="urn:microsoft.com/office/officeart/2008/layout/AscendingPictureAccentProcess"/>
    <dgm:cxn modelId="{31FC7807-C675-411E-93DA-007F9928EC39}" type="presParOf" srcId="{07AFBF82-42AC-433B-8597-E0ABA427817D}" destId="{3135CD8C-62D9-4447-8459-0C09407E7F07}" srcOrd="19" destOrd="0" presId="urn:microsoft.com/office/officeart/2008/layout/AscendingPictureAccentProcess"/>
    <dgm:cxn modelId="{33E68E52-E6BC-4730-AB9A-BC6BD5F87368}" type="presParOf" srcId="{07AFBF82-42AC-433B-8597-E0ABA427817D}" destId="{A8170C34-2B60-4ED2-B3DB-6617D2831455}" srcOrd="20" destOrd="0" presId="urn:microsoft.com/office/officeart/2008/layout/AscendingPictureAccentProcess"/>
    <dgm:cxn modelId="{21CC479E-C13E-4BA9-AADF-063B13FBE80C}" type="presParOf" srcId="{A8170C34-2B60-4ED2-B3DB-6617D2831455}" destId="{1A4F853B-8A51-4D31-9D8B-AA7AA09B5B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D28E1F-52ED-4210-B567-609EE9AC09DE}" type="doc">
      <dgm:prSet loTypeId="urn:microsoft.com/office/officeart/2005/8/layout/cycle3" loCatId="cycle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347F1AE7-1213-43BF-8DFB-F8AB65E3110B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綠能內涵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EA9E11-1CFA-4AB3-B931-052F0B8DB585}" type="parTrans" cxnId="{725AADFE-EEC5-4B7B-8C9E-306E414CDA1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7B2DD9-A75B-466A-97D8-6393EED1C94F}" type="sibTrans" cxnId="{725AADFE-EEC5-4B7B-8C9E-306E414CDA1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DA305A-FF90-4456-8190-2F60964BA0E3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綠能類型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CC57AF-FA15-416D-B414-884F3983BD7B}" type="parTrans" cxnId="{C1E5049A-A7CC-488B-AF6A-34601FCC67D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80B089-9D14-468B-922E-4A4555A70AAD}" type="sibTrans" cxnId="{C1E5049A-A7CC-488B-AF6A-34601FCC67D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BB94A3-A7E4-400B-8F5C-4241BED02EB8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綠能考察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191DC2-45DE-4F28-A430-C2AE206B275C}" type="parTrans" cxnId="{30BB12EF-4CD2-4DA6-B1FA-1DA5C18E6166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0AE4AD-D8C2-4E1C-80E6-EB8266E9B3D9}" type="sibTrans" cxnId="{30BB12EF-4CD2-4DA6-B1FA-1DA5C18E6166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41BD8D-F7B7-4B22-BBCB-B439277FD4AC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台灣現況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69CF70-03A8-4E32-B809-96B0504C1710}" type="parTrans" cxnId="{7A44D12E-0D64-426B-AD6F-1842B5437B3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F591BA-06EF-4A03-943A-A668692418D3}" type="sibTrans" cxnId="{7A44D12E-0D64-426B-AD6F-1842B5437B3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73CE7D-3969-4C38-A92C-94989F16CF48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能源政策訂定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FFF544-6EAF-45F1-958F-6A2A481EFC28}" type="parTrans" cxnId="{8904C954-8885-4A8B-9601-312E7068139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889428-5A4C-49C2-A941-6FE496B1B0F3}" type="sibTrans" cxnId="{8904C954-8885-4A8B-9601-312E7068139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D3BEB9-338F-4B52-BF7B-02BFEB0CF179}">
      <dgm:prSet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能源問題</a:t>
          </a:r>
          <a:endParaRPr lang="en-US" altLang="zh-TW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面面觀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E21B4C-04DE-40B4-9428-E4AFBC39A503}" type="parTrans" cxnId="{C65D55B3-DE3F-4F7C-9406-9ED4FB26765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10EC59-0EC8-452B-93FB-5714AA3B528B}" type="sibTrans" cxnId="{C65D55B3-DE3F-4F7C-9406-9ED4FB26765E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FA4236-A655-4737-A48A-E87BDC01E43B}">
      <dgm:prSet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能源政策比較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49AB4D-3732-4D32-BF8B-C7D7FB75F88B}" type="parTrans" cxnId="{EE5E334A-4112-4B03-A18A-9182A427525B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6636DF-5486-4417-BCD8-EBD561568AE4}" type="sibTrans" cxnId="{EE5E334A-4112-4B03-A18A-9182A427525B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416C00-7F73-4F33-80ED-FF5660EFAE84}" type="pres">
      <dgm:prSet presAssocID="{B1D28E1F-52ED-4210-B567-609EE9AC09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188A634-263C-4D4F-985F-85804B2D9E2C}" type="pres">
      <dgm:prSet presAssocID="{B1D28E1F-52ED-4210-B567-609EE9AC09DE}" presName="cycle" presStyleCnt="0"/>
      <dgm:spPr/>
    </dgm:pt>
    <dgm:pt modelId="{0605AA86-4B40-4434-B581-3F5A4CF83CAD}" type="pres">
      <dgm:prSet presAssocID="{347F1AE7-1213-43BF-8DFB-F8AB65E3110B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236FEC-47E3-4423-9554-B48CDD613B1B}" type="pres">
      <dgm:prSet presAssocID="{A97B2DD9-A75B-466A-97D8-6393EED1C94F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C3FE60D8-E90F-4BE2-8CEA-AD5B7158E708}" type="pres">
      <dgm:prSet presAssocID="{8ADA305A-FF90-4456-8190-2F60964BA0E3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C1B47A-5310-4F78-B91F-37B9533CD7C0}" type="pres">
      <dgm:prSet presAssocID="{21BB94A3-A7E4-400B-8F5C-4241BED02EB8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B7CFAD-174B-4542-B690-EE3DE21C8D0D}" type="pres">
      <dgm:prSet presAssocID="{A441BD8D-F7B7-4B22-BBCB-B439277FD4AC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C78DE5-1EC8-439A-BB3C-FB01C6C682D4}" type="pres">
      <dgm:prSet presAssocID="{E2D3BEB9-338F-4B52-BF7B-02BFEB0CF179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6407E5-7D69-474A-B808-6CCB7BE0A8F0}" type="pres">
      <dgm:prSet presAssocID="{E173CE7D-3969-4C38-A92C-94989F16CF48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566DF-564F-4DF0-A3CA-635455548202}" type="pres">
      <dgm:prSet presAssocID="{26FA4236-A655-4737-A48A-E87BDC01E43B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18D280-9873-4BB5-BD19-2B0A77CF1551}" type="presOf" srcId="{E173CE7D-3969-4C38-A92C-94989F16CF48}" destId="{466407E5-7D69-474A-B808-6CCB7BE0A8F0}" srcOrd="0" destOrd="0" presId="urn:microsoft.com/office/officeart/2005/8/layout/cycle3"/>
    <dgm:cxn modelId="{725AADFE-EEC5-4B7B-8C9E-306E414CDA1A}" srcId="{B1D28E1F-52ED-4210-B567-609EE9AC09DE}" destId="{347F1AE7-1213-43BF-8DFB-F8AB65E3110B}" srcOrd="0" destOrd="0" parTransId="{15EA9E11-1CFA-4AB3-B931-052F0B8DB585}" sibTransId="{A97B2DD9-A75B-466A-97D8-6393EED1C94F}"/>
    <dgm:cxn modelId="{C65D55B3-DE3F-4F7C-9406-9ED4FB26765E}" srcId="{B1D28E1F-52ED-4210-B567-609EE9AC09DE}" destId="{E2D3BEB9-338F-4B52-BF7B-02BFEB0CF179}" srcOrd="4" destOrd="0" parTransId="{ECE21B4C-04DE-40B4-9428-E4AFBC39A503}" sibTransId="{1610EC59-0EC8-452B-93FB-5714AA3B528B}"/>
    <dgm:cxn modelId="{BEE141EF-C2FA-47B3-A04A-45B01CF29879}" type="presOf" srcId="{21BB94A3-A7E4-400B-8F5C-4241BED02EB8}" destId="{24C1B47A-5310-4F78-B91F-37B9533CD7C0}" srcOrd="0" destOrd="0" presId="urn:microsoft.com/office/officeart/2005/8/layout/cycle3"/>
    <dgm:cxn modelId="{107DD43B-8980-4CEC-BB15-3E474C3B6B3C}" type="presOf" srcId="{8ADA305A-FF90-4456-8190-2F60964BA0E3}" destId="{C3FE60D8-E90F-4BE2-8CEA-AD5B7158E708}" srcOrd="0" destOrd="0" presId="urn:microsoft.com/office/officeart/2005/8/layout/cycle3"/>
    <dgm:cxn modelId="{30BB12EF-4CD2-4DA6-B1FA-1DA5C18E6166}" srcId="{B1D28E1F-52ED-4210-B567-609EE9AC09DE}" destId="{21BB94A3-A7E4-400B-8F5C-4241BED02EB8}" srcOrd="2" destOrd="0" parTransId="{B6191DC2-45DE-4F28-A430-C2AE206B275C}" sibTransId="{D40AE4AD-D8C2-4E1C-80E6-EB8266E9B3D9}"/>
    <dgm:cxn modelId="{0FDFAE11-B4A9-4907-9456-4DF278656928}" type="presOf" srcId="{E2D3BEB9-338F-4B52-BF7B-02BFEB0CF179}" destId="{7DC78DE5-1EC8-439A-BB3C-FB01C6C682D4}" srcOrd="0" destOrd="0" presId="urn:microsoft.com/office/officeart/2005/8/layout/cycle3"/>
    <dgm:cxn modelId="{BCFFCE32-B485-4DE9-8E2D-110772509D5F}" type="presOf" srcId="{26FA4236-A655-4737-A48A-E87BDC01E43B}" destId="{919566DF-564F-4DF0-A3CA-635455548202}" srcOrd="0" destOrd="0" presId="urn:microsoft.com/office/officeart/2005/8/layout/cycle3"/>
    <dgm:cxn modelId="{FA47298A-056B-42B0-B612-9B9A878B21F8}" type="presOf" srcId="{347F1AE7-1213-43BF-8DFB-F8AB65E3110B}" destId="{0605AA86-4B40-4434-B581-3F5A4CF83CAD}" srcOrd="0" destOrd="0" presId="urn:microsoft.com/office/officeart/2005/8/layout/cycle3"/>
    <dgm:cxn modelId="{8904C954-8885-4A8B-9601-312E7068139E}" srcId="{B1D28E1F-52ED-4210-B567-609EE9AC09DE}" destId="{E173CE7D-3969-4C38-A92C-94989F16CF48}" srcOrd="5" destOrd="0" parTransId="{FFFFF544-6EAF-45F1-958F-6A2A481EFC28}" sibTransId="{FA889428-5A4C-49C2-A941-6FE496B1B0F3}"/>
    <dgm:cxn modelId="{7FBB6F2E-1102-4F08-852E-F5CF237805FB}" type="presOf" srcId="{A441BD8D-F7B7-4B22-BBCB-B439277FD4AC}" destId="{CFB7CFAD-174B-4542-B690-EE3DE21C8D0D}" srcOrd="0" destOrd="0" presId="urn:microsoft.com/office/officeart/2005/8/layout/cycle3"/>
    <dgm:cxn modelId="{C1E5049A-A7CC-488B-AF6A-34601FCC67D9}" srcId="{B1D28E1F-52ED-4210-B567-609EE9AC09DE}" destId="{8ADA305A-FF90-4456-8190-2F60964BA0E3}" srcOrd="1" destOrd="0" parTransId="{EDCC57AF-FA15-416D-B414-884F3983BD7B}" sibTransId="{2B80B089-9D14-468B-922E-4A4555A70AAD}"/>
    <dgm:cxn modelId="{EE5E334A-4112-4B03-A18A-9182A427525B}" srcId="{B1D28E1F-52ED-4210-B567-609EE9AC09DE}" destId="{26FA4236-A655-4737-A48A-E87BDC01E43B}" srcOrd="6" destOrd="0" parTransId="{8C49AB4D-3732-4D32-BF8B-C7D7FB75F88B}" sibTransId="{A16636DF-5486-4417-BCD8-EBD561568AE4}"/>
    <dgm:cxn modelId="{BC5B1438-C958-4C44-BEB7-0FFB7EBA14A6}" type="presOf" srcId="{A97B2DD9-A75B-466A-97D8-6393EED1C94F}" destId="{CD236FEC-47E3-4423-9554-B48CDD613B1B}" srcOrd="0" destOrd="0" presId="urn:microsoft.com/office/officeart/2005/8/layout/cycle3"/>
    <dgm:cxn modelId="{56110AF9-CAEA-4827-9C32-3D8E98471F1C}" type="presOf" srcId="{B1D28E1F-52ED-4210-B567-609EE9AC09DE}" destId="{35416C00-7F73-4F33-80ED-FF5660EFAE84}" srcOrd="0" destOrd="0" presId="urn:microsoft.com/office/officeart/2005/8/layout/cycle3"/>
    <dgm:cxn modelId="{7A44D12E-0D64-426B-AD6F-1842B5437B3A}" srcId="{B1D28E1F-52ED-4210-B567-609EE9AC09DE}" destId="{A441BD8D-F7B7-4B22-BBCB-B439277FD4AC}" srcOrd="3" destOrd="0" parTransId="{5C69CF70-03A8-4E32-B809-96B0504C1710}" sibTransId="{7EF591BA-06EF-4A03-943A-A668692418D3}"/>
    <dgm:cxn modelId="{851D8FA9-9855-4F76-856C-E96837D6985C}" type="presParOf" srcId="{35416C00-7F73-4F33-80ED-FF5660EFAE84}" destId="{B188A634-263C-4D4F-985F-85804B2D9E2C}" srcOrd="0" destOrd="0" presId="urn:microsoft.com/office/officeart/2005/8/layout/cycle3"/>
    <dgm:cxn modelId="{2959BBE8-ED60-4762-B4D8-4D347F67A619}" type="presParOf" srcId="{B188A634-263C-4D4F-985F-85804B2D9E2C}" destId="{0605AA86-4B40-4434-B581-3F5A4CF83CAD}" srcOrd="0" destOrd="0" presId="urn:microsoft.com/office/officeart/2005/8/layout/cycle3"/>
    <dgm:cxn modelId="{6EF4F03D-C612-4FB6-A353-BB87B2B8C8CF}" type="presParOf" srcId="{B188A634-263C-4D4F-985F-85804B2D9E2C}" destId="{CD236FEC-47E3-4423-9554-B48CDD613B1B}" srcOrd="1" destOrd="0" presId="urn:microsoft.com/office/officeart/2005/8/layout/cycle3"/>
    <dgm:cxn modelId="{6F6FFF91-5A8F-4EC6-AEEE-BCACB1DF0530}" type="presParOf" srcId="{B188A634-263C-4D4F-985F-85804B2D9E2C}" destId="{C3FE60D8-E90F-4BE2-8CEA-AD5B7158E708}" srcOrd="2" destOrd="0" presId="urn:microsoft.com/office/officeart/2005/8/layout/cycle3"/>
    <dgm:cxn modelId="{36E3BB0C-5F06-47B7-80C9-258CE8CCA251}" type="presParOf" srcId="{B188A634-263C-4D4F-985F-85804B2D9E2C}" destId="{24C1B47A-5310-4F78-B91F-37B9533CD7C0}" srcOrd="3" destOrd="0" presId="urn:microsoft.com/office/officeart/2005/8/layout/cycle3"/>
    <dgm:cxn modelId="{90BCE691-3D0C-45D9-990D-9E43E53EF8B1}" type="presParOf" srcId="{B188A634-263C-4D4F-985F-85804B2D9E2C}" destId="{CFB7CFAD-174B-4542-B690-EE3DE21C8D0D}" srcOrd="4" destOrd="0" presId="urn:microsoft.com/office/officeart/2005/8/layout/cycle3"/>
    <dgm:cxn modelId="{840CA4AB-38FC-4021-9DC3-22BAC1C18D23}" type="presParOf" srcId="{B188A634-263C-4D4F-985F-85804B2D9E2C}" destId="{7DC78DE5-1EC8-439A-BB3C-FB01C6C682D4}" srcOrd="5" destOrd="0" presId="urn:microsoft.com/office/officeart/2005/8/layout/cycle3"/>
    <dgm:cxn modelId="{0C92B52C-4DCA-428C-9D7E-2C2D16D18F8B}" type="presParOf" srcId="{B188A634-263C-4D4F-985F-85804B2D9E2C}" destId="{466407E5-7D69-474A-B808-6CCB7BE0A8F0}" srcOrd="6" destOrd="0" presId="urn:microsoft.com/office/officeart/2005/8/layout/cycle3"/>
    <dgm:cxn modelId="{96945F32-B7AB-436E-AF78-2ADF624E65A8}" type="presParOf" srcId="{B188A634-263C-4D4F-985F-85804B2D9E2C}" destId="{919566DF-564F-4DF0-A3CA-635455548202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19C23-70BC-481C-8EA7-95EC0AF40E89}">
      <dsp:nvSpPr>
        <dsp:cNvPr id="0" name=""/>
        <dsp:cNvSpPr/>
      </dsp:nvSpPr>
      <dsp:spPr>
        <a:xfrm>
          <a:off x="2196" y="0"/>
          <a:ext cx="4837446" cy="4824536"/>
        </a:xfrm>
        <a:prstGeom prst="roundRect">
          <a:avLst>
            <a:gd name="adj" fmla="val 5000"/>
          </a:avLst>
        </a:prstGeom>
        <a:solidFill>
          <a:srgbClr val="9696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2240" bIns="144000" numCol="1" spcCol="1270" anchor="t" anchorCtr="0">
          <a:noAutofit/>
        </a:bodyPr>
        <a:lstStyle/>
        <a:p>
          <a:pPr lvl="0" algn="r" defTabSz="142240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3200" kern="1200" dirty="0">
              <a:solidFill>
                <a:srgbClr val="00206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部分現況</a:t>
          </a:r>
        </a:p>
      </dsp:txBody>
      <dsp:txXfrm rot="16200000">
        <a:off x="-1492118" y="1494315"/>
        <a:ext cx="3956119" cy="967489"/>
      </dsp:txXfrm>
    </dsp:sp>
    <dsp:sp modelId="{9ADDFCCE-E11E-4AA1-AB96-AA3BAC5E193C}">
      <dsp:nvSpPr>
        <dsp:cNvPr id="0" name=""/>
        <dsp:cNvSpPr/>
      </dsp:nvSpPr>
      <dsp:spPr>
        <a:xfrm>
          <a:off x="1009765" y="0"/>
          <a:ext cx="3603897" cy="482453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174625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指標是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用來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勾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稽的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完單元，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不見得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理解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為何而教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活動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熱鬧，卻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不見得 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深度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4625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套裝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知識的直接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講述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………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 dirty="0"/>
        </a:p>
      </dsp:txBody>
      <dsp:txXfrm>
        <a:off x="1009765" y="0"/>
        <a:ext cx="3603897" cy="4824536"/>
      </dsp:txXfrm>
    </dsp:sp>
    <dsp:sp modelId="{20F824D3-C253-4C09-92A8-9BE02664F214}">
      <dsp:nvSpPr>
        <dsp:cNvPr id="0" name=""/>
        <dsp:cNvSpPr/>
      </dsp:nvSpPr>
      <dsp:spPr>
        <a:xfrm>
          <a:off x="5028302" y="0"/>
          <a:ext cx="4636119" cy="4824536"/>
        </a:xfrm>
        <a:prstGeom prst="roundRect">
          <a:avLst>
            <a:gd name="adj" fmla="val 5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4000" bIns="144000" numCol="1" spcCol="1270" anchor="t" anchorCtr="0">
          <a:noAutofit/>
        </a:bodyPr>
        <a:lstStyle/>
        <a:p>
          <a:pPr lvl="0" algn="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rgbClr val="C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期待</a:t>
          </a:r>
          <a:r>
            <a:rPr lang="zh-TW" altLang="en-US" sz="3200" kern="1200" dirty="0" smtClean="0">
              <a:solidFill>
                <a:srgbClr val="C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願望</a:t>
          </a:r>
          <a:endParaRPr lang="en-US" altLang="zh-TW" sz="3200" kern="1200" dirty="0" smtClean="0">
            <a:solidFill>
              <a:srgbClr val="C00000"/>
            </a:solidFill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 rot="16200000">
        <a:off x="3513854" y="1514447"/>
        <a:ext cx="3956119" cy="927223"/>
      </dsp:txXfrm>
    </dsp:sp>
    <dsp:sp modelId="{7B48F498-416A-4F65-B947-45A448C8D8DD}">
      <dsp:nvSpPr>
        <dsp:cNvPr id="0" name=""/>
        <dsp:cNvSpPr/>
      </dsp:nvSpPr>
      <dsp:spPr>
        <a:xfrm rot="5400000">
          <a:off x="4750600" y="3758294"/>
          <a:ext cx="709420" cy="80854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14859-C420-44C9-916E-1A13B6CFFB4B}">
      <dsp:nvSpPr>
        <dsp:cNvPr id="0" name=""/>
        <dsp:cNvSpPr/>
      </dsp:nvSpPr>
      <dsp:spPr>
        <a:xfrm>
          <a:off x="6010202" y="0"/>
          <a:ext cx="3453909" cy="482453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87313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綱做為教學設計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工具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價值定位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清楚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明確的目標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引導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教學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kern="1200" dirty="0" smtClean="0">
              <a:latin typeface="Source Sans Pro Black" panose="020B0803030403020204" pitchFamily="34" charset="0"/>
              <a:ea typeface="Source Sans Pro Black" panose="020B0803030403020204" pitchFamily="34" charset="0"/>
            </a:rPr>
            <a:t>•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感且理解的學習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87313" lvl="0" indent="-87313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………..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kern="1200" dirty="0"/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‧</a:t>
          </a:r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‧</a:t>
          </a:r>
          <a:endParaRPr lang="zh-TW" altLang="en-US" sz="2000" kern="1200" dirty="0"/>
        </a:p>
      </dsp:txBody>
      <dsp:txXfrm>
        <a:off x="6010202" y="0"/>
        <a:ext cx="3453909" cy="48245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640BD-71C5-47CF-98B4-65B1B41B58E1}">
      <dsp:nvSpPr>
        <dsp:cNvPr id="0" name=""/>
        <dsp:cNvSpPr/>
      </dsp:nvSpPr>
      <dsp:spPr>
        <a:xfrm>
          <a:off x="1670" y="1406605"/>
          <a:ext cx="2791034" cy="1955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/>
            </a:rPr>
            <a:t>課綱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 action="ppaction://hlinkfile"/>
            </a:rPr>
            <a:t>教科</a:t>
          </a: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 action="ppaction://hlinkpres?slideindex=1&amp;slidetitle="/>
            </a:rPr>
            <a:t>用書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675" y="1451610"/>
        <a:ext cx="2701024" cy="1446575"/>
      </dsp:txXfrm>
    </dsp:sp>
    <dsp:sp modelId="{9BF62C0C-2E99-4674-9C9B-9900F040D8EE}">
      <dsp:nvSpPr>
        <dsp:cNvPr id="0" name=""/>
        <dsp:cNvSpPr/>
      </dsp:nvSpPr>
      <dsp:spPr>
        <a:xfrm rot="21308236">
          <a:off x="1682431" y="1991195"/>
          <a:ext cx="2442967" cy="2442967"/>
        </a:xfrm>
        <a:prstGeom prst="leftCircularArrow">
          <a:avLst>
            <a:gd name="adj1" fmla="val 3186"/>
            <a:gd name="adj2" fmla="val 392428"/>
            <a:gd name="adj3" fmla="val 2192678"/>
            <a:gd name="adj4" fmla="val 9049228"/>
            <a:gd name="adj5" fmla="val 371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29A18-F234-4FFC-9896-817EE508D997}">
      <dsp:nvSpPr>
        <dsp:cNvPr id="0" name=""/>
        <dsp:cNvSpPr/>
      </dsp:nvSpPr>
      <dsp:spPr>
        <a:xfrm>
          <a:off x="857253" y="2928959"/>
          <a:ext cx="2107636" cy="8381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上游</a:t>
          </a:r>
        </a:p>
      </dsp:txBody>
      <dsp:txXfrm>
        <a:off x="881801" y="2953507"/>
        <a:ext cx="2058540" cy="789041"/>
      </dsp:txXfrm>
    </dsp:sp>
    <dsp:sp modelId="{6E3E8DBC-FBD0-4471-BBAB-ADD078025D37}">
      <dsp:nvSpPr>
        <dsp:cNvPr id="0" name=""/>
        <dsp:cNvSpPr/>
      </dsp:nvSpPr>
      <dsp:spPr>
        <a:xfrm>
          <a:off x="3216869" y="1406605"/>
          <a:ext cx="2371090" cy="1955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211516"/>
              <a:satOff val="-11993"/>
              <a:lumOff val="4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課程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教學</a:t>
          </a:r>
        </a:p>
      </dsp:txBody>
      <dsp:txXfrm>
        <a:off x="3261874" y="1870679"/>
        <a:ext cx="2281080" cy="1446575"/>
      </dsp:txXfrm>
    </dsp:sp>
    <dsp:sp modelId="{B3441C2E-7377-4B2F-9D88-EA529A85AC4D}">
      <dsp:nvSpPr>
        <dsp:cNvPr id="0" name=""/>
        <dsp:cNvSpPr/>
      </dsp:nvSpPr>
      <dsp:spPr>
        <a:xfrm rot="302813">
          <a:off x="4536283" y="216386"/>
          <a:ext cx="2882388" cy="2882388"/>
        </a:xfrm>
        <a:prstGeom prst="circularArrow">
          <a:avLst>
            <a:gd name="adj1" fmla="val 2701"/>
            <a:gd name="adj2" fmla="val 328831"/>
            <a:gd name="adj3" fmla="val 19495658"/>
            <a:gd name="adj4" fmla="val 12575511"/>
            <a:gd name="adj5" fmla="val 3151"/>
          </a:avLst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21A05-23DF-4661-8E65-514CF0CE9A5B}">
      <dsp:nvSpPr>
        <dsp:cNvPr id="0" name=""/>
        <dsp:cNvSpPr/>
      </dsp:nvSpPr>
      <dsp:spPr>
        <a:xfrm>
          <a:off x="3743778" y="987536"/>
          <a:ext cx="2107636" cy="838137"/>
        </a:xfrm>
        <a:prstGeom prst="roundRect">
          <a:avLst>
            <a:gd name="adj" fmla="val 10000"/>
          </a:avLst>
        </a:prstGeom>
        <a:solidFill>
          <a:schemeClr val="accent4">
            <a:hueOff val="10211516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中游</a:t>
          </a:r>
        </a:p>
      </dsp:txBody>
      <dsp:txXfrm>
        <a:off x="3768326" y="1012084"/>
        <a:ext cx="2058540" cy="789041"/>
      </dsp:txXfrm>
    </dsp:sp>
    <dsp:sp modelId="{0B1995EB-2488-4D66-9BBB-48AC205F856B}">
      <dsp:nvSpPr>
        <dsp:cNvPr id="0" name=""/>
        <dsp:cNvSpPr/>
      </dsp:nvSpPr>
      <dsp:spPr>
        <a:xfrm>
          <a:off x="6222096" y="1406605"/>
          <a:ext cx="2371090" cy="1955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 action="ppaction://hlinkfile"/>
            </a:rPr>
            <a:t>評量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000" b="1" kern="1200" dirty="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 action="ppaction://hlinkfile"/>
            </a:rPr>
            <a:t>考招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67101" y="1451610"/>
        <a:ext cx="2281080" cy="1446575"/>
      </dsp:txXfrm>
    </dsp:sp>
    <dsp:sp modelId="{9CFD9F2E-8A32-4430-84FF-E6FAAC21AA2F}">
      <dsp:nvSpPr>
        <dsp:cNvPr id="0" name=""/>
        <dsp:cNvSpPr/>
      </dsp:nvSpPr>
      <dsp:spPr>
        <a:xfrm>
          <a:off x="6749005" y="2943190"/>
          <a:ext cx="2107636" cy="838137"/>
        </a:xfrm>
        <a:prstGeom prst="roundRect">
          <a:avLst>
            <a:gd name="adj" fmla="val 10000"/>
          </a:avLst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下游</a:t>
          </a:r>
        </a:p>
      </dsp:txBody>
      <dsp:txXfrm>
        <a:off x="6773553" y="2967738"/>
        <a:ext cx="2058540" cy="789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2699" y="617631"/>
          <a:ext cx="2708103" cy="270810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036" tIns="39370" rIns="149036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標楷體" pitchFamily="65" charset="-120"/>
              <a:ea typeface="標楷體" pitchFamily="65" charset="-120"/>
            </a:rPr>
            <a:t>整合知識、技能與態度</a:t>
          </a:r>
        </a:p>
      </dsp:txBody>
      <dsp:txXfrm>
        <a:off x="399292" y="1014224"/>
        <a:ext cx="1914917" cy="1914917"/>
      </dsp:txXfrm>
    </dsp:sp>
    <dsp:sp modelId="{95915C4A-70EC-4FBE-B2CD-86B61962E913}">
      <dsp:nvSpPr>
        <dsp:cNvPr id="0" name=""/>
        <dsp:cNvSpPr/>
      </dsp:nvSpPr>
      <dsp:spPr>
        <a:xfrm>
          <a:off x="2169181" y="617631"/>
          <a:ext cx="2708103" cy="270810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036" tIns="39370" rIns="149036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標楷體" pitchFamily="65" charset="-120"/>
              <a:ea typeface="標楷體" pitchFamily="65" charset="-120"/>
            </a:rPr>
            <a:t>情境脈絡化的學習</a:t>
          </a:r>
        </a:p>
      </dsp:txBody>
      <dsp:txXfrm>
        <a:off x="2565774" y="1014224"/>
        <a:ext cx="1914917" cy="1914917"/>
      </dsp:txXfrm>
    </dsp:sp>
    <dsp:sp modelId="{5D35B74E-FA5E-4CBD-A81A-B9DA938CC41A}">
      <dsp:nvSpPr>
        <dsp:cNvPr id="0" name=""/>
        <dsp:cNvSpPr/>
      </dsp:nvSpPr>
      <dsp:spPr>
        <a:xfrm>
          <a:off x="4335664" y="617631"/>
          <a:ext cx="2708103" cy="270810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036" tIns="39370" rIns="149036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標楷體" pitchFamily="65" charset="-120"/>
              <a:ea typeface="標楷體" pitchFamily="65" charset="-120"/>
            </a:rPr>
            <a:t>學習方法及策略</a:t>
          </a:r>
        </a:p>
      </dsp:txBody>
      <dsp:txXfrm>
        <a:off x="4732257" y="1014224"/>
        <a:ext cx="1914917" cy="1914917"/>
      </dsp:txXfrm>
    </dsp:sp>
    <dsp:sp modelId="{62C80D46-0835-4038-97A2-D68798CEC271}">
      <dsp:nvSpPr>
        <dsp:cNvPr id="0" name=""/>
        <dsp:cNvSpPr/>
      </dsp:nvSpPr>
      <dsp:spPr>
        <a:xfrm>
          <a:off x="6502147" y="617631"/>
          <a:ext cx="2708103" cy="270810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036" tIns="39370" rIns="149036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標楷體" pitchFamily="65" charset="-120"/>
              <a:ea typeface="標楷體" pitchFamily="65" charset="-120"/>
            </a:rPr>
            <a:t>活用實踐的表現</a:t>
          </a:r>
        </a:p>
      </dsp:txBody>
      <dsp:txXfrm>
        <a:off x="6898740" y="1014224"/>
        <a:ext cx="1914917" cy="19149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CBC69-9569-4861-9966-2221929B6EA1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2B49-BB92-4105-9F1A-80C0A7241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97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24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78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99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19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3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/>
              <a:t>75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80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1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46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40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57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Shape 577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50" rIns="91525" bIns="45750"/>
          <a:lstStyle/>
          <a:p>
            <a:pPr eaLnBrk="1" hangingPunct="1">
              <a:spcBef>
                <a:spcPct val="0"/>
              </a:spcBef>
              <a:buSzPct val="25000"/>
            </a:pPr>
            <a:endParaRPr lang="en-US" altLang="zh-TW" b="1" i="1" u="sng" dirty="0"/>
          </a:p>
        </p:txBody>
      </p:sp>
      <p:sp>
        <p:nvSpPr>
          <p:cNvPr id="69636" name="Shape 578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50" rIns="91525" bIns="45750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SzPct val="25000"/>
            </a:pPr>
            <a:fld id="{3C050AA4-CE3E-4981-B7A2-6C2FBE14A36A}" type="slidenum">
              <a:rPr kumimoji="0" lang="en-US" altLang="zh-TW">
                <a:solidFill>
                  <a:srgbClr val="000000"/>
                </a:solidFill>
                <a:sym typeface="Calibri" pitchFamily="34" charset="0"/>
              </a:rPr>
              <a:pPr>
                <a:spcBef>
                  <a:spcPct val="0"/>
                </a:spcBef>
                <a:buSzPct val="25000"/>
              </a:pPr>
              <a:t>18</a:t>
            </a:fld>
            <a:endParaRPr kumimoji="0" lang="en-US" altLang="zh-TW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hape 569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zh-TW" altLang="en-US" b="0" i="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第一階段生活課程之涵蓋增加綜合活動，特別加底色以凸顯</a:t>
            </a:r>
            <a:r>
              <a:rPr lang="zh-TW" altLang="en-US" dirty="0">
                <a:latin typeface="新細明體" charset="-120"/>
              </a:rPr>
              <a:t>。</a:t>
            </a:r>
            <a:endParaRPr lang="en-US" b="0" i="0" u="none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1122" name="Shape 570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1577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hape 569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zh-TW" altLang="en-US" b="0" i="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第一階段生活課程之涵蓋增加綜合活動，特別加底色以凸顯</a:t>
            </a:r>
            <a:r>
              <a:rPr lang="zh-TW" altLang="en-US" dirty="0">
                <a:latin typeface="新細明體" charset="-120"/>
              </a:rPr>
              <a:t>。</a:t>
            </a:r>
            <a:endParaRPr lang="en-US" b="0" i="0" u="none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1122" name="Shape 570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05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78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23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/>
              <a:t>56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1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93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241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E806-595E-47B4-A59A-9A88EF55E6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291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377D-386C-4F8E-8504-6C5B84C039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22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0AE9-14CE-46CA-846D-D62ACD1DE77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021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DA93-FE97-4BE3-841B-9472E34F79E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844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E23-051C-4059-8A32-E73D32C4236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882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4304-5B11-4D86-BACC-1B1C4CCF5F9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038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2F50-B9DC-4F2D-86C4-B49C6EFE54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411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936E-799D-4AC4-B983-19D79C562C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872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E7E6-93E9-4792-8DA2-CF8A44A11B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861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D1B6-F7AA-45BB-8B72-76427048185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1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6409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7370-A7AA-4EC5-BCE6-70DAC7602CC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363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88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E806-595E-47B4-A59A-9A88EF55E6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489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377D-386C-4F8E-8504-6C5B84C039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64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0AE9-14CE-46CA-846D-D62ACD1DE77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77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DA93-FE97-4BE3-841B-9472E34F79E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81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E23-051C-4059-8A32-E73D32C4236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519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4304-5B11-4D86-BACC-1B1C4CCF5F9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57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2F50-B9DC-4F2D-86C4-B49C6EFE54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256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936E-799D-4AC4-B983-19D79C562C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01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  <a:lvl2pPr>
              <a:defRPr>
                <a:latin typeface="標楷體" pitchFamily="65" charset="-120"/>
                <a:ea typeface="標楷體" pitchFamily="65" charset="-120"/>
              </a:defRPr>
            </a:lvl2pPr>
            <a:lvl3pPr>
              <a:defRPr>
                <a:latin typeface="標楷體" pitchFamily="65" charset="-120"/>
                <a:ea typeface="標楷體" pitchFamily="65" charset="-120"/>
              </a:defRPr>
            </a:lvl3pPr>
            <a:lvl4pPr>
              <a:defRPr>
                <a:latin typeface="標楷體" pitchFamily="65" charset="-120"/>
                <a:ea typeface="標楷體" pitchFamily="65" charset="-120"/>
              </a:defRPr>
            </a:lvl4pPr>
            <a:lvl5pPr>
              <a:defRPr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78460" y="52876"/>
            <a:ext cx="924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8F532AF-79B5-4508-B836-03E25D6DD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defTabSz="685800">
              <a:defRPr/>
            </a:pPr>
            <a:fld id="{7AB5B952-4AAD-4784-A645-1CA52D0BBF76}" type="datetime1">
              <a:rPr lang="zh-TW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2019/4/12</a:t>
            </a:fld>
            <a:endParaRPr lang="zh-TW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8A044E-AFD9-431E-A5CA-3FC7243F8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TW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799" y="6198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="1"/>
            </a:lvl1pPr>
          </a:lstStyle>
          <a:p>
            <a:pPr defTabSz="685800">
              <a:defRPr/>
            </a:pPr>
            <a:fld id="{7B83EF40-B5B1-4485-A470-E02D46259FD4}" type="slidenum">
              <a:rPr lang="zh-TW" altLang="en-US" smtClean="0">
                <a:solidFill>
                  <a:srgbClr val="898989"/>
                </a:solidFill>
              </a:rPr>
              <a:pPr defTabSz="685800">
                <a:defRPr/>
              </a:pPr>
              <a:t>‹#›</a:t>
            </a:fld>
            <a:endParaRPr lang="zh-TW" altLang="en-US" sz="9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5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E7E6-93E9-4792-8DA2-CF8A44A11B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79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D1B6-F7AA-45BB-8B72-76427048185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944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7370-A7AA-4EC5-BCE6-70DAC7602CC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04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0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4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97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EFA3-C2CA-45B8-AADA-79D48DC53A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31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5F19-CA56-475A-B318-BC36C4638C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2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0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FA7E-C3BF-44D5-A9DD-7C1DC5446D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9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139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06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BEDE-BB5A-40CD-9204-384F3B972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42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03-D0EC-4122-8E7E-F650B3DA13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4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43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1607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34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5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667928" y="3053637"/>
            <a:ext cx="485256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667928" y="2355046"/>
            <a:ext cx="4852560" cy="698591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67928" y="3775993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67928" y="4147468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grpSp>
        <p:nvGrpSpPr>
          <p:cNvPr id="315" name="组合 314"/>
          <p:cNvGrpSpPr/>
          <p:nvPr userDrawn="1"/>
        </p:nvGrpSpPr>
        <p:grpSpPr>
          <a:xfrm>
            <a:off x="238844" y="1498600"/>
            <a:ext cx="6125333" cy="5359400"/>
            <a:chOff x="254283" y="1886754"/>
            <a:chExt cx="5836681" cy="5292666"/>
          </a:xfrm>
        </p:grpSpPr>
        <p:grpSp>
          <p:nvGrpSpPr>
            <p:cNvPr id="316" name="组合 315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3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组合 316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327" name="椭圆 326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7198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325" name="椭圆 324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297">
                  <a:lnSpc>
                    <a:spcPct val="150000"/>
                  </a:lnSpc>
                </a:pPr>
                <a:endParaRPr lang="en-GB" sz="3599" kern="0" dirty="0">
                  <a:solidFill>
                    <a:sysClr val="windowText" lastClr="000000"/>
                  </a:solidFill>
                  <a:sym typeface="+mn-lt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323" name="椭圆 322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321" name="椭圆 320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6399">
                  <a:solidFill>
                    <a:srgbClr val="000000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349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53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E806-595E-47B4-A59A-9A88EF55E6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2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377D-386C-4F8E-8504-6C5B84C039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52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0AE9-14CE-46CA-846D-D62ACD1DE77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50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DA93-FE97-4BE3-841B-9472E34F79E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74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E23-051C-4059-8A32-E73D32C4236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16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4304-5B11-4D86-BACC-1B1C4CCF5F9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5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2F50-B9DC-4F2D-86C4-B49C6EFE54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20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936E-799D-4AC4-B983-19D79C562C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10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E7E6-93E9-4792-8DA2-CF8A44A11B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29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D1B6-F7AA-45BB-8B72-76427048185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4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297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7370-A7AA-4EC5-BCE6-70DAC7602CC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6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047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EFA3-C2CA-45B8-AADA-79D48DC53A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4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5F19-CA56-475A-B318-BC36C4638C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58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40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FA7E-C3BF-44D5-A9DD-7C1DC5446D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46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82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75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02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BEDE-BB5A-40CD-9204-384F3B972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137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03-D0EC-4122-8E7E-F650B3DA13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54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44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5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3983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25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3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667928" y="3053637"/>
            <a:ext cx="485256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667928" y="2355046"/>
            <a:ext cx="4852560" cy="698591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67928" y="3775993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67928" y="4147468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grpSp>
        <p:nvGrpSpPr>
          <p:cNvPr id="315" name="组合 314"/>
          <p:cNvGrpSpPr/>
          <p:nvPr userDrawn="1"/>
        </p:nvGrpSpPr>
        <p:grpSpPr>
          <a:xfrm>
            <a:off x="238844" y="1498600"/>
            <a:ext cx="6125333" cy="5359400"/>
            <a:chOff x="254283" y="1886754"/>
            <a:chExt cx="5836681" cy="5292666"/>
          </a:xfrm>
        </p:grpSpPr>
        <p:grpSp>
          <p:nvGrpSpPr>
            <p:cNvPr id="316" name="组合 315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3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组合 316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327" name="椭圆 326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7198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325" name="椭圆 324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297">
                  <a:lnSpc>
                    <a:spcPct val="150000"/>
                  </a:lnSpc>
                </a:pPr>
                <a:endParaRPr lang="en-GB" sz="3599" kern="0" dirty="0">
                  <a:solidFill>
                    <a:sysClr val="windowText" lastClr="000000"/>
                  </a:solidFill>
                  <a:sym typeface="+mn-lt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323" name="椭圆 322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321" name="椭圆 320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6399">
                  <a:solidFill>
                    <a:srgbClr val="000000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2369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F8202AB-F9C9-46FE-8BC6-B995A8AA1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DBAF1F94-A542-479A-A8B6-7BB567B06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4BF45F9-3B0A-4873-B745-AC4DBE61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6E6E-6994-4D72-9A69-CADF19E4BC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EAC82C2-189C-4B43-8DFF-D8E6FBF0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16D4D32D-980C-4162-ACE3-8CEBAE8E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49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2A014F5-80F8-4148-AA19-CEBBCC1D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02178A0-4F10-46B7-8D3F-CC7AB47EC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ACDDA267-0010-46BE-9864-DFF4058C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18B6-AAA5-4EA6-B787-89C51BE3024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0D9C345-A96D-4DD5-AFBE-634ADAE1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0FC7992B-D754-40B1-B5E0-729D3A4B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96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8971908-9673-4420-9202-1DCC1E5E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902CE774-59BD-42EC-B4EC-EF117FEB7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600CC31D-9634-4084-B64A-F568716F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EB76-6F21-4162-8AF4-FEE1836010F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FCB8B559-4078-4E55-880E-9F12B687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03D9A24-4D8C-4D59-8278-1EB30C28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2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878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5DA363E-9A2B-44D9-BCAD-CAFC93C7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B407686-EC55-4ACB-9E14-D4E1F5ED7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7FD31B1F-D1C7-4A15-876F-7F0C22176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3FD3BECB-6E47-46C9-B9BF-AE0A0594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54F3-86F9-48A8-9E23-8EBB98B9843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522891EC-7213-49D1-9880-D92F82BE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BBB9D9A1-E1D0-4E52-8A64-A929CD94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523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B360841-EE50-4565-AC4F-FB0AF5F9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516FBBAB-28E4-445F-AA2D-857709B56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4BE94818-1B96-483B-A634-8C4703071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FC990D2E-9EB6-494A-B9C0-967E0B4CD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BA36CD7B-704D-48D2-A000-1FF4C310A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87D1CE17-2169-4DC7-A9DC-2F031EBB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B824-3978-4A73-A529-381ACBDB5E4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7C4D7336-6BEA-48D8-9C2D-34FD5304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73FDC20B-411C-4382-8181-087003C2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67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499242F-633C-40D6-B8AA-293698E1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BA2C54B0-7109-48C0-8EE1-C54D6D61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49D9-FD61-4138-AFC4-E530163440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850CBBCE-1D54-46E3-B6F0-290D8923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5E623272-4C54-43A4-A97D-89090CA5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6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BBC1BCE9-397A-4D28-A1D9-3A9371BF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4FC-0D09-4BD9-A08C-E471C769FB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CF51B1D4-51A0-4CF1-9F41-D7AD8F5D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B6795F1-733E-4489-9847-F83E684A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9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6FD5B4A-751C-446F-A44E-57FD6078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929EF77-AFB3-4B2A-BC80-2F1F2B01B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F31547BB-1B6C-4099-89AD-AFFDAA39E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2B9D21C4-0FF6-41FC-99A8-445ABEE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9322-9C95-4345-85DC-881A9E41A77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45B29990-C3F2-4DE3-9913-E86864BA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D0AAF010-26E9-40F2-8BBF-B1990D39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54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493AB4A-01AC-434A-A0B0-B7968686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20BE5010-EF91-4374-A433-E05C51816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F6BA86C7-35C6-49B2-A808-E9FC3B970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DFC16274-C604-4714-B11E-37C049AC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C39-85F8-48FD-BECF-A7F74431C22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8B0E629-D804-4356-A54D-3AC6641A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0390B6B-6B0A-4F14-9E42-80DC5E83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72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6216585-F682-438E-99F6-4965D41A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0EDDCCF3-9A99-495E-B066-1F2EAE74F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03DFD4A-309F-44AA-96DB-71F5D3EA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4BB9-2160-45DA-8B6C-B85E5DE67FA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DA78B29-0588-46A4-9077-A1C4CDB2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AD2ED949-7EC5-4BCA-BF62-5BD11EFC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031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9967EDAA-5A9B-41DC-B3B3-1242F54A0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DF910E57-2BFC-4566-A96D-BFD6D96E3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1AE53738-3BB8-4DBF-9E4F-2839B2C0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1785-8519-4238-B7DE-AF8D700A663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9696FBA-4F92-453C-BE95-5ACEF8D2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EE40F4C8-5458-409B-8346-A6FE4486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99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021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190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654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EFA3-C2CA-45B8-AADA-79D48DC53A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490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5F19-CA56-475A-B318-BC36C4638C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31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24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FA7E-C3BF-44D5-A9DD-7C1DC5446D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02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88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9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9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BEDE-BB5A-40CD-9204-384F3B972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088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03-D0EC-4122-8E7E-F650B3DA13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35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4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99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14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374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835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092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667928" y="3053637"/>
            <a:ext cx="485256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667928" y="2355046"/>
            <a:ext cx="4852560" cy="698591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67928" y="3775993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67928" y="4147468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grpSp>
        <p:nvGrpSpPr>
          <p:cNvPr id="315" name="组合 314"/>
          <p:cNvGrpSpPr/>
          <p:nvPr userDrawn="1"/>
        </p:nvGrpSpPr>
        <p:grpSpPr>
          <a:xfrm>
            <a:off x="238844" y="1498600"/>
            <a:ext cx="6125333" cy="5359400"/>
            <a:chOff x="254283" y="1886754"/>
            <a:chExt cx="5836681" cy="5292666"/>
          </a:xfrm>
        </p:grpSpPr>
        <p:grpSp>
          <p:nvGrpSpPr>
            <p:cNvPr id="316" name="组合 315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3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组合 316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327" name="椭圆 326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7198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325" name="椭圆 324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297">
                  <a:lnSpc>
                    <a:spcPct val="150000"/>
                  </a:lnSpc>
                </a:pPr>
                <a:endParaRPr lang="en-GB" sz="3599" kern="0" dirty="0">
                  <a:solidFill>
                    <a:sysClr val="windowText" lastClr="000000"/>
                  </a:solidFill>
                  <a:sym typeface="+mn-lt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323" name="椭圆 322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321" name="椭圆 320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6399">
                  <a:solidFill>
                    <a:srgbClr val="000000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756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EFA3-C2CA-45B8-AADA-79D48DC53A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8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5F19-CA56-475A-B318-BC36C4638C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032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598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FA7E-C3BF-44D5-A9DD-7C1DC5446D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3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2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9693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53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65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BEDE-BB5A-40CD-9204-384F3B972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78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03-D0EC-4122-8E7E-F650B3DA13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713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4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218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7114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639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199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667928" y="3053637"/>
            <a:ext cx="485256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667928" y="2355046"/>
            <a:ext cx="4852560" cy="698591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67928" y="3775993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67928" y="4147468"/>
            <a:ext cx="4852560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grpSp>
        <p:nvGrpSpPr>
          <p:cNvPr id="315" name="组合 314"/>
          <p:cNvGrpSpPr/>
          <p:nvPr userDrawn="1"/>
        </p:nvGrpSpPr>
        <p:grpSpPr>
          <a:xfrm>
            <a:off x="238844" y="1498600"/>
            <a:ext cx="6125333" cy="5359400"/>
            <a:chOff x="254283" y="1886754"/>
            <a:chExt cx="5836681" cy="5292666"/>
          </a:xfrm>
        </p:grpSpPr>
        <p:grpSp>
          <p:nvGrpSpPr>
            <p:cNvPr id="316" name="组合 315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3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组合 316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327" name="椭圆 326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7198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325" name="椭圆 324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297">
                  <a:lnSpc>
                    <a:spcPct val="150000"/>
                  </a:lnSpc>
                </a:pPr>
                <a:endParaRPr lang="en-GB" sz="3599" kern="0" dirty="0">
                  <a:solidFill>
                    <a:sysClr val="windowText" lastClr="000000"/>
                  </a:solidFill>
                  <a:sym typeface="+mn-lt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323" name="椭圆 322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321" name="椭圆 320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6399">
                  <a:solidFill>
                    <a:srgbClr val="000000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170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DBEAEBF-F0A6-47F0-B9CE-E35CC20AAAB9}" type="datetimeFigureOut">
              <a:rPr lang="zh-TW" altLang="en-US" smtClean="0"/>
              <a:t>2019/4/12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0B261EF-1616-4EF4-B071-86A4857924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16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74" r:id="rId12"/>
    <p:sldLayoutId id="2147483687" r:id="rId13"/>
    <p:sldLayoutId id="21474837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9D4DD0-44BC-4C9A-8B4C-162DB9AE32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46068-6173-4BCB-987B-408BBF85F94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B16F-9746-461D-9A88-666865F041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1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9D4DD0-44BC-4C9A-8B4C-162DB9AE32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46068-6173-4BCB-987B-408BBF85F94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69AED03F-B5BF-4BD1-A51E-4D493DA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26A20DF4-C159-45F5-8C04-F33D58077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858700C-5AF3-44A2-9435-1C5C9DC7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A1C0E-3A59-4E76-9BDA-082AFB722B3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D0DCB81-0ADA-42AC-B4C8-95EF877E6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94A3FC7-5D51-40DB-9914-CF82C1A12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9D4DD0-44BC-4C9A-8B4C-162DB9AE32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46068-6173-4BCB-987B-408BBF85F94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9D4DD0-44BC-4C9A-8B4C-162DB9AE32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46068-6173-4BCB-987B-408BBF85F94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1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B16F-9746-461D-9A88-666865F041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7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B16F-9746-461D-9A88-666865F041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1071121(&#40372;&#23713;)&#24392;&#24615;&#23416;&#32722;&#35506;&#31243;&#26550;&#27083;.pptx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site/tlresource99/home/home-tu-shu-tz-shiun-li-yong-jiao-yu-jiao-shiue-gang-yau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file:///C:\Users\samfa\OneDrive\&#21443;&#33287;&#35336;&#30059;\&#26032;&#35506;&#32177;&#21508;&#26657;&#35506;&#31243;\&#21488;&#21335;&#26494;&#26519;\&#21488;&#21335;&#26494;&#26519;6%20(1)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../../../&#21443;&#33287;&#35336;&#30059;/&#26032;&#35506;&#32177;&#21508;&#26657;&#35506;&#31243;/&#21488;&#21335;&#26494;&#26519;/&#21488;&#21335;&#26494;&#26519;&#65288;&#25945;&#23416;&#35373;&#35336;&#65289;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8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file:///C:\Users\samfa\OneDrive\&#21443;&#33287;&#35336;&#30059;\&#26032;&#35506;&#32177;&#21508;&#26657;&#35506;&#31243;\&#21488;&#21335;&#26494;&#26519;\&#21488;&#21335;&#26494;&#26519;6%20(1)-3.jpg" TargetMode="Externa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../../../&#21443;&#33287;&#35336;&#30059;/&#35506;&#31243;&#38936;&#23566;&#28145;&#32789;/&#21033;&#28580;&#22283;&#20013;/&#21033;&#28580;&#19971;&#19978;&#24037;&#20316;&#25104;&#26524;/1070816&#35242;&#27827;&#23416;&#19971;&#19978;&#35506;&#31243;&#35373;&#35336;3.jpg" TargetMode="External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../../../&#21443;&#33287;&#35336;&#30059;/&#35506;&#31243;&#38936;&#23566;&#28145;&#32789;/&#21033;&#28580;&#22283;&#20013;/&#21033;&#28580;&#19971;&#19978;&#24037;&#20316;&#25104;&#26524;/1071107&#65288;&#20462;&#25913;&#65289;&#35506;&#38936;&#28145;&#32789;&#25104;&#26524;&#30332;&#34920;&#28023;&#22577;_&#21033;&#28580;&#22283;&#20013;.pdf" TargetMode="External"/><Relationship Id="rId1" Type="http://schemas.openxmlformats.org/officeDocument/2006/relationships/slideLayout" Target="../slideLayouts/slideLayout10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file:///C:\Users\samfa\OneDrive\&#24037;&#20316;&#22346;\&#26657;&#26412;&#35506;&#31243;&#24037;&#20316;&#22346;\&#24037;&#20316;&#22346;&#27511;&#31243;\1071030&#33495;&#26647;&#26657;&#38263;&#31278;&#23376;\20181030_(&#25151;&#35041;&#32769;&#34903;)&#33495;&#26647;&#26657;&#38263;%20(3).jpg" TargetMode="External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file:///C:\Users\samfa\OneDrive\&#24037;&#20316;&#22346;\&#26657;&#26412;&#35506;&#31243;&#24037;&#20316;&#22346;\&#24037;&#20316;&#22346;&#27511;&#31243;\1071030&#33495;&#26647;&#26657;&#38263;&#31278;&#23376;\20181030_(&#25151;&#35041;&#32769;&#34903;)&#33495;&#26647;&#26657;&#38263;%20(3).jpg" TargetMode="External"/><Relationship Id="rId1" Type="http://schemas.openxmlformats.org/officeDocument/2006/relationships/slideLayout" Target="../slideLayouts/slideLayout1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新</a:t>
            </a:r>
            <a:r>
              <a:rPr lang="zh-TW" altLang="en-US" dirty="0"/>
              <a:t>課</a:t>
            </a:r>
            <a:r>
              <a:rPr lang="zh-TW" altLang="en-US" dirty="0" smtClean="0"/>
              <a:t>綱大</a:t>
            </a:r>
            <a:r>
              <a:rPr lang="zh-TW" altLang="en-US" dirty="0"/>
              <a:t>補帖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91752" y="4728985"/>
            <a:ext cx="6651654" cy="1713004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台南市國教輔導</a:t>
            </a:r>
            <a:r>
              <a:rPr lang="zh-TW" altLang="en-US" sz="2800" dirty="0">
                <a:latin typeface="+mj-ea"/>
                <a:ea typeface="+mj-ea"/>
              </a:rPr>
              <a:t>團</a:t>
            </a:r>
            <a:r>
              <a:rPr lang="zh-TW" altLang="en-US" sz="2800" dirty="0" smtClean="0">
                <a:latin typeface="+mj-ea"/>
                <a:ea typeface="+mj-ea"/>
              </a:rPr>
              <a:t>國語文領域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永康區勝利國小  張維文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大成國小  黃燕萍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384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278" t="20377" r="58110" b="12201"/>
          <a:stretch/>
        </p:blipFill>
        <p:spPr>
          <a:xfrm>
            <a:off x="1932316" y="525932"/>
            <a:ext cx="2950235" cy="59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1332" t="20377" r="23090" b="12201"/>
          <a:stretch/>
        </p:blipFill>
        <p:spPr>
          <a:xfrm>
            <a:off x="326808" y="239103"/>
            <a:ext cx="5012943" cy="52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278" t="20377" r="58110" b="12201"/>
          <a:stretch/>
        </p:blipFill>
        <p:spPr>
          <a:xfrm>
            <a:off x="4304580" y="422852"/>
            <a:ext cx="2950235" cy="59003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362030"/>
            <a:ext cx="5020574" cy="5961131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6075298" y="2829900"/>
            <a:ext cx="552090" cy="543106"/>
          </a:xfrm>
          <a:prstGeom prst="rightArrow">
            <a:avLst>
              <a:gd name="adj1" fmla="val 50000"/>
              <a:gd name="adj2" fmla="val 43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59592" y="1768414"/>
            <a:ext cx="5020574" cy="235501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" y="517584"/>
            <a:ext cx="3739436" cy="595479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3862623" y="2829900"/>
            <a:ext cx="552090" cy="543106"/>
          </a:xfrm>
          <a:prstGeom prst="rightArrow">
            <a:avLst>
              <a:gd name="adj1" fmla="val 50000"/>
              <a:gd name="adj2" fmla="val 43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2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3605" t="53349" r="23012" b="32862"/>
          <a:stretch/>
        </p:blipFill>
        <p:spPr>
          <a:xfrm>
            <a:off x="3728028" y="4203387"/>
            <a:ext cx="1301261" cy="107266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199" y="232913"/>
            <a:ext cx="6321989" cy="62714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96199" y="1112807"/>
            <a:ext cx="6321990" cy="96615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6199" y="2139351"/>
            <a:ext cx="6321990" cy="8108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41332" t="20377" r="42975" b="30061"/>
          <a:stretch/>
        </p:blipFill>
        <p:spPr>
          <a:xfrm>
            <a:off x="3615774" y="617037"/>
            <a:ext cx="1525770" cy="3855510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4874445" y="3097062"/>
            <a:ext cx="552090" cy="543106"/>
          </a:xfrm>
          <a:prstGeom prst="rightArrow">
            <a:avLst>
              <a:gd name="adj1" fmla="val 50000"/>
              <a:gd name="adj2" fmla="val 43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3115221" y="3092749"/>
            <a:ext cx="552090" cy="543106"/>
          </a:xfrm>
          <a:prstGeom prst="rightArrow">
            <a:avLst>
              <a:gd name="adj1" fmla="val 50000"/>
              <a:gd name="adj2" fmla="val 43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/>
          <a:stretch/>
        </p:blipFill>
        <p:spPr>
          <a:xfrm>
            <a:off x="144401" y="785003"/>
            <a:ext cx="2867806" cy="53915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28028" y="785002"/>
            <a:ext cx="1146418" cy="192369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7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587" t="20996" r="26433" b="8365"/>
          <a:stretch/>
        </p:blipFill>
        <p:spPr>
          <a:xfrm>
            <a:off x="1697102" y="-69012"/>
            <a:ext cx="7774702" cy="65757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03652" y="1509623"/>
            <a:ext cx="3968152" cy="3191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774165" y="2447027"/>
            <a:ext cx="943156" cy="7274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717321" y="3174521"/>
            <a:ext cx="5831456" cy="10869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3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6172" t="26831" r="26141" b="8537"/>
          <a:stretch/>
        </p:blipFill>
        <p:spPr>
          <a:xfrm>
            <a:off x="1837427" y="262225"/>
            <a:ext cx="8212346" cy="62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848" t="9105" r="28919" b="5022"/>
          <a:stretch/>
        </p:blipFill>
        <p:spPr>
          <a:xfrm>
            <a:off x="2947385" y="163185"/>
            <a:ext cx="5829093" cy="65128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28039" y="1526958"/>
            <a:ext cx="5680955" cy="7190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2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7758" y="2413686"/>
            <a:ext cx="7571474" cy="2479590"/>
          </a:xfrm>
        </p:spPr>
        <p:txBody>
          <a:bodyPr>
            <a:normAutofit/>
          </a:bodyPr>
          <a:lstStyle/>
          <a:p>
            <a:r>
              <a:rPr lang="zh-TW" altLang="en-US" sz="6700" dirty="0" smtClean="0"/>
              <a:t>彈性學習課程設</a:t>
            </a:r>
            <a:r>
              <a:rPr lang="zh-TW" altLang="en-US" sz="6700" dirty="0"/>
              <a:t>計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26846" y="1696994"/>
            <a:ext cx="5876462" cy="2482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第二帖</a:t>
            </a:r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4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580"/>
          <p:cNvSpPr>
            <a:spLocks noGrp="1"/>
          </p:cNvSpPr>
          <p:nvPr>
            <p:ph type="title"/>
          </p:nvPr>
        </p:nvSpPr>
        <p:spPr>
          <a:xfrm>
            <a:off x="1739516" y="-99392"/>
            <a:ext cx="8712968" cy="905596"/>
          </a:xfrm>
        </p:spPr>
        <p:txBody>
          <a:bodyPr vert="horz" lIns="91425" tIns="45700" rIns="91425" bIns="45700" rtlCol="0" anchor="ctr">
            <a:normAutofit/>
          </a:bodyPr>
          <a:lstStyle/>
          <a:p>
            <a:pPr algn="l" eaLnBrk="1" hangingPunct="1">
              <a:buSzPct val="25000"/>
            </a:pPr>
            <a:r>
              <a:rPr lang="en-US" altLang="zh-TW" sz="3200" b="1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九年一貫</a:t>
            </a:r>
            <a:r>
              <a:rPr lang="en-US" altLang="zh-TW" sz="32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及</a:t>
            </a:r>
            <a:r>
              <a:rPr lang="en-US" altLang="zh-TW" sz="3200" b="1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12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年國教新課綱</a:t>
            </a:r>
            <a:r>
              <a:rPr lang="en-US" altLang="zh-TW" sz="32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總綱比較</a:t>
            </a:r>
            <a:endParaRPr lang="en-US" altLang="zh-TW" sz="32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8611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72DF74-A6DF-4085-8DEA-D7B593F0A7CF}" type="slidenum">
              <a:rPr lang="zh-TW" altLang="en-US" sz="120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200">
              <a:solidFill>
                <a:srgbClr val="898989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896322" y="847910"/>
          <a:ext cx="8353425" cy="5730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4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10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32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1" u="none" strike="noStrike" cap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九年一貫</a:t>
                      </a:r>
                      <a:endParaRPr lang="en-US" sz="2000" b="1" u="none" strike="noStrike" cap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55" marR="91455" marT="45734" marB="4573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1" u="none" strike="noStrike" cap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十二年國教</a:t>
                      </a:r>
                      <a:endParaRPr lang="en-US" sz="2000" b="1" u="none" strike="noStrike" cap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55" marR="91455" marT="45734" marB="4573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200" b="1" u="none" strike="noStrike" cap="none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課程理念</a:t>
                      </a:r>
                      <a:endParaRPr lang="en-US" sz="2200" b="1" u="none" strike="noStrike" cap="none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55" marR="91455" marT="45734" marB="4573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2000" b="1" u="none" strike="noStrike" cap="none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能力導向</a:t>
                      </a:r>
                      <a:endParaRPr lang="en-US" sz="2000" b="1" u="none" strike="noStrike" cap="none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55" marR="91455" marT="45734" marB="4573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rtl="0">
                        <a:spcBef>
                          <a:spcPts val="0"/>
                        </a:spcBef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2000" b="1" u="none" strike="noStrike" cap="none" dirty="0" err="1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素養</a:t>
                      </a:r>
                      <a:r>
                        <a:rPr lang="en-US" sz="2000" b="1" u="none" strike="noStrike" cap="none" dirty="0" err="1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導向</a:t>
                      </a:r>
                      <a:endParaRPr lang="en-US" sz="2000" b="1" u="none" strike="noStrike" cap="none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55" marR="91455" marT="45734" marB="4573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318">
                <a:tc row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3600" b="1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課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3600" b="1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程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3600" b="1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架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3600" b="1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構</a:t>
                      </a:r>
                    </a:p>
                    <a:p>
                      <a:endParaRPr lang="zh-TW" altLang="en-US" sz="1800" dirty="0"/>
                    </a:p>
                  </a:txBody>
                  <a:tcPr marL="91445" marR="91445" marT="45729" marB="4572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TW" sz="2000" b="1" dirty="0" err="1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七大領域</a:t>
                      </a:r>
                      <a:endParaRPr lang="zh-TW" altLang="en-US" sz="20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八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大領域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17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原為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自然與生活科技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領域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分為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「自然科學」及「科技」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領域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0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原為藝術與人文領域</a:t>
                      </a: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改名稱為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藝術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領域</a:t>
                      </a: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3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節數採彈性比例制</a:t>
                      </a:r>
                      <a:endParaRPr lang="zh-TW" altLang="en-US" sz="20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節數採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固定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制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117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彈性學習「節數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」，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其使用無明確規範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彈性學習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「課程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」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，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其使用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有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明確規範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836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重大議題設置課綱</a:t>
                      </a:r>
                      <a:endParaRPr lang="zh-TW" altLang="en-US" sz="20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時事</a:t>
                      </a:r>
                      <a:r>
                        <a:rPr kumimoji="0" lang="en-US" altLang="zh-TW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議題</a:t>
                      </a:r>
                      <a:r>
                        <a:rPr kumimoji="0" lang="en-US" altLang="zh-TW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融入各領域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1078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低年級「生活課程」與「綜合活動」分設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低年級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「綜合活動」融入「生活課程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」</a:t>
                      </a: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63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各領域學習階段劃分不一</a:t>
                      </a:r>
                      <a:endParaRPr lang="zh-TW" altLang="en-US" sz="20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各領域學習階段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統一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劃分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352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/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語文領域新增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「</a:t>
                      </a:r>
                      <a:r>
                        <a:rPr kumimoji="0" lang="en-US" altLang="zh-TW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新住民語文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」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選項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45" marR="91445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Shape 582"/>
          <p:cNvSpPr txBox="1">
            <a:spLocks noChangeArrowheads="1"/>
          </p:cNvSpPr>
          <p:nvPr/>
        </p:nvSpPr>
        <p:spPr bwMode="auto">
          <a:xfrm>
            <a:off x="1919288" y="6237288"/>
            <a:ext cx="14398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eaLnBrk="1" hangingPunct="1">
              <a:buSzPct val="25000"/>
              <a:defRPr/>
            </a:pP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學習總節數不變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911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hape 573"/>
          <p:cNvSpPr txBox="1">
            <a:spLocks noChangeArrowheads="1"/>
          </p:cNvSpPr>
          <p:nvPr/>
        </p:nvSpPr>
        <p:spPr bwMode="auto">
          <a:xfrm>
            <a:off x="2163528" y="5035"/>
            <a:ext cx="8017073" cy="5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國民中學及國民小學</a:t>
            </a:r>
            <a:r>
              <a:rPr lang="en-US" sz="3600" b="1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Arial" charset="0"/>
              </a:rPr>
              <a:t>課程</a:t>
            </a:r>
            <a:r>
              <a:rPr lang="en-US" sz="3600" b="1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規劃</a:t>
            </a:r>
            <a:endParaRPr 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6009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03433DAC-2CDF-4276-8F07-1150CE3CD796}" type="slidenum">
              <a:rPr lang="zh-TW" altLang="en-US" smtClean="0">
                <a:latin typeface="Arial" charset="0"/>
                <a:ea typeface="新細明體" charset="-120"/>
              </a:rPr>
              <a:pPr/>
              <a:t>19</a:t>
            </a:fld>
            <a:endParaRPr lang="en-US" altLang="zh-TW">
              <a:latin typeface="Arial" charset="0"/>
              <a:ea typeface="新細明體" charset="-120"/>
            </a:endParaRPr>
          </a:p>
        </p:txBody>
      </p:sp>
      <p:pic>
        <p:nvPicPr>
          <p:cNvPr id="260100" name="Shape 57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37115"/>
            <a:ext cx="770572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圓角矩形 4"/>
          <p:cNvSpPr/>
          <p:nvPr/>
        </p:nvSpPr>
        <p:spPr>
          <a:xfrm>
            <a:off x="3102961" y="4278701"/>
            <a:ext cx="6521432" cy="44644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2423592" y="5229201"/>
            <a:ext cx="5976664" cy="110154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583833" y="2060848"/>
            <a:ext cx="3816423" cy="2160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4117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7758" y="2413686"/>
            <a:ext cx="7571474" cy="2479590"/>
          </a:xfrm>
        </p:spPr>
        <p:txBody>
          <a:bodyPr>
            <a:normAutofit/>
          </a:bodyPr>
          <a:lstStyle/>
          <a:p>
            <a:r>
              <a:rPr lang="zh-TW" altLang="en-US" sz="6700" dirty="0"/>
              <a:t>公開課之素養導向教案</a:t>
            </a:r>
            <a:r>
              <a:rPr lang="zh-TW" altLang="en-US" sz="6700" dirty="0" smtClean="0"/>
              <a:t>撰寫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26846" y="1696994"/>
            <a:ext cx="5876462" cy="2482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第一帖</a:t>
            </a:r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5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03433DAC-2CDF-4276-8F07-1150CE3CD796}" type="slidenum">
              <a:rPr lang="zh-TW" altLang="en-US" smtClean="0">
                <a:latin typeface="Arial" charset="0"/>
                <a:ea typeface="新細明體" charset="-120"/>
              </a:rPr>
              <a:pPr/>
              <a:t>20</a:t>
            </a:fld>
            <a:endParaRPr lang="en-US" altLang="zh-TW">
              <a:latin typeface="Arial" charset="0"/>
              <a:ea typeface="新細明體" charset="-120"/>
            </a:endParaRPr>
          </a:p>
        </p:txBody>
      </p:sp>
      <p:pic>
        <p:nvPicPr>
          <p:cNvPr id="260100" name="Shape 574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"/>
          <a:stretch/>
        </p:blipFill>
        <p:spPr bwMode="auto">
          <a:xfrm>
            <a:off x="2639616" y="73619"/>
            <a:ext cx="6776996" cy="664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5591942" y="5584123"/>
            <a:ext cx="343420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TW" b="1" dirty="0">
                <a:solidFill>
                  <a:srgbClr val="FF0000"/>
                </a:solidFill>
              </a:rPr>
              <a:t>3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25749" y="5584123"/>
            <a:ext cx="343420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TW" b="1" dirty="0">
                <a:solidFill>
                  <a:srgbClr val="FF0000"/>
                </a:solidFill>
              </a:rPr>
              <a:t>4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16732" y="5589240"/>
            <a:ext cx="343420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TW" b="1" dirty="0">
                <a:solidFill>
                  <a:srgbClr val="FF0000"/>
                </a:solidFill>
              </a:rPr>
              <a:t>6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91942" y="6373090"/>
            <a:ext cx="495820" cy="26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zh-TW" sz="1200" b="1" dirty="0">
                <a:solidFill>
                  <a:srgbClr val="FF0000"/>
                </a:solidFill>
              </a:rPr>
              <a:t>23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949549" y="6376910"/>
            <a:ext cx="495820" cy="26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zh-TW" sz="1200" b="1" dirty="0">
                <a:solidFill>
                  <a:srgbClr val="FF0000"/>
                </a:solidFill>
              </a:rPr>
              <a:t>29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331094" y="6373090"/>
            <a:ext cx="495820" cy="26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zh-TW" sz="1200" b="1" dirty="0">
                <a:solidFill>
                  <a:srgbClr val="FF0000"/>
                </a:solidFill>
              </a:rPr>
              <a:t>32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572184" y="3717033"/>
            <a:ext cx="2816557" cy="3600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8329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58C05E96-69DD-4677-97E2-37A84D3C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="" xmlns:a16="http://schemas.microsoft.com/office/drawing/2014/main" id="{7BD72AF0-7D7A-49EF-8480-82D8CDB970B3}"/>
              </a:ext>
            </a:extLst>
          </p:cNvPr>
          <p:cNvGraphicFramePr/>
          <p:nvPr>
            <p:extLst/>
          </p:nvPr>
        </p:nvGraphicFramePr>
        <p:xfrm>
          <a:off x="942680" y="332658"/>
          <a:ext cx="10411120" cy="577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0CE61A99-E8BF-4931-B8BE-44002D331969}"/>
              </a:ext>
            </a:extLst>
          </p:cNvPr>
          <p:cNvSpPr txBox="1"/>
          <p:nvPr/>
        </p:nvSpPr>
        <p:spPr>
          <a:xfrm>
            <a:off x="1489435" y="1932495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大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0A508519-4F1B-407E-952C-F89B276D1C88}"/>
              </a:ext>
            </a:extLst>
          </p:cNvPr>
          <p:cNvSpPr txBox="1"/>
          <p:nvPr/>
        </p:nvSpPr>
        <p:spPr>
          <a:xfrm>
            <a:off x="1489434" y="3429000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中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EA13FBB-0821-45F0-9D69-2AD93460DE00}"/>
              </a:ext>
            </a:extLst>
          </p:cNvPr>
          <p:cNvSpPr txBox="1"/>
          <p:nvPr/>
        </p:nvSpPr>
        <p:spPr>
          <a:xfrm>
            <a:off x="1489433" y="4925505"/>
            <a:ext cx="10180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小</a:t>
            </a:r>
            <a:endParaRPr lang="en-US" altLang="zh-TW" sz="3600" b="1" dirty="0">
              <a:solidFill>
                <a:srgbClr val="8A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8A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系統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330052C-8154-4FF2-AE2A-E8EC0274F508}"/>
              </a:ext>
            </a:extLst>
          </p:cNvPr>
          <p:cNvSpPr txBox="1"/>
          <p:nvPr/>
        </p:nvSpPr>
        <p:spPr>
          <a:xfrm>
            <a:off x="2912882" y="3506771"/>
            <a:ext cx="707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0000FF"/>
                </a:solidFill>
              </a:rPr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3484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899" y="136528"/>
            <a:ext cx="8329643" cy="439719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彈性學習課程中的跨領域統整課程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934067" y="725890"/>
          <a:ext cx="10550013" cy="552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00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0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100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09641">
                <a:tc rowSpan="4">
                  <a:txBody>
                    <a:bodyPr/>
                    <a:lstStyle/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r>
                        <a:rPr lang="zh-TW" altLang="en-US" sz="2400" dirty="0"/>
                        <a:t>彈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性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學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習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課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程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altLang="zh-TW" sz="2400" dirty="0"/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國小低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2-4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國小高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4-7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統整性主題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專題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議題探究課程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跨領域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科目或結合各項議題</a:t>
                      </a:r>
                      <a:r>
                        <a:rPr lang="zh-TW" altLang="zh-TW" sz="24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，強化知能整合與生活運用能力。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社團活動與技藝課程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讓學生依興趣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、性向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及能力分組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自由</a:t>
                      </a:r>
                      <a:r>
                        <a:rPr lang="zh-TW" altLang="zh-TW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選修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，與其他班級學生共同上課。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特殊需求領域課程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專指身心障礙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資賦優異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藝術才能班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等學生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學習需求所安排之課程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388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其他類課程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包括本土語文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新住民語文、服務學習、戶外教育、班際或校際交流、自治活動、班級輔導、學生自主學習等各式課程，以及領域補救教學課程。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29267" y="6350263"/>
            <a:ext cx="1109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彈性學習課程規劃為學校課程發展委員會之權責，應依學校需求開課，各該主管機關負監督之責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（含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7D1CA1F-80D0-4294-9D43-20FF3A776CB8}"/>
              </a:ext>
            </a:extLst>
          </p:cNvPr>
          <p:cNvSpPr/>
          <p:nvPr/>
        </p:nvSpPr>
        <p:spPr>
          <a:xfrm>
            <a:off x="2620536" y="608288"/>
            <a:ext cx="9010308" cy="1330612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9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924226" y="245888"/>
            <a:ext cx="59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彈性學習課程規劃</a:t>
            </a:r>
            <a:r>
              <a:rPr lang="en-US" altLang="zh-TW" sz="2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pres?slideindex=1&amp;slidetitle="/>
              </a:rPr>
              <a:t>…</a:t>
            </a:r>
            <a:endParaRPr lang="zh-TW" altLang="en-US" sz="28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84B84AA0-09B4-44BC-9EFA-EC3D9B874F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13037" y="921717"/>
          <a:ext cx="8534182" cy="54596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942">
                  <a:extLst>
                    <a:ext uri="{9D8B030D-6E8A-4147-A177-3AD203B41FA5}">
                      <a16:colId xmlns="" xmlns:a16="http://schemas.microsoft.com/office/drawing/2014/main" val="645631854"/>
                    </a:ext>
                  </a:extLst>
                </a:gridCol>
                <a:gridCol w="1064879">
                  <a:extLst>
                    <a:ext uri="{9D8B030D-6E8A-4147-A177-3AD203B41FA5}">
                      <a16:colId xmlns="" xmlns:a16="http://schemas.microsoft.com/office/drawing/2014/main" val="1853934847"/>
                    </a:ext>
                  </a:extLst>
                </a:gridCol>
                <a:gridCol w="2166489">
                  <a:extLst>
                    <a:ext uri="{9D8B030D-6E8A-4147-A177-3AD203B41FA5}">
                      <a16:colId xmlns="" xmlns:a16="http://schemas.microsoft.com/office/drawing/2014/main" val="1396286720"/>
                    </a:ext>
                  </a:extLst>
                </a:gridCol>
                <a:gridCol w="1724936">
                  <a:extLst>
                    <a:ext uri="{9D8B030D-6E8A-4147-A177-3AD203B41FA5}">
                      <a16:colId xmlns="" xmlns:a16="http://schemas.microsoft.com/office/drawing/2014/main" val="800225898"/>
                    </a:ext>
                  </a:extLst>
                </a:gridCol>
                <a:gridCol w="1724936">
                  <a:extLst>
                    <a:ext uri="{9D8B030D-6E8A-4147-A177-3AD203B41FA5}">
                      <a16:colId xmlns="" xmlns:a16="http://schemas.microsoft.com/office/drawing/2014/main" val="921783139"/>
                    </a:ext>
                  </a:extLst>
                </a:gridCol>
              </a:tblGrid>
              <a:tr h="74025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</a:t>
                      </a:r>
                      <a:r>
                        <a:rPr 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課程類型及節數</a:t>
                      </a:r>
                      <a:endParaRPr lang="zh-TW" sz="2400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rgbClr val="FF6565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？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年級</a:t>
                      </a: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rgbClr val="FF6565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？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年級</a:t>
                      </a: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rgbClr val="FF6565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？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年級</a:t>
                      </a: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5560841"/>
                  </a:ext>
                </a:extLst>
              </a:tr>
              <a:tr h="813592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統整性主題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議題探究課程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endParaRPr lang="zh-TW" sz="24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6187372"/>
                  </a:ext>
                </a:extLst>
              </a:tr>
              <a:tr h="6784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9546820"/>
                  </a:ext>
                </a:extLst>
              </a:tr>
              <a:tr h="8308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4409469"/>
                  </a:ext>
                </a:extLst>
              </a:tr>
              <a:tr h="77556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社團活動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/ 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技藝課程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zh-TW" sz="24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0968403"/>
                  </a:ext>
                </a:extLst>
              </a:tr>
              <a:tr h="66459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其他類課程</a:t>
                      </a:r>
                      <a:r>
                        <a:rPr 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</a:t>
                      </a:r>
                      <a:endParaRPr lang="zh-TW" sz="24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9349275"/>
                  </a:ext>
                </a:extLst>
              </a:tr>
              <a:tr h="955556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每週</a:t>
                      </a:r>
                      <a:r>
                        <a:rPr lang="en-US" alt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</a:t>
                      </a:r>
                      <a:r>
                        <a:rPr lang="en-US" altLang="zh-TW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2400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學年節數</a:t>
                      </a: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56" marR="67956" marT="94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4255224"/>
                  </a:ext>
                </a:extLst>
              </a:tr>
            </a:tbl>
          </a:graphicData>
        </a:graphic>
      </p:graphicFrame>
      <p:sp>
        <p:nvSpPr>
          <p:cNvPr id="5" name="圖說文字: 直線 4">
            <a:extLst>
              <a:ext uri="{FF2B5EF4-FFF2-40B4-BE49-F238E27FC236}">
                <a16:creationId xmlns="" xmlns:a16="http://schemas.microsoft.com/office/drawing/2014/main" id="{4AF33E2D-BA5F-4139-9349-0A6895E518B9}"/>
              </a:ext>
            </a:extLst>
          </p:cNvPr>
          <p:cNvSpPr/>
          <p:nvPr/>
        </p:nvSpPr>
        <p:spPr>
          <a:xfrm>
            <a:off x="5043037" y="5477850"/>
            <a:ext cx="5301433" cy="903478"/>
          </a:xfrm>
          <a:prstGeom prst="borderCallout1">
            <a:avLst>
              <a:gd name="adj1" fmla="val 22575"/>
              <a:gd name="adj2" fmla="val -904"/>
              <a:gd name="adj3" fmla="val 51302"/>
              <a:gd name="adj4" fmla="val -12127"/>
            </a:avLst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271463"/>
            <a:r>
              <a:rPr lang="en-US" altLang="zh-TW" sz="2800" dirty="0"/>
              <a:t>1.</a:t>
            </a:r>
            <a:r>
              <a:rPr lang="zh-TW" altLang="en-US" sz="2800" dirty="0"/>
              <a:t>優先確定各學習階段彈性學習課程節數。</a:t>
            </a:r>
          </a:p>
        </p:txBody>
      </p:sp>
      <p:sp>
        <p:nvSpPr>
          <p:cNvPr id="7" name="圖說文字: 直線 6">
            <a:extLst>
              <a:ext uri="{FF2B5EF4-FFF2-40B4-BE49-F238E27FC236}">
                <a16:creationId xmlns="" xmlns:a16="http://schemas.microsoft.com/office/drawing/2014/main" id="{FB909E1C-9FF8-40AD-8E64-745D4025646E}"/>
              </a:ext>
            </a:extLst>
          </p:cNvPr>
          <p:cNvSpPr/>
          <p:nvPr/>
        </p:nvSpPr>
        <p:spPr>
          <a:xfrm>
            <a:off x="5043037" y="4178008"/>
            <a:ext cx="5301434" cy="1030507"/>
          </a:xfrm>
          <a:prstGeom prst="borderCallout1">
            <a:avLst>
              <a:gd name="adj1" fmla="val 22575"/>
              <a:gd name="adj2" fmla="val -904"/>
              <a:gd name="adj3" fmla="val 51302"/>
              <a:gd name="adj4" fmla="val -12127"/>
            </a:avLst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/>
            <a:r>
              <a:rPr lang="en-US" altLang="zh-TW" sz="2800" dirty="0"/>
              <a:t>2.</a:t>
            </a:r>
            <a:r>
              <a:rPr lang="zh-TW" altLang="en-US" sz="2800" dirty="0"/>
              <a:t>考量社團、技藝與其他類課程需有節數及內涵。</a:t>
            </a:r>
          </a:p>
        </p:txBody>
      </p:sp>
      <p:sp>
        <p:nvSpPr>
          <p:cNvPr id="8" name="圖說文字: 直線 7">
            <a:extLst>
              <a:ext uri="{FF2B5EF4-FFF2-40B4-BE49-F238E27FC236}">
                <a16:creationId xmlns="" xmlns:a16="http://schemas.microsoft.com/office/drawing/2014/main" id="{0BD25C60-EE0D-4DDF-B204-289DA4F7E1B3}"/>
              </a:ext>
            </a:extLst>
          </p:cNvPr>
          <p:cNvSpPr/>
          <p:nvPr/>
        </p:nvSpPr>
        <p:spPr>
          <a:xfrm>
            <a:off x="5043037" y="1700808"/>
            <a:ext cx="5301435" cy="2171982"/>
          </a:xfrm>
          <a:prstGeom prst="borderCallout1">
            <a:avLst>
              <a:gd name="adj1" fmla="val 22575"/>
              <a:gd name="adj2" fmla="val -904"/>
              <a:gd name="adj3" fmla="val 51302"/>
              <a:gd name="adj4" fmla="val -12127"/>
            </a:avLst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/>
            <a:r>
              <a:rPr lang="en-US" altLang="zh-TW" sz="2800" dirty="0"/>
              <a:t>3.</a:t>
            </a:r>
            <a:r>
              <a:rPr lang="zh-TW" altLang="en-US" sz="2800" dirty="0"/>
              <a:t>依據學校願景、特色及資源，盤整學校現有統整性探究課程。</a:t>
            </a:r>
            <a:endParaRPr lang="en-US" altLang="zh-TW" sz="2800" dirty="0"/>
          </a:p>
          <a:p>
            <a:pPr marL="265113" indent="-265113"/>
            <a:r>
              <a:rPr lang="en-US" altLang="zh-TW" sz="2800" dirty="0"/>
              <a:t>4.</a:t>
            </a:r>
            <a:r>
              <a:rPr lang="zh-TW" altLang="en-US" sz="2800" dirty="0"/>
              <a:t>找出課程主軸線及概略內涵。</a:t>
            </a:r>
            <a:endParaRPr lang="en-US" altLang="zh-TW" sz="2800" dirty="0"/>
          </a:p>
          <a:p>
            <a:pPr marL="265113" indent="-265113"/>
            <a:r>
              <a:rPr lang="en-US" altLang="zh-TW" sz="2800" dirty="0"/>
              <a:t>5.</a:t>
            </a:r>
            <a:r>
              <a:rPr lang="zh-TW" altLang="en-US" sz="2800" dirty="0"/>
              <a:t>依主軸線思考各年級的縱向連貫及需要開發的課程（加框）。</a:t>
            </a:r>
          </a:p>
        </p:txBody>
      </p:sp>
      <p:sp>
        <p:nvSpPr>
          <p:cNvPr id="9" name="矩形圖說文字 8"/>
          <p:cNvSpPr/>
          <p:nvPr/>
        </p:nvSpPr>
        <p:spPr>
          <a:xfrm>
            <a:off x="233464" y="301844"/>
            <a:ext cx="4006188" cy="675828"/>
          </a:xfrm>
          <a:prstGeom prst="wedgeRectCallout">
            <a:avLst>
              <a:gd name="adj1" fmla="val 34744"/>
              <a:gd name="adj2" fmla="val 96543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結合學校願景賦予價值</a:t>
            </a:r>
          </a:p>
        </p:txBody>
      </p:sp>
    </p:spTree>
    <p:extLst>
      <p:ext uri="{BB962C8B-B14F-4D97-AF65-F5344CB8AC3E}">
        <p14:creationId xmlns:p14="http://schemas.microsoft.com/office/powerpoint/2010/main" val="30588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7200" dirty="0" smtClean="0"/>
              <a:t>彈性學習課程常見問題</a:t>
            </a:r>
            <a:endParaRPr lang="zh-TW" altLang="en-US" sz="7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8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4128" y="585215"/>
            <a:ext cx="9720072" cy="25838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dirty="0" smtClean="0">
                <a:latin typeface="+mj-ea"/>
              </a:rPr>
              <a:t>總綱 </a:t>
            </a:r>
            <a:r>
              <a:rPr lang="en-US" altLang="zh-TW" sz="5400" dirty="0" smtClean="0">
                <a:latin typeface="+mj-ea"/>
              </a:rPr>
              <a:t/>
            </a:r>
            <a:br>
              <a:rPr lang="en-US" altLang="zh-TW" sz="5400" dirty="0" smtClean="0">
                <a:latin typeface="+mj-ea"/>
              </a:rPr>
            </a:br>
            <a:r>
              <a:rPr lang="zh-TW" altLang="en-US" sz="5400" dirty="0" smtClean="0">
                <a:latin typeface="+mj-ea"/>
              </a:rPr>
              <a:t>陸、課程架構</a:t>
            </a:r>
            <a:r>
              <a:rPr lang="en-US" altLang="zh-TW" sz="5400" dirty="0" smtClean="0">
                <a:latin typeface="+mj-ea"/>
              </a:rPr>
              <a:t/>
            </a:r>
            <a:br>
              <a:rPr lang="en-US" altLang="zh-TW" sz="5400" dirty="0" smtClean="0">
                <a:latin typeface="+mj-ea"/>
              </a:rPr>
            </a:br>
            <a:r>
              <a:rPr lang="en-US" altLang="zh-TW" sz="5400" dirty="0" smtClean="0">
                <a:latin typeface="+mj-ea"/>
              </a:rPr>
              <a:t>(</a:t>
            </a:r>
            <a:r>
              <a:rPr lang="zh-TW" altLang="en-US" sz="5400" dirty="0" smtClean="0">
                <a:latin typeface="+mj-ea"/>
              </a:rPr>
              <a:t>一</a:t>
            </a:r>
            <a:r>
              <a:rPr lang="en-US" altLang="zh-TW" sz="5400" dirty="0" smtClean="0">
                <a:latin typeface="+mj-ea"/>
              </a:rPr>
              <a:t>)</a:t>
            </a:r>
            <a:r>
              <a:rPr lang="zh-TW" altLang="en-US" sz="5400" dirty="0" smtClean="0">
                <a:latin typeface="+mj-ea"/>
              </a:rPr>
              <a:t>課程類型</a:t>
            </a:r>
            <a:endParaRPr lang="zh-TW" altLang="en-US" sz="5400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440" y="3502483"/>
            <a:ext cx="10082026" cy="2547587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7808883" y="4523538"/>
            <a:ext cx="821185" cy="4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1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</a:rPr>
              <a:t>第一類，統整性主題專題議題探究課程，前提須為</a:t>
            </a:r>
            <a:r>
              <a:rPr lang="en-US" altLang="zh-TW" dirty="0">
                <a:solidFill>
                  <a:srgbClr val="002060"/>
                </a:solidFill>
              </a:rPr>
              <a:t>”</a:t>
            </a:r>
            <a:r>
              <a:rPr lang="zh-TW" altLang="en-US" dirty="0">
                <a:solidFill>
                  <a:srgbClr val="002060"/>
                </a:solidFill>
              </a:rPr>
              <a:t>跨領域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4128" y="2286000"/>
            <a:ext cx="1031355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/>
              <a:t>總綱第</a:t>
            </a:r>
            <a:r>
              <a:rPr lang="en-US" altLang="zh-TW" sz="2800" dirty="0" smtClean="0"/>
              <a:t>8</a:t>
            </a:r>
            <a:r>
              <a:rPr lang="zh-TW" altLang="en-US" sz="2800" dirty="0" smtClean="0"/>
              <a:t>頁。</a:t>
            </a:r>
            <a:endParaRPr lang="en-US" altLang="zh-TW" sz="2800" dirty="0" smtClean="0"/>
          </a:p>
          <a:p>
            <a:r>
              <a:rPr lang="en-US" altLang="zh-TW" sz="2800" dirty="0" smtClean="0"/>
              <a:t>2</a:t>
            </a:r>
            <a:r>
              <a:rPr lang="en-US" altLang="zh-TW" sz="2800" dirty="0"/>
              <a:t>.</a:t>
            </a:r>
            <a:r>
              <a:rPr lang="zh-TW" altLang="en-US" sz="2800" dirty="0"/>
              <a:t>「校訂課程」：由學校安排，以形塑學校教育願景及強化學生適性發展。 </a:t>
            </a:r>
            <a:r>
              <a:rPr lang="en-US" altLang="zh-TW" sz="2800" dirty="0"/>
              <a:t>(1)</a:t>
            </a:r>
            <a:r>
              <a:rPr lang="zh-TW" altLang="en-US" sz="2800" dirty="0"/>
              <a:t>在國民小學及國民中學為「彈性學習課程」，包含跨領域統整性主題</a:t>
            </a:r>
            <a:r>
              <a:rPr lang="en-US" altLang="zh-TW" sz="2800" dirty="0"/>
              <a:t>/</a:t>
            </a:r>
            <a:r>
              <a:rPr lang="zh-TW" altLang="en-US" sz="2800" dirty="0"/>
              <a:t>專題</a:t>
            </a:r>
            <a:r>
              <a:rPr lang="en-US" altLang="zh-TW" sz="2800" dirty="0"/>
              <a:t>/</a:t>
            </a:r>
            <a:r>
              <a:rPr lang="zh-TW" altLang="en-US" sz="2800" dirty="0"/>
              <a:t>議題探究 課程</a:t>
            </a:r>
            <a:endParaRPr lang="en-US" altLang="zh-TW" sz="2800" dirty="0"/>
          </a:p>
          <a:p>
            <a:endParaRPr lang="en-US" altLang="zh-TW" sz="2800" dirty="0" smtClean="0"/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1.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</a:rPr>
              <a:t>課程</a:t>
            </a:r>
            <a:r>
              <a:rPr lang="zh-TW" altLang="en-US" sz="2800" b="1" dirty="0">
                <a:solidFill>
                  <a:srgbClr val="FF0000"/>
                </a:solidFill>
                <a:latin typeface="Adobe Gothic Std B" panose="020B0800000000000000" pitchFamily="34" charset="-128"/>
              </a:rPr>
              <a:t>所屬領域應為二個以上</a:t>
            </a:r>
            <a:r>
              <a:rPr lang="en-US" altLang="zh-TW" sz="28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{</a:t>
            </a:r>
            <a:r>
              <a:rPr lang="zh-TW" altLang="en-US" sz="2800" b="1" dirty="0">
                <a:solidFill>
                  <a:srgbClr val="FF0000"/>
                </a:solidFill>
                <a:latin typeface="Adobe Gothic Std B" panose="020B0800000000000000" pitchFamily="34" charset="-128"/>
              </a:rPr>
              <a:t>且吃老本、隨機，均不屬之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</a:rPr>
              <a:t>｝</a:t>
            </a:r>
            <a:endParaRPr lang="en-US" altLang="zh-TW" sz="2800" b="1" dirty="0" smtClean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2.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</a:rPr>
              <a:t>需與課程目標與學習重點確實相關者，始可計入</a:t>
            </a:r>
            <a:endParaRPr lang="en-US" altLang="zh-TW" sz="2800" b="1" dirty="0" smtClean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41667" y="3603737"/>
            <a:ext cx="1129812" cy="4835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+mj-ea"/>
              </a:rPr>
              <a:t>生活課程，是跨領域嗎</a:t>
            </a:r>
            <a:r>
              <a:rPr lang="en-US" altLang="zh-TW" dirty="0" smtClean="0">
                <a:solidFill>
                  <a:srgbClr val="002060"/>
                </a:solidFill>
                <a:latin typeface="+mj-ea"/>
              </a:rPr>
              <a:t>?</a:t>
            </a:r>
            <a:endParaRPr lang="zh-TW" altLang="en-US" dirty="0">
              <a:solidFill>
                <a:srgbClr val="002060"/>
              </a:solidFill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3450" y="2329962"/>
            <a:ext cx="9720073" cy="4023360"/>
          </a:xfrm>
        </p:spPr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r>
              <a:rPr lang="zh-TW" altLang="en-US" sz="2800" b="1" dirty="0" smtClean="0">
                <a:latin typeface="+mn-ea"/>
              </a:rPr>
              <a:t>第一學習階段，生活課程包含社會、自然科學、綜合活動、藝文四個領域</a:t>
            </a:r>
            <a:endParaRPr lang="en-US" altLang="zh-TW" sz="2800" b="1" dirty="0" smtClean="0">
              <a:latin typeface="+mn-ea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課綱主筆說：</a:t>
            </a:r>
            <a:endParaRPr lang="en-US" altLang="zh-TW" sz="28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生活</a:t>
            </a:r>
            <a:r>
              <a:rPr lang="zh-TW" altLang="en-US" sz="2800" b="1" dirty="0">
                <a:solidFill>
                  <a:srgbClr val="FF0000"/>
                </a:solidFill>
                <a:latin typeface="+mn-ea"/>
              </a:rPr>
              <a:t>課程是超學科統整的取向，但如果只有生活課程，邏輯上應該回到原生活課程時間來處理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。</a:t>
            </a:r>
            <a:endParaRPr lang="en-US" altLang="zh-TW" sz="2800" b="1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跨</a:t>
            </a:r>
            <a:r>
              <a:rPr lang="zh-TW" altLang="en-US" sz="2800" b="1" dirty="0">
                <a:solidFill>
                  <a:srgbClr val="FF0000"/>
                </a:solidFill>
                <a:latin typeface="+mn-ea"/>
              </a:rPr>
              <a:t>領域或可用一種準則，就是會運用到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二</a:t>
            </a:r>
            <a:r>
              <a:rPr lang="en-US" altLang="zh-TW" sz="2800" b="1" dirty="0" smtClean="0">
                <a:solidFill>
                  <a:srgbClr val="FF0000"/>
                </a:solidFill>
                <a:latin typeface="+mn-ea"/>
              </a:rPr>
              <a:t>“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本</a:t>
            </a:r>
            <a:r>
              <a:rPr lang="en-US" altLang="zh-TW" sz="2800" b="1" dirty="0" smtClean="0">
                <a:solidFill>
                  <a:srgbClr val="FF0000"/>
                </a:solidFill>
                <a:latin typeface="+mn-ea"/>
              </a:rPr>
              <a:t>”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以上</a:t>
            </a:r>
            <a:r>
              <a:rPr lang="zh-TW" altLang="en-US" sz="2800" b="1" dirty="0">
                <a:solidFill>
                  <a:srgbClr val="FF0000"/>
                </a:solidFill>
                <a:latin typeface="+mn-ea"/>
              </a:rPr>
              <a:t>不同課綱的，就算跨領域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</a:rPr>
              <a:t>。因此，需特別注意第一學習階段包含的課程目標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閱讀理解跨領域嗎？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4128" y="2084832"/>
            <a:ext cx="10434181" cy="4773168"/>
          </a:xfrm>
        </p:spPr>
        <p:txBody>
          <a:bodyPr>
            <a:normAutofit/>
          </a:bodyPr>
          <a:lstStyle/>
          <a:p>
            <a:pPr marL="0" indent="0">
              <a:lnSpc>
                <a:spcPts val="3400"/>
              </a:lnSpc>
              <a:buNone/>
            </a:pP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國語文、英語文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閱讀理解策略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已入領綱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400"/>
              </a:lnSpc>
              <a:buNone/>
            </a:pP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600"/>
              </a:lnSpc>
              <a:buNone/>
            </a:pPr>
            <a:r>
              <a:rPr lang="en-US" altLang="zh-TW" sz="3600" b="1" dirty="0">
                <a:latin typeface="微軟正黑體" panose="020B0604030504040204" pitchFamily="34" charset="-120"/>
              </a:rPr>
              <a:t>※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文、科技領域課程尚未完成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600"/>
              </a:lnSpc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以跨領域統整性專題議題探究課程為前提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600"/>
              </a:lnSpc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：數位學習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應有主題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，且須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回應校本課程之意義價值性，例如：生活達人、國際公民、健康樂活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altLang="zh-TW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5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2917" y="44697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大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橋</a:t>
            </a:r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542" y="0"/>
            <a:ext cx="7967156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65562" y="4554748"/>
            <a:ext cx="7388136" cy="13974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743200" y="1015042"/>
            <a:ext cx="7237562" cy="26339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7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1524001" y="0"/>
            <a:ext cx="3284935" cy="6858000"/>
          </a:xfrm>
          <a:solidFill>
            <a:srgbClr val="FFC0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174625">
              <a:spcBef>
                <a:spcPts val="1800"/>
              </a:spcBef>
              <a:defRPr/>
            </a:pPr>
            <a:r>
              <a:rPr lang="zh-TW" altLang="en-US" sz="48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什麼是素養導向教學？</a:t>
            </a:r>
            <a:endParaRPr lang="zh-TW" altLang="en-US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1741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8090F1-BAEF-4E63-9228-28124A7476CB}" type="slidenum">
              <a:rPr lang="en-US" altLang="zh-TW">
                <a:solidFill>
                  <a:srgbClr val="898989"/>
                </a:solidFill>
              </a:rPr>
              <a:pPr/>
              <a:t>3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673" y="-8708"/>
            <a:ext cx="5791200" cy="68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2406" y="-1652795"/>
            <a:ext cx="6522950" cy="1005983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2917" y="44697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大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橋</a:t>
            </a:r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62222" y="5922628"/>
            <a:ext cx="9079026" cy="6162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8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2917" y="44697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大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橋</a:t>
            </a:r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18653" y="-1753344"/>
            <a:ext cx="6745386" cy="102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2917" y="44697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大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橋</a:t>
            </a:r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8142" y="-1644116"/>
            <a:ext cx="6535818" cy="98240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67324" y="2785145"/>
            <a:ext cx="7260751" cy="7298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432646" y="5872294"/>
            <a:ext cx="3621326" cy="5802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9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093" y="0"/>
            <a:ext cx="8025813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03904" y="4457247"/>
            <a:ext cx="7159605" cy="14259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03904" y="1023347"/>
            <a:ext cx="7219990" cy="24591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86985" y="54186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永信國小</a:t>
            </a:r>
            <a:endParaRPr lang="zh-TW" altLang="en-US" sz="6000" dirty="0">
              <a:solidFill>
                <a:srgbClr val="0070C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35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8" y="50736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信</a:t>
            </a:r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70C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8753" y="-1976873"/>
            <a:ext cx="5413402" cy="107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8" y="50736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信</a:t>
            </a:r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70C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52900" y="-1679861"/>
            <a:ext cx="6472955" cy="98326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70531" y="5745192"/>
            <a:ext cx="9035186" cy="7101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7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8" y="50736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信</a:t>
            </a:r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70C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50787" y="-2167402"/>
            <a:ext cx="6289699" cy="10915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51508" y="5340337"/>
            <a:ext cx="6669248" cy="9010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1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8" y="50736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信</a:t>
            </a:r>
            <a:r>
              <a:rPr lang="zh-TW" altLang="en-US" sz="6000" dirty="0" smtClean="0">
                <a:solidFill>
                  <a:srgbClr val="0070C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70C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58833" y="-2140648"/>
            <a:ext cx="6162353" cy="109723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57404" y="5630754"/>
            <a:ext cx="3468756" cy="7959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5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057" y="0"/>
            <a:ext cx="8085885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80822" y="3554083"/>
            <a:ext cx="7358119" cy="5776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86985" y="54186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康</a:t>
            </a:r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B05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80821" y="1123189"/>
            <a:ext cx="7358119" cy="2430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55343" y="4590190"/>
            <a:ext cx="7194431" cy="12326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2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86985" y="541867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康</a:t>
            </a:r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B05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70705" y="-1608320"/>
            <a:ext cx="6354019" cy="100923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61686" y="5947718"/>
            <a:ext cx="6061806" cy="5911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98839" y="548680"/>
            <a:ext cx="3466728" cy="4464496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4D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en-US" altLang="zh-TW" sz="3600" b="1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沒有版本</a:t>
            </a:r>
            <a: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只有根本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5615606" cy="6950007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75914" y="6538913"/>
            <a:ext cx="310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prstClr val="white"/>
                </a:solidFill>
              </a:rPr>
              <a:t>http://www.tvoao.com/a/181554.aspx</a:t>
            </a:r>
          </a:p>
        </p:txBody>
      </p:sp>
    </p:spTree>
    <p:extLst>
      <p:ext uri="{BB962C8B-B14F-4D97-AF65-F5344CB8AC3E}">
        <p14:creationId xmlns:p14="http://schemas.microsoft.com/office/powerpoint/2010/main" val="1459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9" y="38659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康</a:t>
            </a:r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B05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90198" y="-1923854"/>
            <a:ext cx="5214785" cy="10468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51508" y="4932726"/>
            <a:ext cx="6312795" cy="9849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7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1929" y="386591"/>
            <a:ext cx="1107996" cy="358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永</a:t>
            </a:r>
            <a:r>
              <a:rPr lang="zh-TW" altLang="en-US" sz="6000" dirty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康</a:t>
            </a:r>
            <a:r>
              <a:rPr lang="zh-TW" altLang="en-US" sz="6000" dirty="0" smtClean="0">
                <a:solidFill>
                  <a:srgbClr val="00B050"/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國小</a:t>
            </a:r>
            <a:endParaRPr lang="zh-TW" altLang="en-US" sz="6000" dirty="0">
              <a:solidFill>
                <a:srgbClr val="00B050"/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12385" y="-1828080"/>
            <a:ext cx="4248506" cy="10173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2822" y="3909270"/>
            <a:ext cx="3140978" cy="6375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5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483112"/>
            <a:ext cx="8360229" cy="281010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學習課程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設計實</a:t>
            </a: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9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</a:rPr>
              <a:t>中</a:t>
            </a:r>
            <a:r>
              <a:rPr lang="zh-TW" altLang="en-US" sz="7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</a:rPr>
              <a:t>系統</a:t>
            </a:r>
            <a:endParaRPr lang="zh-TW" altLang="en-US" sz="72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B13C11C4-058A-4CB2-8CCD-0ECDA8AB4631}"/>
              </a:ext>
            </a:extLst>
          </p:cNvPr>
          <p:cNvSpPr/>
          <p:nvPr/>
        </p:nvSpPr>
        <p:spPr>
          <a:xfrm>
            <a:off x="9041052" y="2209651"/>
            <a:ext cx="1679518" cy="1645527"/>
          </a:xfrm>
          <a:prstGeom prst="ellipse">
            <a:avLst/>
          </a:prstGeom>
          <a:solidFill>
            <a:srgbClr val="4F81BD">
              <a:alpha val="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8" name="圖形 5" descr="團隊">
            <a:extLst>
              <a:ext uri="{FF2B5EF4-FFF2-40B4-BE49-F238E27FC236}">
                <a16:creationId xmlns="" xmlns:a16="http://schemas.microsoft.com/office/drawing/2014/main" id="{297FC9D9-DA5A-453E-8FF5-0D6A7BE5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7028" y="25752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8E112A7-C4C8-4039-B417-2723984E176A}"/>
              </a:ext>
            </a:extLst>
          </p:cNvPr>
          <p:cNvPicPr/>
          <p:nvPr/>
        </p:nvPicPr>
        <p:blipFill rotWithShape="1">
          <a:blip r:embed="rId2"/>
          <a:srcRect l="21190" t="23238" r="16381" b="34095"/>
          <a:stretch/>
        </p:blipFill>
        <p:spPr>
          <a:xfrm>
            <a:off x="298186" y="610616"/>
            <a:ext cx="11635819" cy="600487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25433D24-C96B-4B1F-8BE6-05884953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371C7DA-6416-4107-9F55-35018B960742}"/>
              </a:ext>
            </a:extLst>
          </p:cNvPr>
          <p:cNvSpPr/>
          <p:nvPr/>
        </p:nvSpPr>
        <p:spPr>
          <a:xfrm>
            <a:off x="2121030" y="223424"/>
            <a:ext cx="9087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中系統示例：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新竹市竹光國中主題課程縱向連貫</a:t>
            </a:r>
          </a:p>
        </p:txBody>
      </p:sp>
      <p:sp>
        <p:nvSpPr>
          <p:cNvPr id="2" name="矩形 1"/>
          <p:cNvSpPr/>
          <p:nvPr/>
        </p:nvSpPr>
        <p:spPr>
          <a:xfrm>
            <a:off x="2250831" y="2095081"/>
            <a:ext cx="1502228" cy="447654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="" xmlns:a16="http://schemas.microsoft.com/office/drawing/2014/main" id="{2AE20AAF-7BF1-49E1-B47E-2DB2615016C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2169" y="1574800"/>
          <a:ext cx="11085921" cy="4633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1CA58B9A-2A33-4BE3-93E6-3A3A5149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="" xmlns:a16="http://schemas.microsoft.com/office/drawing/2014/main" id="{FFFF53DB-B687-4E2C-AB47-42CB50D0D0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571" y="649342"/>
            <a:ext cx="105902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學校主題之各年級縱向連貫</a:t>
            </a:r>
          </a:p>
        </p:txBody>
      </p:sp>
    </p:spTree>
    <p:extLst>
      <p:ext uri="{BB962C8B-B14F-4D97-AF65-F5344CB8AC3E}">
        <p14:creationId xmlns:p14="http://schemas.microsoft.com/office/powerpoint/2010/main" val="3026858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696464"/>
                </a:solidFill>
              </a:rPr>
              <a:t>107_</a:t>
            </a:r>
            <a:r>
              <a:rPr lang="zh-TW" altLang="en-US" smtClean="0">
                <a:solidFill>
                  <a:srgbClr val="696464"/>
                </a:solidFill>
              </a:rPr>
              <a:t>跨領域課程發展</a:t>
            </a:r>
            <a:r>
              <a:rPr lang="en-US" altLang="zh-TW" smtClean="0">
                <a:solidFill>
                  <a:srgbClr val="696464"/>
                </a:solidFill>
              </a:rPr>
              <a:t>(</a:t>
            </a:r>
            <a:r>
              <a:rPr lang="zh-TW" altLang="en-US" smtClean="0">
                <a:solidFill>
                  <a:srgbClr val="696464"/>
                </a:solidFill>
              </a:rPr>
              <a:t>麗山高中藍偉瑩</a:t>
            </a:r>
            <a:r>
              <a:rPr lang="en-US" altLang="zh-TW" smtClean="0">
                <a:solidFill>
                  <a:srgbClr val="696464"/>
                </a:solidFill>
              </a:rPr>
              <a:t>)</a:t>
            </a:r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45</a:t>
            </a:fld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00215" y="271849"/>
          <a:ext cx="10322011" cy="632805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090380"/>
                <a:gridCol w="1090380"/>
                <a:gridCol w="1107125"/>
                <a:gridCol w="1231174"/>
                <a:gridCol w="1318627"/>
                <a:gridCol w="1318627"/>
                <a:gridCol w="1582849"/>
                <a:gridCol w="1582849"/>
              </a:tblGrid>
              <a:tr h="65372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課程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類型及節數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TW" sz="1400" kern="100" dirty="0">
                          <a:effectLst/>
                        </a:rPr>
                        <a:t>年級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r>
                        <a:rPr lang="zh-TW" sz="1400" kern="100">
                          <a:effectLst/>
                        </a:rPr>
                        <a:t>年級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TW" sz="1400" kern="100">
                          <a:effectLst/>
                        </a:rPr>
                        <a:t>年級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r>
                        <a:rPr lang="zh-TW" sz="1400" kern="100">
                          <a:effectLst/>
                        </a:rPr>
                        <a:t>年級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r>
                        <a:rPr lang="zh-TW" sz="1400" kern="100">
                          <a:effectLst/>
                        </a:rPr>
                        <a:t>年級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r>
                        <a:rPr lang="zh-TW" sz="1400" kern="100">
                          <a:effectLst/>
                        </a:rPr>
                        <a:t>年級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  <a:tr h="62926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多元 創新 樂觀 惜福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行動力 品格力 創造力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國際觀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多元探索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成長茁壯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創意實踐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41966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統整性主題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TW" sz="1400" kern="100" dirty="0">
                          <a:effectLst/>
                        </a:rPr>
                        <a:t>專題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TW" sz="1400" kern="100" dirty="0">
                          <a:effectLst/>
                        </a:rPr>
                        <a:t>議題探究課程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數閱</a:t>
                      </a:r>
                      <a:r>
                        <a:rPr lang="en-US" sz="1400" kern="100" dirty="0">
                          <a:effectLst/>
                        </a:rPr>
                        <a:t>E</a:t>
                      </a:r>
                      <a:r>
                        <a:rPr lang="zh-TW" sz="1400" kern="100" dirty="0">
                          <a:effectLst/>
                        </a:rPr>
                        <a:t>食代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麵包</a:t>
                      </a:r>
                      <a:r>
                        <a:rPr lang="en-US" sz="1400" kern="10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閱讀</a:t>
                      </a:r>
                      <a:r>
                        <a:rPr lang="en-US" sz="1400" kern="10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數學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初次見麵</a:t>
                      </a:r>
                      <a:r>
                        <a:rPr lang="en-US" sz="1400" kern="100" dirty="0">
                          <a:effectLst/>
                        </a:rPr>
                        <a:t>10</a:t>
                      </a:r>
                      <a:endParaRPr lang="zh-TW" sz="14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生活探索</a:t>
                      </a:r>
                      <a:r>
                        <a:rPr lang="en-US" sz="1400" kern="100" dirty="0">
                          <a:effectLst/>
                        </a:rPr>
                        <a:t>-</a:t>
                      </a:r>
                      <a:r>
                        <a:rPr lang="zh-TW" sz="1400" kern="100" dirty="0">
                          <a:effectLst/>
                        </a:rPr>
                        <a:t>認識麵包廠及廚房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食在有愛</a:t>
                      </a:r>
                      <a:r>
                        <a:rPr lang="en-US" sz="1400" kern="100" dirty="0">
                          <a:effectLst/>
                        </a:rPr>
                        <a:t>10</a:t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zh-TW" sz="1400" kern="100" dirty="0">
                          <a:effectLst/>
                        </a:rPr>
                        <a:t>了解麵包的製作過程，並製作麵包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麵麵俱到</a:t>
                      </a:r>
                      <a:r>
                        <a:rPr lang="en-US" sz="1400" kern="100" dirty="0">
                          <a:effectLst/>
                        </a:rPr>
                        <a:t> 10</a:t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zh-TW" sz="1400" kern="100" dirty="0">
                          <a:effectLst/>
                        </a:rPr>
                        <a:t>了解麵包的原料來源，及各國不同的麵包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食在健康</a:t>
                      </a:r>
                      <a:r>
                        <a:rPr lang="en-US" sz="1400" kern="100" dirty="0">
                          <a:effectLst/>
                        </a:rPr>
                        <a:t> 10</a:t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zh-TW" sz="1400" kern="100" dirty="0">
                          <a:effectLst/>
                        </a:rPr>
                        <a:t>透過閱讀麵包營養標示，看懂食品標示，選擇好的食品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食藝生活</a:t>
                      </a:r>
                      <a:r>
                        <a:rPr lang="en-US" sz="1400" kern="100" dirty="0">
                          <a:effectLst/>
                        </a:rPr>
                        <a:t>50(1)</a:t>
                      </a:r>
                      <a:endParaRPr lang="zh-TW" sz="14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瞭解麵包廠的由來，運用藝文創作記錄麵包廠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食在有藝思</a:t>
                      </a:r>
                      <a:r>
                        <a:rPr lang="en-US" sz="1400" kern="100">
                          <a:effectLst/>
                        </a:rPr>
                        <a:t>50(1)</a:t>
                      </a:r>
                      <a:endParaRPr lang="zh-TW" sz="14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結合藝文創作</a:t>
                      </a:r>
                      <a:r>
                        <a:rPr lang="en-US" sz="1400" kern="10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包裝盒、手繪食譜目錄</a:t>
                      </a:r>
                      <a:r>
                        <a:rPr lang="en-US" sz="1400" kern="100">
                          <a:effectLst/>
                        </a:rPr>
                        <a:t>……)</a:t>
                      </a:r>
                      <a:r>
                        <a:rPr lang="zh-TW" sz="1400" kern="100">
                          <a:effectLst/>
                        </a:rPr>
                        <a:t>創意麵包行銷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</a:tr>
              <a:tr h="5263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情有讀鍾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讀樂樂</a:t>
                      </a:r>
                      <a:r>
                        <a:rPr lang="en-US" sz="1400" kern="100" dirty="0">
                          <a:effectLst/>
                        </a:rPr>
                        <a:t>10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悅讀有品味</a:t>
                      </a: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世界交響閱</a:t>
                      </a:r>
                      <a:r>
                        <a:rPr lang="en-US" sz="1400" kern="100" dirty="0">
                          <a:effectLst/>
                        </a:rPr>
                        <a:t>20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跨閱樂趣</a:t>
                      </a:r>
                      <a:r>
                        <a:rPr lang="en-US" sz="1400" kern="100" dirty="0">
                          <a:effectLst/>
                        </a:rPr>
                        <a:t>40(1)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讀到見解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  <a:tr h="5263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數一數二</a:t>
                      </a: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數線花園</a:t>
                      </a:r>
                      <a:r>
                        <a:rPr lang="en-US" sz="1400" kern="100">
                          <a:effectLst/>
                        </a:rPr>
                        <a:t>9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數學好好玩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數感實驗室</a:t>
                      </a:r>
                      <a:r>
                        <a:rPr lang="en-US" sz="1400" kern="100">
                          <a:effectLst/>
                        </a:rPr>
                        <a:t>28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藝數人生</a:t>
                      </a:r>
                      <a:r>
                        <a:rPr lang="en-US" sz="1400" kern="100" dirty="0">
                          <a:effectLst/>
                        </a:rPr>
                        <a:t>40(1)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生活遊藝數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  <a:tr h="10419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麵包包裝師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br>
                        <a:rPr lang="en-US" sz="1400" kern="100">
                          <a:effectLst/>
                        </a:rPr>
                      </a:br>
                      <a:r>
                        <a:rPr lang="zh-TW" sz="1400" kern="100">
                          <a:effectLst/>
                        </a:rPr>
                        <a:t>能運用美工軟體製作麵包</a:t>
                      </a:r>
                      <a:r>
                        <a:rPr lang="en-US" sz="1400" kern="100">
                          <a:effectLst/>
                        </a:rPr>
                        <a:t>DM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簡報烘焙王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br>
                        <a:rPr lang="en-US" sz="1400" kern="100">
                          <a:effectLst/>
                        </a:rPr>
                      </a:br>
                      <a:r>
                        <a:rPr lang="zh-TW" sz="1400" kern="100">
                          <a:effectLst/>
                        </a:rPr>
                        <a:t>能運用簡報軟體解說麵包的製作過程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麵包超人</a:t>
                      </a:r>
                      <a:r>
                        <a:rPr lang="en-US" sz="1400" kern="100" dirty="0">
                          <a:effectLst/>
                        </a:rPr>
                        <a:t>40(1)</a:t>
                      </a:r>
                      <a:endParaRPr lang="zh-TW" sz="14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運用程式設計軟體設計麵包超人遊戲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麵包劇場</a:t>
                      </a:r>
                      <a:r>
                        <a:rPr lang="en-US" sz="1400" kern="100" dirty="0">
                          <a:effectLst/>
                        </a:rPr>
                        <a:t>40(1)</a:t>
                      </a:r>
                      <a:br>
                        <a:rPr lang="en-US" sz="1400" kern="100" dirty="0">
                          <a:effectLst/>
                        </a:rPr>
                      </a:br>
                      <a:r>
                        <a:rPr lang="zh-TW" sz="1400" kern="100" dirty="0">
                          <a:effectLst/>
                        </a:rPr>
                        <a:t>將對麵包的認識利用影片拍攝與剪輯做行銷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/>
                </a:tc>
              </a:tr>
              <a:tr h="5495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國際探索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國際生活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國際禮儀</a:t>
                      </a:r>
                      <a:r>
                        <a:rPr lang="en-US" sz="1400" kern="100">
                          <a:effectLst/>
                        </a:rPr>
                        <a:t>80(2)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世界節慶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世界美食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世界風光</a:t>
                      </a:r>
                      <a:r>
                        <a:rPr lang="en-US" sz="1400" kern="100">
                          <a:effectLst/>
                        </a:rPr>
                        <a:t>40(1)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世界公民</a:t>
                      </a:r>
                      <a:r>
                        <a:rPr lang="en-US" sz="1400" kern="100" dirty="0">
                          <a:effectLst/>
                        </a:rPr>
                        <a:t>40(1)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  <a:tr h="835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其他類課程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indent="64135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活力大成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運動會</a:t>
                      </a: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班級輔導</a:t>
                      </a:r>
                      <a:r>
                        <a:rPr lang="en-US" sz="1400" kern="100">
                          <a:effectLst/>
                        </a:rPr>
                        <a:t>16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運動會</a:t>
                      </a: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戶外教育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運動會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多元講堂</a:t>
                      </a: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運動會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戶外教育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多元講堂</a:t>
                      </a:r>
                      <a:r>
                        <a:rPr lang="en-US" sz="1400" kern="100">
                          <a:effectLst/>
                        </a:rPr>
                        <a:t>16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運動會</a:t>
                      </a: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多元講堂</a:t>
                      </a: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班級輔導</a:t>
                      </a:r>
                      <a:r>
                        <a:rPr lang="en-US" sz="1400" kern="100">
                          <a:effectLst/>
                        </a:rPr>
                        <a:t>8</a:t>
                      </a:r>
                      <a:endParaRPr lang="zh-TW" sz="1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班級競賽</a:t>
                      </a: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運動會</a:t>
                      </a:r>
                      <a:r>
                        <a:rPr lang="en-US" sz="1400" kern="100" dirty="0">
                          <a:effectLst/>
                        </a:rPr>
                        <a:t>7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戶外教育</a:t>
                      </a: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多元講堂</a:t>
                      </a:r>
                      <a:r>
                        <a:rPr lang="en-US" sz="1400" kern="100" dirty="0">
                          <a:effectLst/>
                        </a:rPr>
                        <a:t>6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班級輔導</a:t>
                      </a:r>
                      <a:r>
                        <a:rPr lang="en-US" sz="1400" kern="100" dirty="0">
                          <a:effectLst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  <a:tr h="41470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每週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學期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學年節數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120(3)</a:t>
                      </a:r>
                      <a:r>
                        <a:rPr lang="zh-TW" sz="1400" kern="100">
                          <a:effectLst/>
                        </a:rPr>
                        <a:t>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120(3)</a:t>
                      </a:r>
                      <a:r>
                        <a:rPr lang="zh-TW" sz="1400" kern="100">
                          <a:effectLst/>
                        </a:rPr>
                        <a:t>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160(4)</a:t>
                      </a:r>
                      <a:r>
                        <a:rPr lang="zh-TW" sz="1400" kern="100">
                          <a:effectLst/>
                        </a:rPr>
                        <a:t>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160(4)</a:t>
                      </a:r>
                      <a:r>
                        <a:rPr lang="zh-TW" sz="1400" kern="100">
                          <a:effectLst/>
                        </a:rPr>
                        <a:t>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240(6)</a:t>
                      </a:r>
                      <a:r>
                        <a:rPr lang="zh-TW" sz="1400" kern="100">
                          <a:effectLst/>
                        </a:rPr>
                        <a:t>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240(6)</a:t>
                      </a:r>
                      <a:r>
                        <a:rPr lang="zh-TW" sz="1400" kern="100" dirty="0">
                          <a:effectLst/>
                        </a:rPr>
                        <a:t>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778" marR="47778" marT="7544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90983" y="932591"/>
            <a:ext cx="2169663" cy="6529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60646" y="1585519"/>
            <a:ext cx="8112154" cy="11157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0646" y="2701256"/>
            <a:ext cx="8112154" cy="4627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60646" y="3164047"/>
            <a:ext cx="8112154" cy="53549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696464"/>
                </a:solidFill>
              </a:rPr>
              <a:t>107_</a:t>
            </a:r>
            <a:r>
              <a:rPr lang="zh-TW" altLang="en-US" smtClean="0">
                <a:solidFill>
                  <a:srgbClr val="696464"/>
                </a:solidFill>
              </a:rPr>
              <a:t>跨領域課程發展</a:t>
            </a:r>
            <a:r>
              <a:rPr lang="en-US" altLang="zh-TW" smtClean="0">
                <a:solidFill>
                  <a:srgbClr val="696464"/>
                </a:solidFill>
              </a:rPr>
              <a:t>(</a:t>
            </a:r>
            <a:r>
              <a:rPr lang="zh-TW" altLang="en-US" smtClean="0">
                <a:solidFill>
                  <a:srgbClr val="696464"/>
                </a:solidFill>
              </a:rPr>
              <a:t>麗山高中藍偉瑩</a:t>
            </a:r>
            <a:r>
              <a:rPr lang="en-US" altLang="zh-TW" smtClean="0">
                <a:solidFill>
                  <a:srgbClr val="696464"/>
                </a:solidFill>
              </a:rPr>
              <a:t>)</a:t>
            </a:r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46</a:t>
            </a:fld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208015" y="511530"/>
          <a:ext cx="9798341" cy="584482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162918"/>
                <a:gridCol w="3547653"/>
                <a:gridCol w="2388495"/>
                <a:gridCol w="2699275"/>
              </a:tblGrid>
              <a:tr h="729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hlinkClick r:id="rId2"/>
                        </a:rPr>
                        <a:t>主題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一年級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一見鍾情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二年級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兩小無猜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三年級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三生有幸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</a:tr>
              <a:tr h="2552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圖書館利用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0" dirty="0">
                          <a:effectLst/>
                        </a:rPr>
                        <a:t>認識圖書館的位置、陳設與閱覽的方法</a:t>
                      </a: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0" dirty="0">
                          <a:effectLst/>
                        </a:rPr>
                        <a:t>閱讀小幫手</a:t>
                      </a:r>
                      <a:r>
                        <a:rPr lang="en-US" sz="2400" kern="0" dirty="0">
                          <a:effectLst/>
                        </a:rPr>
                        <a:t>--</a:t>
                      </a:r>
                      <a:r>
                        <a:rPr lang="zh-TW" sz="2400" kern="0" dirty="0">
                          <a:effectLst/>
                        </a:rPr>
                        <a:t>會使用書插</a:t>
                      </a: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0" dirty="0">
                          <a:effectLst/>
                        </a:rPr>
                        <a:t>我的第一張借書證</a:t>
                      </a:r>
                      <a:r>
                        <a:rPr lang="en-US" sz="2400" kern="0" dirty="0">
                          <a:effectLst/>
                        </a:rPr>
                        <a:t>--</a:t>
                      </a:r>
                      <a:r>
                        <a:rPr lang="zh-TW" sz="2400" kern="0" dirty="0">
                          <a:effectLst/>
                        </a:rPr>
                        <a:t>瞭解並學會借還書的方法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和書做朋友</a:t>
                      </a:r>
                      <a:r>
                        <a:rPr lang="en-US" sz="2400" kern="100" dirty="0">
                          <a:effectLst/>
                        </a:rPr>
                        <a:t>--</a:t>
                      </a:r>
                      <a:endParaRPr lang="zh-TW" sz="2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認識圖書的結構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會檢索校內圖書館的館藏目錄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</a:tr>
              <a:tr h="145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</a:rPr>
                        <a:t>閱讀</a:t>
                      </a:r>
                      <a:r>
                        <a:rPr lang="zh-TW" altLang="en-US" sz="2400" kern="100" dirty="0" smtClean="0">
                          <a:effectLst/>
                        </a:rPr>
                        <a:t> </a:t>
                      </a:r>
                      <a:r>
                        <a:rPr lang="zh-TW" sz="2400" kern="100" dirty="0" smtClean="0">
                          <a:effectLst/>
                        </a:rPr>
                        <a:t> </a:t>
                      </a:r>
                      <a:r>
                        <a:rPr lang="zh-TW" sz="2400" kern="100" dirty="0">
                          <a:effectLst/>
                        </a:rPr>
                        <a:t>素養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>
                          <a:effectLst/>
                        </a:rPr>
                        <a:t>故事三元素</a:t>
                      </a:r>
                      <a:r>
                        <a:rPr lang="en-US" sz="2400" kern="100">
                          <a:effectLst/>
                        </a:rPr>
                        <a:t>--</a:t>
                      </a:r>
                      <a:r>
                        <a:rPr lang="zh-TW" sz="2400" kern="100">
                          <a:effectLst/>
                        </a:rPr>
                        <a:t>認識故事結構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>
                          <a:effectLst/>
                        </a:rPr>
                        <a:t>學會說故事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1.</a:t>
                      </a:r>
                      <a:r>
                        <a:rPr lang="zh-TW" sz="2400" kern="100">
                          <a:effectLst/>
                        </a:rPr>
                        <a:t>圖像組織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故事梯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2. </a:t>
                      </a:r>
                      <a:r>
                        <a:rPr lang="zh-TW" sz="2400" kern="100">
                          <a:effectLst/>
                        </a:rPr>
                        <a:t>推推書</a:t>
                      </a:r>
                      <a:r>
                        <a:rPr lang="en-US" sz="2400" kern="100">
                          <a:effectLst/>
                        </a:rPr>
                        <a:t>--</a:t>
                      </a:r>
                      <a:endParaRPr lang="zh-TW" sz="24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我會分享好書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1.</a:t>
                      </a:r>
                      <a:r>
                        <a:rPr lang="zh-TW" sz="2400" kern="0" dirty="0">
                          <a:effectLst/>
                        </a:rPr>
                        <a:t>閱讀小偵探</a:t>
                      </a:r>
                      <a:r>
                        <a:rPr lang="en-US" sz="2400" kern="0" dirty="0">
                          <a:effectLst/>
                        </a:rPr>
                        <a:t>--</a:t>
                      </a:r>
                      <a:r>
                        <a:rPr lang="zh-TW" sz="2400" kern="0" dirty="0">
                          <a:effectLst/>
                        </a:rPr>
                        <a:t>預測與連結</a:t>
                      </a:r>
                      <a:endParaRPr lang="zh-TW" sz="2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2.</a:t>
                      </a:r>
                      <a:r>
                        <a:rPr lang="zh-TW" sz="2400" kern="0" dirty="0">
                          <a:effectLst/>
                        </a:rPr>
                        <a:t>學習如何閱讀各類圖書</a:t>
                      </a:r>
                      <a:r>
                        <a:rPr lang="en-US" sz="2400" kern="0" dirty="0">
                          <a:effectLst/>
                        </a:rPr>
                        <a:t>(</a:t>
                      </a:r>
                      <a:r>
                        <a:rPr lang="zh-TW" sz="2400" kern="0" dirty="0">
                          <a:effectLst/>
                        </a:rPr>
                        <a:t>科普書等</a:t>
                      </a:r>
                      <a:r>
                        <a:rPr lang="en-US" sz="2400" kern="0" dirty="0">
                          <a:effectLst/>
                        </a:rPr>
                        <a:t>)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</a:tr>
              <a:tr h="1094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資訊 </a:t>
                      </a:r>
                      <a:r>
                        <a:rPr lang="zh-TW" altLang="en-US" sz="2400" kern="100" dirty="0" smtClean="0">
                          <a:effectLst/>
                        </a:rPr>
                        <a:t> </a:t>
                      </a:r>
                      <a:r>
                        <a:rPr lang="zh-TW" sz="2400" kern="100" dirty="0" smtClean="0">
                          <a:effectLst/>
                        </a:rPr>
                        <a:t>素養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我會找主角</a:t>
                      </a:r>
                      <a:r>
                        <a:rPr lang="en-US" sz="2400" kern="100">
                          <a:effectLst/>
                        </a:rPr>
                        <a:t>--</a:t>
                      </a:r>
                      <a:r>
                        <a:rPr lang="zh-TW" sz="2400" kern="0">
                          <a:effectLst/>
                        </a:rPr>
                        <a:t>能發現並表達問題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布克斯島探險趣</a:t>
                      </a:r>
                      <a:r>
                        <a:rPr lang="en-US" sz="2400" kern="100">
                          <a:effectLst/>
                        </a:rPr>
                        <a:t>--</a:t>
                      </a:r>
                      <a:r>
                        <a:rPr lang="zh-TW" sz="2400" kern="0">
                          <a:effectLst/>
                        </a:rPr>
                        <a:t>會使用圖書館的多媒體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</a:t>
                      </a:r>
                      <a:r>
                        <a:rPr lang="zh-TW" sz="2400" kern="0" dirty="0">
                          <a:effectLst/>
                        </a:rPr>
                        <a:t>起來閱讀</a:t>
                      </a:r>
                      <a:r>
                        <a:rPr lang="en-US" sz="2400" kern="0" dirty="0">
                          <a:effectLst/>
                        </a:rPr>
                        <a:t>--</a:t>
                      </a:r>
                      <a:r>
                        <a:rPr lang="zh-TW" sz="2400" kern="0" dirty="0">
                          <a:effectLst/>
                        </a:rPr>
                        <a:t>會使用電子書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124125" y="1249959"/>
            <a:ext cx="1275126" cy="51063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97650" y="71023"/>
          <a:ext cx="11949347" cy="6684887"/>
        </p:xfrm>
        <a:graphic>
          <a:graphicData uri="http://schemas.openxmlformats.org/drawingml/2006/table">
            <a:tbl>
              <a:tblPr firstRow="1" firstCol="1" bandRow="1"/>
              <a:tblGrid>
                <a:gridCol w="2130711"/>
                <a:gridCol w="380724"/>
                <a:gridCol w="2130711"/>
                <a:gridCol w="2130711"/>
                <a:gridCol w="862470"/>
                <a:gridCol w="862470"/>
                <a:gridCol w="862470"/>
                <a:gridCol w="862470"/>
                <a:gridCol w="863305"/>
                <a:gridCol w="863305"/>
              </a:tblGrid>
              <a:tr h="453863"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</a:t>
                      </a:r>
                    </a:p>
                  </a:txBody>
                  <a:tcPr marL="53287" marR="5328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彈性學習課程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課程類型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4150" indent="609600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年級節數</a:t>
                      </a:r>
                    </a:p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課程名稱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79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940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統整性探究課程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主題</a:t>
                      </a: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專題</a:t>
                      </a: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議題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勝利樹屋大探索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5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36</a:t>
                      </a:r>
                      <a:endParaRPr lang="zh-TW" sz="2000" kern="15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創意大進擊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世界地球村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3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生活邏輯動腦趣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文字之美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2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情緒</a:t>
                      </a:r>
                      <a:r>
                        <a:rPr lang="en-US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zh-TW" sz="16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熊蓋讚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社團活動與技藝課程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特殊需求領域課程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6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其他類課程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戶外教育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運動會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班際交流活動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議題宣導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32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32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76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96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學校實際彈性學習總節數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課綱規範彈性學習節數</a:t>
                      </a: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2-4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2-4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3-6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3-6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4-7</a:t>
                      </a:r>
                      <a:endParaRPr lang="zh-TW" sz="1600" kern="15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4-7</a:t>
                      </a:r>
                      <a:endParaRPr lang="zh-TW" sz="16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3287" marR="53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14066" y="617682"/>
            <a:ext cx="17439966" cy="58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28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067107"/>
              </p:ext>
            </p:extLst>
          </p:nvPr>
        </p:nvGraphicFramePr>
        <p:xfrm>
          <a:off x="754068" y="266843"/>
          <a:ext cx="10598293" cy="3067368"/>
        </p:xfrm>
        <a:graphic>
          <a:graphicData uri="http://schemas.openxmlformats.org/drawingml/2006/table">
            <a:tbl>
              <a:tblPr firstRow="1" firstCol="1" bandRow="1"/>
              <a:tblGrid>
                <a:gridCol w="869908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1323"/>
              </a:tblGrid>
              <a:tr h="43563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課程名稱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勝利樹屋大探索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8779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實施時間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3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學習主題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徜徉中國文學河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徜徉中國文學河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徜徉中國文學河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徜徉中國文學河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探索黃金屋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探索黃金屋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明月幾時有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明月幾時有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奇幻旅程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奇幻旅程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跨閱新視野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跨閱新視野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34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內容概述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經典閱讀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經典閱讀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經典閱讀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經典閱讀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橋樑書運用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橋樑書運用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主題書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短篇文章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主題書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短篇文章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主題書閱讀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小說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主題書閱讀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小說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閱讀與分享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閱讀與分享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05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5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課程目標及內容實際所屬領域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en-US" altLang="zh-TW" sz="1200" kern="150" dirty="0" smtClean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綜合活動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en-US" altLang="zh-TW" sz="1200" kern="150" dirty="0" smtClean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綜合活動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en-US" altLang="zh-TW" sz="1200" kern="150" dirty="0" smtClean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en-US" altLang="zh-TW" sz="1200" kern="150" dirty="0" smtClean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國語文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924512"/>
              </p:ext>
            </p:extLst>
          </p:nvPr>
        </p:nvGraphicFramePr>
        <p:xfrm>
          <a:off x="754068" y="3334210"/>
          <a:ext cx="10598292" cy="3083843"/>
        </p:xfrm>
        <a:graphic>
          <a:graphicData uri="http://schemas.openxmlformats.org/drawingml/2006/table">
            <a:tbl>
              <a:tblPr firstRow="1" firstCol="1" bandRow="1"/>
              <a:tblGrid>
                <a:gridCol w="869907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0642"/>
                <a:gridCol w="811323"/>
              </a:tblGrid>
              <a:tr h="33961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課程名稱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創意大進擊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232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實施時間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778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學習主題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邏輯推理動動腦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邏輯推理動動腦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心靈捕手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心靈捕手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積木疊疊樂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積木疊疊樂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妙筆生花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妙筆生花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509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內容概述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以生活中的邏輯思考問題為出發點，結合數學美學進行探索。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以生活中的邏輯思考問題為出發點，結合數學美學進行探索。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以生活中的邏輯思考問題為出發點，結合數學美學進行探索。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以生活中的邏輯思考問題為出發點，結合數學美學進行探索。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結合數學及自然的結構、力學、平衡等概念，探索生活中空間的美感。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結合數學及自然的結構、力學、平衡等概念，探索生活中空間的美感。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結合數學及自然的結構、力學、平衡等概念，探索生活中空間的美感。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結合數學及自然的結構、力學、平衡等概念，探索生活中空間的美感。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02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5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課程目標及內容實際所屬領域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自然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自然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 然</a:t>
                      </a:r>
                      <a:endParaRPr lang="zh-TW" sz="12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自然</a:t>
                      </a:r>
                      <a:endParaRPr lang="zh-TW" sz="12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58875" y="2676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357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32264" y="681487"/>
          <a:ext cx="11823946" cy="5909093"/>
        </p:xfrm>
        <a:graphic>
          <a:graphicData uri="http://schemas.openxmlformats.org/drawingml/2006/table">
            <a:tbl>
              <a:tblPr firstRow="1" firstCol="1" bandRow="1"/>
              <a:tblGrid>
                <a:gridCol w="1793890"/>
                <a:gridCol w="1671676"/>
                <a:gridCol w="1671676"/>
                <a:gridCol w="1671676"/>
                <a:gridCol w="1671676"/>
                <a:gridCol w="1671676"/>
                <a:gridCol w="1671676"/>
              </a:tblGrid>
              <a:tr h="810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課程名稱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勝利樹屋大探索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21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實施時間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學習主題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徜徉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文學海洋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徜徉文學海洋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探索黃金屋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探索黃金屋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奇幻旅程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跨閱新視野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1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5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內容概述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素養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說故事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zh-TW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altLang="zh-TW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zh-TW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altLang="en-US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素養</a:t>
                      </a:r>
                      <a:r>
                        <a:rPr lang="en-US" altLang="zh-TW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重述故事</a:t>
                      </a:r>
                      <a:r>
                        <a:rPr lang="en-US" altLang="zh-TW" sz="1400" kern="15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400" kern="15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閱讀素養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預測連結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討論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閱讀素養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問思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多元呈現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素養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小說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摘要</a:t>
                      </a:r>
                      <a:r>
                        <a:rPr 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圖書館利用</a:t>
                      </a:r>
                      <a:r>
                        <a:rPr lang="en-US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素養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專題研究</a:t>
                      </a:r>
                      <a:r>
                        <a:rPr lang="en-US" alt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50" dirty="0">
                          <a:solidFill>
                            <a:srgbClr val="C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課程目標及內容實際所屬領域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生活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</a:t>
                      </a: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語文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生活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、國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語文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國語文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社會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綜合活動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語文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語文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、社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會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國語文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社會</a:t>
                      </a:r>
                      <a:r>
                        <a:rPr lang="zh-TW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altLang="en-US" sz="1400" kern="15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綜合活動</a:t>
                      </a:r>
                      <a:endParaRPr lang="zh-TW" sz="1400" kern="15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9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BDF7487-447D-4961-98DB-9EED7467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83" y="288052"/>
            <a:ext cx="8229600" cy="922114"/>
          </a:xfrm>
        </p:spPr>
        <p:txBody>
          <a:bodyPr/>
          <a:lstStyle/>
          <a:p>
            <a:r>
              <a:rPr lang="zh-TW" altLang="en-US" sz="4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創造性張力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="" xmlns:a16="http://schemas.microsoft.com/office/drawing/2014/main" id="{95331B64-D4F2-46DB-8549-56FB0B235A9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52683" y="1383512"/>
          <a:ext cx="9666619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B1E803E4-C9A8-4DE2-88EA-8AF1004B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2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318991C-384D-41E4-A41D-A2E0CC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483112"/>
            <a:ext cx="8360229" cy="281010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學習課程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設計實</a:t>
            </a: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r>
              <a:rPr lang="zh-TW" altLang="en-US" sz="7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5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DE705BC2-5AA3-4115-ABA0-66AC34B1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466D1B4-698E-45AD-99B1-BC1EA2B636AC}" type="slidenum">
              <a:rPr lang="zh-TW" alt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50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B13C11C4-058A-4CB2-8CCD-0ECDA8AB4631}"/>
              </a:ext>
            </a:extLst>
          </p:cNvPr>
          <p:cNvSpPr/>
          <p:nvPr/>
        </p:nvSpPr>
        <p:spPr>
          <a:xfrm>
            <a:off x="9041052" y="2209651"/>
            <a:ext cx="1679518" cy="1645527"/>
          </a:xfrm>
          <a:prstGeom prst="ellipse">
            <a:avLst/>
          </a:prstGeom>
          <a:solidFill>
            <a:srgbClr val="4F81BD">
              <a:alpha val="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6" name="圖形 5" descr="團隊">
            <a:extLst>
              <a:ext uri="{FF2B5EF4-FFF2-40B4-BE49-F238E27FC236}">
                <a16:creationId xmlns="" xmlns:a16="http://schemas.microsoft.com/office/drawing/2014/main" id="{297FC9D9-DA5A-453E-8FF5-0D6A7BE5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7028" y="25752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1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6C9A88D-EDE0-4773-AEE0-68C9F327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63" y="2408988"/>
            <a:ext cx="755410" cy="241601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建議版式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︵</a:t>
            </a: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橫式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，半開海報紙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︶</a:t>
            </a:r>
            <a:endParaRPr lang="zh-TW" altLang="en-US" sz="31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46536C1-8474-48EE-829D-4F1A6F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D423C62-00AE-4A8B-9F4E-37320AC71F00}"/>
              </a:ext>
            </a:extLst>
          </p:cNvPr>
          <p:cNvSpPr/>
          <p:nvPr/>
        </p:nvSpPr>
        <p:spPr>
          <a:xfrm>
            <a:off x="2791577" y="3770926"/>
            <a:ext cx="8782759" cy="2585424"/>
          </a:xfrm>
          <a:prstGeom prst="rect">
            <a:avLst/>
          </a:prstGeom>
          <a:solidFill>
            <a:srgbClr val="D5DCEA"/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子題及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節次   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C9E57C7-0350-4982-B3DA-226BBF49BDF1}"/>
              </a:ext>
            </a:extLst>
          </p:cNvPr>
          <p:cNvSpPr/>
          <p:nvPr/>
        </p:nvSpPr>
        <p:spPr>
          <a:xfrm>
            <a:off x="2774372" y="362519"/>
            <a:ext cx="8799964" cy="32544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節數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</a:p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總綱核心素養</a:t>
            </a:r>
          </a:p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表現任務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架構脈絡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左大括弧 7">
            <a:extLst>
              <a:ext uri="{FF2B5EF4-FFF2-40B4-BE49-F238E27FC236}">
                <a16:creationId xmlns:a16="http://schemas.microsoft.com/office/drawing/2014/main" xmlns="" id="{7DC721A5-3A72-4417-989E-C7A396D82F28}"/>
              </a:ext>
            </a:extLst>
          </p:cNvPr>
          <p:cNvSpPr/>
          <p:nvPr/>
        </p:nvSpPr>
        <p:spPr>
          <a:xfrm>
            <a:off x="2458066" y="501805"/>
            <a:ext cx="217934" cy="292719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左大括弧 8">
            <a:extLst>
              <a:ext uri="{FF2B5EF4-FFF2-40B4-BE49-F238E27FC236}">
                <a16:creationId xmlns:a16="http://schemas.microsoft.com/office/drawing/2014/main" xmlns="" id="{4A61C27D-378F-4D8E-A2EB-11D418BDBA6F}"/>
              </a:ext>
            </a:extLst>
          </p:cNvPr>
          <p:cNvSpPr/>
          <p:nvPr/>
        </p:nvSpPr>
        <p:spPr>
          <a:xfrm>
            <a:off x="2458066" y="3940252"/>
            <a:ext cx="186812" cy="224676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9146FBD-CEC5-4D61-8152-F9EB0895EDC3}"/>
              </a:ext>
            </a:extLst>
          </p:cNvPr>
          <p:cNvSpPr txBox="1"/>
          <p:nvPr/>
        </p:nvSpPr>
        <p:spPr>
          <a:xfrm>
            <a:off x="1686898" y="759700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課程架構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0815B348-4107-46CC-952A-EA7182A4EE84}"/>
              </a:ext>
            </a:extLst>
          </p:cNvPr>
          <p:cNvSpPr txBox="1"/>
          <p:nvPr/>
        </p:nvSpPr>
        <p:spPr>
          <a:xfrm>
            <a:off x="1686898" y="3724808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</p:spTree>
    <p:extLst>
      <p:ext uri="{BB962C8B-B14F-4D97-AF65-F5344CB8AC3E}">
        <p14:creationId xmlns:p14="http://schemas.microsoft.com/office/powerpoint/2010/main" val="33578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2595"/>
            <a:ext cx="5257800" cy="13911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整體完成參考示例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台南市松林國小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1070810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9" name="圖片 8" descr="一張含有 文字 的圖片&#10;&#10;描述是以非常高的可信度產生">
            <a:hlinkClick r:id="rId2" action="ppaction://hlinkfile"/>
            <a:extLst>
              <a:ext uri="{FF2B5EF4-FFF2-40B4-BE49-F238E27FC236}">
                <a16:creationId xmlns:a16="http://schemas.microsoft.com/office/drawing/2014/main" xmlns="" id="{EBDBFCDC-5C66-4243-BA63-6B2433B3B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" y="0"/>
            <a:ext cx="4788227" cy="6858000"/>
          </a:xfrm>
          <a:prstGeom prst="rect">
            <a:avLst/>
          </a:prstGeom>
        </p:spPr>
      </p:pic>
      <p:pic>
        <p:nvPicPr>
          <p:cNvPr id="5" name="圖片 4" descr="一張含有 文字 的圖片&#10;&#10;描述是以非常高的可信度產生">
            <a:hlinkClick r:id="rId4" action="ppaction://hlinkfile"/>
            <a:extLst>
              <a:ext uri="{FF2B5EF4-FFF2-40B4-BE49-F238E27FC236}">
                <a16:creationId xmlns:a16="http://schemas.microsoft.com/office/drawing/2014/main" xmlns="" id="{8952AA4F-5104-4081-A1DD-BAC74F5C0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7" y="1940312"/>
            <a:ext cx="7227444" cy="4917688"/>
          </a:xfrm>
          <a:prstGeom prst="rect">
            <a:avLst/>
          </a:prstGeom>
        </p:spPr>
      </p:pic>
      <p:grpSp>
        <p:nvGrpSpPr>
          <p:cNvPr id="8" name="Group 37">
            <a:extLst>
              <a:ext uri="{FF2B5EF4-FFF2-40B4-BE49-F238E27FC236}">
                <a16:creationId xmlns:a16="http://schemas.microsoft.com/office/drawing/2014/main" xmlns="" id="{58CCED8C-67D5-4492-815D-E41B9958BB8A}"/>
              </a:ext>
            </a:extLst>
          </p:cNvPr>
          <p:cNvGrpSpPr/>
          <p:nvPr/>
        </p:nvGrpSpPr>
        <p:grpSpPr>
          <a:xfrm>
            <a:off x="8226036" y="313269"/>
            <a:ext cx="704486" cy="99326"/>
            <a:chOff x="10811887" y="2519530"/>
            <a:chExt cx="2273141" cy="320492"/>
          </a:xfrm>
        </p:grpSpPr>
        <p:sp>
          <p:nvSpPr>
            <p:cNvPr id="10" name="Oval 38">
              <a:extLst>
                <a:ext uri="{FF2B5EF4-FFF2-40B4-BE49-F238E27FC236}">
                  <a16:creationId xmlns:a16="http://schemas.microsoft.com/office/drawing/2014/main" xmlns="" id="{E328A516-A874-4FAF-8C08-FC0004B0FD21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39">
              <a:extLst>
                <a:ext uri="{FF2B5EF4-FFF2-40B4-BE49-F238E27FC236}">
                  <a16:creationId xmlns:a16="http://schemas.microsoft.com/office/drawing/2014/main" xmlns="" id="{FBA116B6-0F8A-4E6B-ADA3-81B2745FDA3F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0">
              <a:extLst>
                <a:ext uri="{FF2B5EF4-FFF2-40B4-BE49-F238E27FC236}">
                  <a16:creationId xmlns:a16="http://schemas.microsoft.com/office/drawing/2014/main" xmlns="" id="{A1B655FD-1C61-4E4C-B39B-1EFEC4AD4656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1">
              <a:extLst>
                <a:ext uri="{FF2B5EF4-FFF2-40B4-BE49-F238E27FC236}">
                  <a16:creationId xmlns:a16="http://schemas.microsoft.com/office/drawing/2014/main" xmlns="" id="{D758107E-D831-4D80-B01F-BCB731467530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42">
              <a:extLst>
                <a:ext uri="{FF2B5EF4-FFF2-40B4-BE49-F238E27FC236}">
                  <a16:creationId xmlns:a16="http://schemas.microsoft.com/office/drawing/2014/main" xmlns="" id="{1DF60BF5-FD0E-4D91-BA15-DFD3D4B0AB2D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43">
              <a:extLst>
                <a:ext uri="{FF2B5EF4-FFF2-40B4-BE49-F238E27FC236}">
                  <a16:creationId xmlns:a16="http://schemas.microsoft.com/office/drawing/2014/main" xmlns="" id="{F3BB9D43-3205-4D77-ADD8-239BE3045406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88574" y="789408"/>
            <a:ext cx="3517268" cy="7892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9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9323"/>
            <a:ext cx="11003733" cy="64129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14400" y="629728"/>
            <a:ext cx="10927533" cy="41061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34533" y="4735902"/>
            <a:ext cx="10927533" cy="160934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E9146FBD-CEC5-4D61-8152-F9EB0895EDC3}"/>
              </a:ext>
            </a:extLst>
          </p:cNvPr>
          <p:cNvSpPr txBox="1"/>
          <p:nvPr/>
        </p:nvSpPr>
        <p:spPr>
          <a:xfrm>
            <a:off x="212208" y="958107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課程架構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815B348-4107-46CC-952A-EA7182A4EE84}"/>
              </a:ext>
            </a:extLst>
          </p:cNvPr>
          <p:cNvSpPr txBox="1"/>
          <p:nvPr/>
        </p:nvSpPr>
        <p:spPr>
          <a:xfrm>
            <a:off x="193599" y="3897336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</p:spTree>
    <p:extLst>
      <p:ext uri="{BB962C8B-B14F-4D97-AF65-F5344CB8AC3E}">
        <p14:creationId xmlns:p14="http://schemas.microsoft.com/office/powerpoint/2010/main" val="1438168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992" y="1310302"/>
            <a:ext cx="8654602" cy="5046048"/>
          </a:xfrm>
        </p:spPr>
        <p:txBody>
          <a:bodyPr>
            <a:normAutofit/>
          </a:bodyPr>
          <a:lstStyle/>
          <a:p>
            <a:pPr marL="0" indent="0" defTabSz="685324">
              <a:lnSpc>
                <a:spcPct val="110000"/>
              </a:lnSpc>
              <a:spcAft>
                <a:spcPts val="1200"/>
              </a:spcAft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根據學校彈性學習課程架構，選定：</a:t>
            </a:r>
            <a:endParaRPr lang="en-US" altLang="zh-TW" sz="4000" dirty="0">
              <a:ea typeface="Roboto Light" panose="02000000000000000000" pitchFamily="2" charset="0"/>
              <a:cs typeface="Lato Light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主題名稱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實施年級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預計節數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="" xmlns:a16="http://schemas.microsoft.com/office/drawing/2014/main" id="{0AAAB798-000D-4639-81B1-ABBC6EFAFAAD}"/>
              </a:ext>
            </a:extLst>
          </p:cNvPr>
          <p:cNvGrpSpPr/>
          <p:nvPr/>
        </p:nvGrpSpPr>
        <p:grpSpPr>
          <a:xfrm>
            <a:off x="3515849" y="683646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="" xmlns:a16="http://schemas.microsoft.com/office/drawing/2014/main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="" xmlns:a16="http://schemas.microsoft.com/office/drawing/2014/main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="" xmlns:a16="http://schemas.microsoft.com/office/drawing/2014/main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="" xmlns:a16="http://schemas.microsoft.com/office/drawing/2014/main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="" xmlns:a16="http://schemas.microsoft.com/office/drawing/2014/main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="" xmlns:a16="http://schemas.microsoft.com/office/drawing/2014/main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1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FA64CC07-1EBF-485F-84DD-E30E3959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00507" y="6149016"/>
            <a:ext cx="4579088" cy="333375"/>
          </a:xfrm>
        </p:spPr>
        <p:txBody>
          <a:bodyPr/>
          <a:lstStyle/>
          <a:p>
            <a:pPr>
              <a:defRPr/>
            </a:pPr>
            <a:r>
              <a:rPr lang="en-US" altLang="zh-TW" sz="1000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 sz="1000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 sz="1000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 sz="1000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 sz="100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 sz="10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909C8C66-D07B-40FB-B255-E6716EC11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52446-9297-4CC0-A728-390E0BF9801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="" xmlns:a16="http://schemas.microsoft.com/office/drawing/2014/main" id="{57C64E2A-9418-4B57-9FB7-194F55EF9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778324"/>
              </p:ext>
            </p:extLst>
          </p:nvPr>
        </p:nvGraphicFramePr>
        <p:xfrm>
          <a:off x="2032000" y="136525"/>
          <a:ext cx="8178800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3">
            <a:extLst>
              <a:ext uri="{FF2B5EF4-FFF2-40B4-BE49-F238E27FC236}">
                <a16:creationId xmlns="" xmlns:a16="http://schemas.microsoft.com/office/drawing/2014/main" id="{795FD88C-9DDF-4C30-BE78-945E3AB4BB3D}"/>
              </a:ext>
            </a:extLst>
          </p:cNvPr>
          <p:cNvSpPr txBox="1">
            <a:spLocks/>
          </p:cNvSpPr>
          <p:nvPr/>
        </p:nvSpPr>
        <p:spPr>
          <a:xfrm>
            <a:off x="76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參考自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Getting big idea : concept-based teaching and learning.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3"/>
          <p:cNvSpPr txBox="1">
            <a:spLocks noGrp="1"/>
          </p:cNvSpPr>
          <p:nvPr>
            <p:ph type="title"/>
          </p:nvPr>
        </p:nvSpPr>
        <p:spPr>
          <a:xfrm>
            <a:off x="226825" y="407852"/>
            <a:ext cx="3413522" cy="7825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zh-TW" altLang="en-US" sz="4800" b="1" dirty="0" smtClean="0"/>
              <a:t>課程</a:t>
            </a:r>
            <a:r>
              <a:rPr kumimoji="1" lang="zh-TW" altLang="en-US" sz="4800" b="1" dirty="0"/>
              <a:t>的發展</a:t>
            </a:r>
          </a:p>
        </p:txBody>
      </p:sp>
    </p:spTree>
    <p:extLst>
      <p:ext uri="{BB962C8B-B14F-4D97-AF65-F5344CB8AC3E}">
        <p14:creationId xmlns:p14="http://schemas.microsoft.com/office/powerpoint/2010/main" val="8157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148" y="353961"/>
            <a:ext cx="8514735" cy="6002389"/>
          </a:xfrm>
        </p:spPr>
        <p:txBody>
          <a:bodyPr>
            <a:normAutofit fontScale="92500"/>
          </a:bodyPr>
          <a:lstStyle/>
          <a:p>
            <a:pPr marL="0" indent="0" defTabSz="685324">
              <a:lnSpc>
                <a:spcPct val="110000"/>
              </a:lnSpc>
              <a:spcAft>
                <a:spcPts val="1200"/>
              </a:spcAft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賦予課程「</a:t>
            </a:r>
            <a:r>
              <a:rPr lang="zh-TW" altLang="en-US" sz="43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價值定位</a:t>
            </a:r>
            <a:r>
              <a:rPr lang="zh-TW" altLang="en-US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endParaRPr lang="en-US" altLang="zh-TW" sz="4300" dirty="0">
              <a:ea typeface="Roboto Light" panose="02000000000000000000" pitchFamily="2" charset="0"/>
              <a:cs typeface="Lato Light"/>
            </a:endParaRPr>
          </a:p>
          <a:p>
            <a:pPr defTabSz="685324">
              <a:lnSpc>
                <a:spcPct val="110000"/>
              </a:lnSpc>
            </a:pPr>
            <a:r>
              <a:rPr lang="zh-TW" altLang="en-US" sz="3600" dirty="0">
                <a:ea typeface="Roboto Light" panose="02000000000000000000" pitchFamily="2" charset="0"/>
                <a:cs typeface="Lato Light"/>
              </a:rPr>
              <a:t>如何呼應</a:t>
            </a: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學校願景</a:t>
            </a:r>
            <a:r>
              <a:rPr lang="zh-TW" altLang="en-US" sz="3600" dirty="0">
                <a:ea typeface="Roboto Light" panose="02000000000000000000" pitchFamily="2" charset="0"/>
                <a:cs typeface="Lato Light"/>
              </a:rPr>
              <a:t>？結合</a:t>
            </a: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區域特性</a:t>
            </a:r>
            <a:r>
              <a:rPr lang="zh-TW" altLang="en-US" sz="3600" dirty="0">
                <a:ea typeface="Roboto Light" panose="02000000000000000000" pitchFamily="2" charset="0"/>
                <a:cs typeface="Lato Light"/>
              </a:rPr>
              <a:t>？</a:t>
            </a:r>
            <a:endParaRPr lang="en-US" altLang="zh-TW" sz="3600" dirty="0">
              <a:ea typeface="Roboto Light" panose="02000000000000000000" pitchFamily="2" charset="0"/>
              <a:cs typeface="Lato Light"/>
            </a:endParaRPr>
          </a:p>
          <a:p>
            <a:pPr defTabSz="913765">
              <a:lnSpc>
                <a:spcPct val="110000"/>
              </a:lnSpc>
            </a:pPr>
            <a:r>
              <a:rPr lang="zh-TW" altLang="en-US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對於學生學習有何重要貢獻？促成那些</a:t>
            </a:r>
            <a:r>
              <a:rPr lang="zh-TW" altLang="en-US" sz="39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跨領域理解</a:t>
            </a:r>
            <a:r>
              <a:rPr lang="en-US" altLang="zh-TW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促發怎樣的</a:t>
            </a:r>
            <a:r>
              <a:rPr lang="zh-TW" altLang="en-US" sz="39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學習遷移</a:t>
            </a:r>
            <a:r>
              <a:rPr lang="en-US" altLang="zh-TW" sz="3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defTabSz="913765">
              <a:lnSpc>
                <a:spcPct val="110000"/>
              </a:lnSpc>
              <a:buClr>
                <a:srgbClr val="FF66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</a:t>
            </a: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大概念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（跨領域共通及持久性理解）加以表述。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765">
              <a:lnSpc>
                <a:spcPct val="110000"/>
              </a:lnSpc>
              <a:buClr>
                <a:srgbClr val="FF66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建議句型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：「大概念：本課程對此大概念學習的具體貢獻」；例如，「</a:t>
            </a:r>
            <a:r>
              <a:rPr lang="zh-TW" altLang="en-US" sz="35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關係與表現：體察人與土地的關係，並透過多元表徵表達此關係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="" xmlns:a16="http://schemas.microsoft.com/office/drawing/2014/main" id="{0AAAB798-000D-4639-81B1-ABBC6EFAFAAD}"/>
              </a:ext>
            </a:extLst>
          </p:cNvPr>
          <p:cNvGrpSpPr/>
          <p:nvPr/>
        </p:nvGrpSpPr>
        <p:grpSpPr>
          <a:xfrm>
            <a:off x="3319203" y="624652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="" xmlns:a16="http://schemas.microsoft.com/office/drawing/2014/main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="" xmlns:a16="http://schemas.microsoft.com/office/drawing/2014/main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="" xmlns:a16="http://schemas.microsoft.com/office/drawing/2014/main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="" xmlns:a16="http://schemas.microsoft.com/office/drawing/2014/main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="" xmlns:a16="http://schemas.microsoft.com/office/drawing/2014/main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="" xmlns:a16="http://schemas.microsoft.com/office/drawing/2014/main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2BCFD6FB-D87F-4F15-83D8-3446BE59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/>
              <a:t>學生素養建構歷程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8818904E-30F7-4584-BF01-9A5280EF8A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737C3C18-900A-433D-9C8B-28756C1C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內容版面配置區 5">
            <a:extLst>
              <a:ext uri="{FF2B5EF4-FFF2-40B4-BE49-F238E27FC236}">
                <a16:creationId xmlns="" xmlns:a16="http://schemas.microsoft.com/office/drawing/2014/main" id="{7655C622-0B59-4D80-9BD2-7432D873C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69851" y="769145"/>
          <a:ext cx="10052051" cy="614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內容版面配置區 5">
            <a:extLst>
              <a:ext uri="{FF2B5EF4-FFF2-40B4-BE49-F238E27FC236}">
                <a16:creationId xmlns="" xmlns:a16="http://schemas.microsoft.com/office/drawing/2014/main" id="{842467DF-E9A1-42B2-891E-F566DD53B25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84575" y="877305"/>
          <a:ext cx="10052051" cy="614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箭號: 向上 4">
            <a:extLst>
              <a:ext uri="{FF2B5EF4-FFF2-40B4-BE49-F238E27FC236}">
                <a16:creationId xmlns="" xmlns:a16="http://schemas.microsoft.com/office/drawing/2014/main" id="{F65B9BAB-60E2-4DD8-9F4C-028DEACB4693}"/>
              </a:ext>
            </a:extLst>
          </p:cNvPr>
          <p:cNvSpPr/>
          <p:nvPr/>
        </p:nvSpPr>
        <p:spPr>
          <a:xfrm>
            <a:off x="585759" y="1658704"/>
            <a:ext cx="1254717" cy="4580824"/>
          </a:xfrm>
          <a:prstGeom prst="up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</a:rPr>
              <a:t>態度與價值的養成</a:t>
            </a:r>
          </a:p>
        </p:txBody>
      </p:sp>
    </p:spTree>
    <p:extLst>
      <p:ext uri="{BB962C8B-B14F-4D97-AF65-F5344CB8AC3E}">
        <p14:creationId xmlns:p14="http://schemas.microsoft.com/office/powerpoint/2010/main" val="286860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107_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跨領域課程發展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(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麗山高中藍偉瑩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pPr>
                <a:defRPr/>
              </a:pPr>
              <a:t>58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" y="221673"/>
            <a:ext cx="11724050" cy="61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2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919C6A6-F1A7-4283-9346-3CB36D6D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30" y="274638"/>
            <a:ext cx="10804869" cy="75068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領域共通概念─大概念示例</a:t>
            </a:r>
            <a:r>
              <a:rPr lang="zh-TW" altLang="en-US" sz="27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（取材自藍偉瑩）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="" xmlns:a16="http://schemas.microsoft.com/office/drawing/2014/main" id="{A1881C7C-7C7B-4B5F-836D-603309439D6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1642" y="1275155"/>
          <a:ext cx="11310257" cy="483136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07302">
                  <a:extLst>
                    <a:ext uri="{9D8B030D-6E8A-4147-A177-3AD203B41FA5}">
                      <a16:colId xmlns="" xmlns:a16="http://schemas.microsoft.com/office/drawing/2014/main" val="3074418657"/>
                    </a:ext>
                  </a:extLst>
                </a:gridCol>
                <a:gridCol w="8602955">
                  <a:extLst>
                    <a:ext uri="{9D8B030D-6E8A-4147-A177-3AD203B41FA5}">
                      <a16:colId xmlns="" xmlns:a16="http://schemas.microsoft.com/office/drawing/2014/main" val="289598883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大概念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定義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3367415"/>
                  </a:ext>
                </a:extLst>
              </a:tr>
              <a:tr h="9375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改變與穩定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系統隨著時間改變，產生某些因子的變化；當系統內各項因子不變的情況下，達到穩定的狀態。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715878616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人事物間的關聯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61824295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模式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在事物上產生一種規律的樣態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5076717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結構與功能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相互關連元件間的排列或組織，形成特有功能</a:t>
                      </a:r>
                      <a:r>
                        <a:rPr lang="en-US" altLang="zh-TW" sz="2800" dirty="0"/>
                        <a:t>(</a:t>
                      </a:r>
                      <a:r>
                        <a:rPr lang="zh-TW" altLang="en-US" sz="2800" dirty="0"/>
                        <a:t>用</a:t>
                      </a:r>
                      <a:r>
                        <a:rPr lang="en-US" altLang="zh-TW" sz="2800" dirty="0"/>
                        <a:t>)</a:t>
                      </a:r>
                      <a:r>
                        <a:rPr lang="zh-TW" altLang="en-US" sz="2800" dirty="0"/>
                        <a:t>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129335197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系統與模型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一群有關係的元件，依據某種規則運作而形成的整體。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43548336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有原則的排列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8597407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交互作用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元件間透過任何形式的互動產生的影響</a:t>
                      </a:r>
                      <a:endParaRPr lang="zh-TW" alt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683473121"/>
                  </a:ext>
                </a:extLst>
              </a:tr>
            </a:tbl>
          </a:graphicData>
        </a:graphic>
      </p:graphicFrame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DAEE8913-04B3-41A2-B97C-E3E7A103D5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pPr defTabSz="685800">
              <a:defRPr/>
            </a:pP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107_</a:t>
            </a:r>
            <a:r>
              <a:rPr lang="zh-TW" altLang="en-US" sz="1000" dirty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跨領域課程發展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(</a:t>
            </a:r>
            <a:r>
              <a:rPr lang="zh-TW" altLang="en-US" sz="1000" dirty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麗山高中藍偉瑩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t>)</a:t>
            </a:r>
            <a:endParaRPr lang="zh-TW" altLang="en-US" sz="1000" dirty="0">
              <a:solidFill>
                <a:prstClr val="black">
                  <a:tint val="75000"/>
                </a:prstClr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94C6114-EA02-4984-8A49-15438222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CC88820-2BC3-436C-B025-CC6E69BEBC1D}" type="slidenum">
              <a:rPr lang="zh-TW" altLang="en-US" sz="900">
                <a:solidFill>
                  <a:prstClr val="black">
                    <a:tint val="75000"/>
                  </a:prstClr>
                </a:solidFill>
                <a:latin typeface="Georgia" panose="02040502050405020303"/>
                <a:ea typeface="微軟正黑體" panose="020B0604030504040204" pitchFamily="34" charset="-120"/>
              </a:rPr>
              <a:pPr defTabSz="685800">
                <a:defRPr/>
              </a:pPr>
              <a:t>59</a:t>
            </a:fld>
            <a:endParaRPr lang="zh-TW" altLang="en-US" sz="900" dirty="0">
              <a:solidFill>
                <a:prstClr val="black">
                  <a:tint val="75000"/>
                </a:prstClr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78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6844" y="590227"/>
            <a:ext cx="9102191" cy="868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落實素養導向教學需做系統思維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1666844" y="1357299"/>
          <a:ext cx="8858312" cy="476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5FE14-B7AB-4D49-A6E6-DFF5A7A7445D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5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C4607D0-FAC9-4BC5-A523-D4BA1E6D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723"/>
            <a:ext cx="10515600" cy="964054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跨領域共通概念的運用示例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EC8FF54C-65ED-4929-9D6A-8D7BD804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60</a:t>
            </a:fld>
            <a:endParaRPr lang="zh-TW" altLang="en-US"/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="" xmlns:a16="http://schemas.microsoft.com/office/drawing/2014/main" id="{CCEAE0AA-DD6E-4D52-A2D2-422B346BFB4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65854" y="1058519"/>
          <a:ext cx="10260291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550">
                  <a:extLst>
                    <a:ext uri="{9D8B030D-6E8A-4147-A177-3AD203B41FA5}">
                      <a16:colId xmlns="" xmlns:a16="http://schemas.microsoft.com/office/drawing/2014/main" val="1730637206"/>
                    </a:ext>
                  </a:extLst>
                </a:gridCol>
                <a:gridCol w="1719999">
                  <a:extLst>
                    <a:ext uri="{9D8B030D-6E8A-4147-A177-3AD203B41FA5}">
                      <a16:colId xmlns="" xmlns:a16="http://schemas.microsoft.com/office/drawing/2014/main" val="1139593153"/>
                    </a:ext>
                  </a:extLst>
                </a:gridCol>
                <a:gridCol w="5565742">
                  <a:extLst>
                    <a:ext uri="{9D8B030D-6E8A-4147-A177-3AD203B41FA5}">
                      <a16:colId xmlns="" xmlns:a16="http://schemas.microsoft.com/office/drawing/2014/main" val="1067638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大概念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示例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0176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一、二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老街與我們的生活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17671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結構與功能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三、四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老街</a:t>
                      </a:r>
                      <a:r>
                        <a:rPr lang="en-US" altLang="zh-TW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OO</a:t>
                      </a: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建築的結構與功能</a:t>
                      </a:r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老街社區的設施與功能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8753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改變與穩定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老街的變與不變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337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交互作用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老街保護小行動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970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系統與模型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七、八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文化資產保護的政策與運作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5692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次序（與模式）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文化資產保護專題報告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11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3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77969" y="439947"/>
            <a:ext cx="2268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855D5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  <a:endParaRPr lang="zh-TW" altLang="en-US" sz="4000" b="1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855D5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117600" y="1487417"/>
          <a:ext cx="10148498" cy="4709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64973"/>
                <a:gridCol w="8883525"/>
              </a:tblGrid>
              <a:tr h="764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一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模式：認識場域的使用原則及規範，並能落實於生活中。</a:t>
                      </a:r>
                    </a:p>
                  </a:txBody>
                  <a:tcPr marL="68580" marR="68580" marT="0" marB="0" anchor="ctr"/>
                </a:tc>
              </a:tr>
              <a:tr h="764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二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結構與功能：從圖書分類為起點，認識書本的結構與其內涵</a:t>
                      </a:r>
                      <a:r>
                        <a:rPr lang="zh-HK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4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三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互動：透過討論，開啟</a:t>
                      </a:r>
                      <a:r>
                        <a:rPr lang="zh-HK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與分享的學習歷程</a:t>
                      </a:r>
                      <a:r>
                        <a:rPr lang="zh-HK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4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四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關係：多元的資訊運用，進行學習與生活的連結</a:t>
                      </a:r>
                      <a:r>
                        <a:rPr lang="zh-HK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796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五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交互作用：對於各項資訊，能針對其產生之影響，培養思辨判斷的能力與態度</a:t>
                      </a:r>
                      <a:r>
                        <a:rPr lang="zh-HK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05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+mj-ea"/>
                          <a:ea typeface="+mj-ea"/>
                        </a:rPr>
                        <a:t>六</a:t>
                      </a:r>
                      <a:endParaRPr lang="zh-TW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系統與模型：多元資料的搜集、統整與規劃，完成脈絡分明之專題研究</a:t>
                      </a:r>
                      <a:r>
                        <a:rPr lang="zh-HK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654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描述是以高可信度產生">
            <a:extLst>
              <a:ext uri="{FF2B5EF4-FFF2-40B4-BE49-F238E27FC236}">
                <a16:creationId xmlns="" xmlns:a16="http://schemas.microsoft.com/office/drawing/2014/main" id="{C463E330-015F-4B19-A015-71C2C9E67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3" b="3"/>
          <a:stretch/>
        </p:blipFill>
        <p:spPr>
          <a:xfrm>
            <a:off x="7582102" y="1010200"/>
            <a:ext cx="4492753" cy="4588267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7" y="336407"/>
            <a:ext cx="7030529" cy="1129261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：素養選擇與擷取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64" y="2094848"/>
            <a:ext cx="6725868" cy="433090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根據設計理念與學生學習需求，選擇呼應的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該教育階段總綱核心素養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建議以</a:t>
            </a:r>
            <a: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為原則，避免失焦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，並有利學習的浸潤與深化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將總綱核心素養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編碼及內容完整複製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，但可以雙刪除線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部分內容。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62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="" xmlns:a16="http://schemas.microsoft.com/office/drawing/2014/main" id="{0AAAB798-000D-4639-81B1-ABBC6EFAFAAD}"/>
              </a:ext>
            </a:extLst>
          </p:cNvPr>
          <p:cNvGrpSpPr/>
          <p:nvPr/>
        </p:nvGrpSpPr>
        <p:grpSpPr>
          <a:xfrm>
            <a:off x="3128070" y="1741969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="" xmlns:a16="http://schemas.microsoft.com/office/drawing/2014/main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="" xmlns:a16="http://schemas.microsoft.com/office/drawing/2014/main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="" xmlns:a16="http://schemas.microsoft.com/office/drawing/2014/main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="" xmlns:a16="http://schemas.microsoft.com/office/drawing/2014/main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="" xmlns:a16="http://schemas.microsoft.com/office/drawing/2014/main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="" xmlns:a16="http://schemas.microsoft.com/office/drawing/2014/main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3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2543" t="24376" r="62101" b="28973"/>
          <a:stretch/>
        </p:blipFill>
        <p:spPr>
          <a:xfrm>
            <a:off x="117190" y="280086"/>
            <a:ext cx="11414327" cy="59065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2237" y="1413204"/>
            <a:ext cx="8913644" cy="11322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8022" y="146649"/>
            <a:ext cx="2268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endParaRPr lang="zh-TW" altLang="en-US" sz="4000" b="1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117600" y="854535"/>
          <a:ext cx="10704286" cy="58204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34250"/>
                <a:gridCol w="9370036"/>
              </a:tblGrid>
              <a:tr h="10942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一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E-A1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具備良好的生活習慣，促進身心健全發展，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並認識個人特質，發展生命潛能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E-C1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具備個人生活道德的知識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與是非判斷的能力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，理解並遵守社會道德規範，培養公民意識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，關懷生態環境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。</a:t>
                      </a:r>
                      <a:endParaRPr lang="zh-TW" altLang="zh-TW" sz="1800" b="0" kern="100" dirty="0" smtClean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942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二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04800" indent="-3048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E-A3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具備探索問題的思考能力，並透過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體驗與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實踐處理日常生活問題。</a:t>
                      </a:r>
                    </a:p>
                    <a:p>
                      <a:pPr marL="304800" indent="-3048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E-B1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具備「聽、說、讀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、寫、作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」的基本語文素養，並具有生活所需的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基礎數理、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肢體及藝術等符號知能，能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以同理心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應用在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生活與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人際溝通。</a:t>
                      </a:r>
                      <a:endParaRPr lang="zh-TW" altLang="zh-TW" sz="1800" b="0" kern="100" dirty="0" smtClean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8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三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04800" indent="-3048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E-B2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具備科技與資訊應用的基本素養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，並理解各類媒體內容的意義與影響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。</a:t>
                      </a:r>
                    </a:p>
                    <a:p>
                      <a:pPr marL="304800" indent="-3048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E-C2</a:t>
                      </a:r>
                      <a:r>
                        <a:rPr lang="zh-TW" altLang="zh-TW" sz="1800" b="0" strike="dblStrike" kern="100" dirty="0" smtClean="0">
                          <a:effectLst/>
                          <a:latin typeface="+mj-ea"/>
                          <a:ea typeface="+mj-ea"/>
                        </a:rPr>
                        <a:t>具備理解他人感受，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樂於與人互動，</a:t>
                      </a:r>
                      <a:r>
                        <a:rPr lang="zh-HK" altLang="zh-TW" sz="1800" b="0" kern="100" dirty="0" smtClean="0">
                          <a:effectLst/>
                          <a:latin typeface="+mj-ea"/>
                          <a:ea typeface="+mj-ea"/>
                        </a:rPr>
                        <a:t>並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與團隊合作之素養。</a:t>
                      </a:r>
                      <a:endParaRPr lang="zh-TW" altLang="zh-TW" sz="1800" b="0" kern="100" dirty="0" smtClean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8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四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E-A2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具備探索問題的思考能力，並透過體驗與實踐處理日常生活的問題。</a:t>
                      </a:r>
                    </a:p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E-B2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具備科技與資訊應用的基本素養，並理解各類媒體內容的意義與影響。</a:t>
                      </a:r>
                      <a:endParaRPr lang="en-US" altLang="zh-TW" sz="1800" b="0" kern="100" dirty="0" smtClean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E-B3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具備藝術創作與欣賞的基本素養</a:t>
                      </a:r>
                      <a:r>
                        <a:rPr lang="zh-TW" altLang="zh-TW" sz="1800" b="0" strike="sngStrike" kern="100" baseline="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，促進多元感官的發展，培養生活環境中的美感體驗</a:t>
                      </a:r>
                      <a:r>
                        <a:rPr lang="zh-TW" alt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。</a:t>
                      </a:r>
                    </a:p>
                  </a:txBody>
                  <a:tcPr anchor="ctr"/>
                </a:tc>
              </a:tr>
              <a:tr h="9799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五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E-A3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具備擬定計畫與實作的能力，並以創新思考方式，因應日常生活情境。</a:t>
                      </a:r>
                    </a:p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+mj-ea"/>
                          <a:ea typeface="+mj-ea"/>
                        </a:rPr>
                        <a:t>E-C1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具備個人生活道德的知識與是非判斷的能力，理解並遵守社會道德規範，</a:t>
                      </a:r>
                      <a:r>
                        <a:rPr lang="zh-TW" altLang="zh-TW" sz="1800" b="0" strike="sngStrike" kern="100" baseline="0" dirty="0" smtClean="0">
                          <a:effectLst/>
                          <a:latin typeface="+mj-ea"/>
                          <a:ea typeface="+mj-ea"/>
                        </a:rPr>
                        <a:t>培養公民意識，關懷生態環境</a:t>
                      </a:r>
                      <a:r>
                        <a:rPr lang="zh-TW" altLang="zh-TW" sz="1800" b="0" kern="100" dirty="0" smtClean="0">
                          <a:effectLst/>
                          <a:latin typeface="+mj-ea"/>
                          <a:ea typeface="+mj-ea"/>
                        </a:rPr>
                        <a:t>。</a:t>
                      </a:r>
                      <a:endParaRPr lang="zh-TW" altLang="zh-TW" sz="1800" b="0" kern="100" dirty="0" smtClean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8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latin typeface="+mj-ea"/>
                          <a:ea typeface="+mj-ea"/>
                        </a:rPr>
                        <a:t>六</a:t>
                      </a:r>
                      <a:endParaRPr lang="zh-TW" altLang="en-US" sz="32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j-ea"/>
                          <a:ea typeface="+mj-ea"/>
                        </a:rPr>
                        <a:t>E-A2</a:t>
                      </a:r>
                      <a:r>
                        <a:rPr lang="zh-TW" sz="1800" b="0" kern="100" dirty="0">
                          <a:effectLst/>
                          <a:latin typeface="+mj-ea"/>
                          <a:ea typeface="+mj-ea"/>
                        </a:rPr>
                        <a:t>具備探索問題的思考能力，並透過體驗與實踐處理日常生活問題。</a:t>
                      </a:r>
                    </a:p>
                    <a:p>
                      <a:pPr marL="304800" indent="-304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j-ea"/>
                          <a:ea typeface="+mj-ea"/>
                        </a:rPr>
                        <a:t>E-C2</a:t>
                      </a:r>
                      <a:r>
                        <a:rPr lang="zh-TW" sz="1800" b="0" kern="100" dirty="0">
                          <a:effectLst/>
                          <a:latin typeface="+mj-ea"/>
                          <a:ea typeface="+mj-ea"/>
                        </a:rPr>
                        <a:t>具備理解他人感受，樂於與人互動，並與團隊成員合作之素養。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311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979714"/>
            <a:ext cx="8770374" cy="53766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將選取後的該教育階段「總綱核心素養」與「設計理念」結合，敘寫</a:t>
            </a:r>
            <a:r>
              <a:rPr lang="zh-TW" altLang="en-US" sz="3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目標基本形式：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（副詞＋）</a:t>
            </a:r>
            <a:r>
              <a:rPr lang="zh-TW" altLang="en-US" sz="3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動詞＋名詞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運用各核心素養內</a:t>
            </a:r>
            <a:r>
              <a:rPr lang="zh-TW" altLang="zh-TW" sz="4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動作性質的字詞</a:t>
            </a:r>
            <a:r>
              <a:rPr lang="zh-TW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做為參考「</a:t>
            </a:r>
            <a:r>
              <a:rPr lang="zh-TW" altLang="zh-TW" sz="4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zh-TW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」，結合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內容（</a:t>
            </a:r>
            <a:r>
              <a:rPr lang="zh-TW" altLang="zh-TW" sz="4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r>
              <a:rPr lang="zh-TW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），以完整句子串連敘寫。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65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="" xmlns:a16="http://schemas.microsoft.com/office/drawing/2014/main" id="{0AAAB798-000D-4639-81B1-ABBC6EFAFAAD}"/>
              </a:ext>
            </a:extLst>
          </p:cNvPr>
          <p:cNvGrpSpPr/>
          <p:nvPr/>
        </p:nvGrpSpPr>
        <p:grpSpPr>
          <a:xfrm>
            <a:off x="3515849" y="501650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="" xmlns:a16="http://schemas.microsoft.com/office/drawing/2014/main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="" xmlns:a16="http://schemas.microsoft.com/office/drawing/2014/main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="" xmlns:a16="http://schemas.microsoft.com/office/drawing/2014/main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="" xmlns:a16="http://schemas.microsoft.com/office/drawing/2014/main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="" xmlns:a16="http://schemas.microsoft.com/office/drawing/2014/main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="" xmlns:a16="http://schemas.microsoft.com/office/drawing/2014/main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0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229D22E-2281-4462-81F3-1357D616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b="1" dirty="0"/>
              <a:t>課程目標、學習目標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87EC779-E990-410E-A0ED-4A848DF4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b="1" dirty="0">
                <a:solidFill>
                  <a:srgbClr val="C00000"/>
                </a:solidFill>
              </a:rPr>
              <a:t>課程目標</a:t>
            </a:r>
            <a:r>
              <a:rPr lang="en-US" altLang="zh-TW" sz="3200" b="1" dirty="0">
                <a:solidFill>
                  <a:srgbClr val="C00000"/>
                </a:solidFill>
              </a:rPr>
              <a:t>(goal)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dirty="0"/>
              <a:t>從核心素養結合主題、大概念後修改的句子，是整體性的課程目標，較為廣泛的、整體的課程目標。</a:t>
            </a:r>
            <a:endParaRPr lang="en-US" altLang="zh-TW" sz="32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b="1" dirty="0">
                <a:solidFill>
                  <a:schemeClr val="bg1">
                    <a:lumMod val="65000"/>
                  </a:schemeClr>
                </a:solidFill>
              </a:rPr>
              <a:t>學習目標</a:t>
            </a:r>
            <a:r>
              <a:rPr lang="en-US" altLang="zh-TW" sz="3200" b="1" dirty="0">
                <a:solidFill>
                  <a:schemeClr val="bg1">
                    <a:lumMod val="65000"/>
                  </a:schemeClr>
                </a:solidFill>
              </a:rPr>
              <a:t>(objective)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</a:rPr>
              <a:t>各節課的目標是精確學習策略及實行方式，也必須是可以測量，是結合學習內容與表現後修改的句子，為各堂課的學習目標。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14F6D9D7-67D2-48D7-9A51-70BE27D5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跨領域課程發展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麗山高中藍偉瑩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E7B78B-82A2-4DE0-BD19-D7319D44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3">
            <a:extLst>
              <a:ext uri="{FF2B5EF4-FFF2-40B4-BE49-F238E27FC236}">
                <a16:creationId xmlns="" xmlns:a16="http://schemas.microsoft.com/office/drawing/2014/main" id="{9F01CA89-F56B-4C96-BB30-F3E7974A99F3}"/>
              </a:ext>
            </a:extLst>
          </p:cNvPr>
          <p:cNvSpPr txBox="1">
            <a:spLocks/>
          </p:cNvSpPr>
          <p:nvPr/>
        </p:nvSpPr>
        <p:spPr>
          <a:xfrm>
            <a:off x="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李壹明、藍偉瑩撰寫</a:t>
            </a:r>
          </a:p>
        </p:txBody>
      </p:sp>
    </p:spTree>
    <p:extLst>
      <p:ext uri="{BB962C8B-B14F-4D97-AF65-F5344CB8AC3E}">
        <p14:creationId xmlns:p14="http://schemas.microsoft.com/office/powerpoint/2010/main" val="24034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跨領域課程發展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麗山高中藍偉瑩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8200" y="457200"/>
            <a:ext cx="1104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撰寫說明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可使用「學生能夠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….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」作為開頭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一個動詞（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Bloom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的認知歷程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)+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一個受詞（學習內容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概念）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805B5A2D-2A0B-4931-8B4D-875A58F3EF9B}"/>
              </a:ext>
            </a:extLst>
          </p:cNvPr>
          <p:cNvSpPr txBox="1"/>
          <p:nvPr/>
        </p:nvSpPr>
        <p:spPr>
          <a:xfrm>
            <a:off x="838200" y="2078538"/>
            <a:ext cx="9982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單元：記敘文的寫作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總綱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B1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：具備掌握各類符號表達的能力，以進行經驗、思想、價值與情意之表達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開展的課程目標：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學生能夠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辨認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記敘文的特性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了解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記敘文的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溝通功能與寫作架構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、並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透過有效地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運用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記敘文表達個人經驗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F016726-7111-47D9-97FF-49BE67975442}"/>
              </a:ext>
            </a:extLst>
          </p:cNvPr>
          <p:cNvSpPr/>
          <p:nvPr/>
        </p:nvSpPr>
        <p:spPr>
          <a:xfrm>
            <a:off x="990600" y="4893824"/>
            <a:ext cx="8048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微軟正黑體" panose="020B0604030504040204" pitchFamily="34" charset="-120"/>
                <a:cs typeface="+mn-cs"/>
              </a:rPr>
              <a:t>名詞是各類的知識 動詞是學習表現 形容詞或副詞是態度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CB6D772-5EFE-406F-ABCF-BC8CC7C5424B}"/>
              </a:ext>
            </a:extLst>
          </p:cNvPr>
          <p:cNvSpPr/>
          <p:nvPr/>
        </p:nvSpPr>
        <p:spPr>
          <a:xfrm>
            <a:off x="992659" y="5490683"/>
            <a:ext cx="6378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無論課程目標或是學習目標都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不是學習活動</a:t>
            </a:r>
          </a:p>
        </p:txBody>
      </p:sp>
    </p:spTree>
    <p:extLst>
      <p:ext uri="{BB962C8B-B14F-4D97-AF65-F5344CB8AC3E}">
        <p14:creationId xmlns:p14="http://schemas.microsoft.com/office/powerpoint/2010/main" val="8500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Step5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868202"/>
            <a:ext cx="8770374" cy="5488148"/>
          </a:xfrm>
        </p:spPr>
        <p:txBody>
          <a:bodyPr>
            <a:normAutofit fontScale="92500" lnSpcReduction="10000"/>
          </a:bodyPr>
          <a:lstStyle/>
          <a:p>
            <a:pPr marL="358775" indent="-358775">
              <a:lnSpc>
                <a:spcPct val="120000"/>
              </a:lnSpc>
              <a:spcBef>
                <a:spcPts val="0"/>
              </a:spcBef>
            </a:pPr>
            <a:r>
              <a:rPr lang="zh-TW" altLang="en-US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扣緊課程目標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，怎樣讓學生表現出對所學內容的理解和運用（</a:t>
            </a:r>
            <a:r>
              <a:rPr lang="zh-TW" altLang="en-US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總結性作品或行動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）？提出哪些</a:t>
            </a:r>
            <a:r>
              <a:rPr lang="zh-TW" altLang="en-US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引導基準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以讓學生為自己的學習負責？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例如，報告、發表、導覽介紹、寫作、評論、報導、圖表或模型製作、媒體製作、概念圖、方案設計、實驗操作、展演、活動策辦、參與活動、各式創作等。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/>
              <a:pPr>
                <a:spcAft>
                  <a:spcPts val="600"/>
                </a:spcAft>
              </a:pPr>
              <a:t>68</a:t>
            </a:fld>
            <a:endParaRPr lang="zh-TW" altLang="en-US"/>
          </a:p>
        </p:txBody>
      </p:sp>
      <p:grpSp>
        <p:nvGrpSpPr>
          <p:cNvPr id="15" name="Group 37">
            <a:extLst>
              <a:ext uri="{FF2B5EF4-FFF2-40B4-BE49-F238E27FC236}">
                <a16:creationId xmlns="" xmlns:a16="http://schemas.microsoft.com/office/drawing/2014/main" id="{0AAAB798-000D-4639-81B1-ABBC6EFAFAAD}"/>
              </a:ext>
            </a:extLst>
          </p:cNvPr>
          <p:cNvGrpSpPr/>
          <p:nvPr/>
        </p:nvGrpSpPr>
        <p:grpSpPr>
          <a:xfrm>
            <a:off x="3515849" y="501650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="" xmlns:a16="http://schemas.microsoft.com/office/drawing/2014/main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="" xmlns:a16="http://schemas.microsoft.com/office/drawing/2014/main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="" xmlns:a16="http://schemas.microsoft.com/office/drawing/2014/main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="" xmlns:a16="http://schemas.microsoft.com/office/drawing/2014/main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="" xmlns:a16="http://schemas.microsoft.com/office/drawing/2014/main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="" xmlns:a16="http://schemas.microsoft.com/office/drawing/2014/main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0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文字, 收據 的圖片&#10;&#10;描述是以高可信度產生">
            <a:extLst>
              <a:ext uri="{FF2B5EF4-FFF2-40B4-BE49-F238E27FC236}">
                <a16:creationId xmlns="" xmlns:a16="http://schemas.microsoft.com/office/drawing/2014/main" id="{365A146B-4BD2-493C-87ED-F0D9EF74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6887"/>
            <a:ext cx="10723931" cy="6591858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8822DED4-9F9F-4776-92DE-4B21437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0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內容版面配置區 2"/>
          <p:cNvSpPr>
            <a:spLocks noGrp="1"/>
          </p:cNvSpPr>
          <p:nvPr>
            <p:ph idx="1"/>
          </p:nvPr>
        </p:nvSpPr>
        <p:spPr>
          <a:xfrm>
            <a:off x="2095501" y="500064"/>
            <a:ext cx="7929563" cy="12144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素養導向教學的四大原則</a:t>
            </a:r>
            <a:endParaRPr lang="en-US" altLang="zh-TW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7DA25-57D5-46E2-8FDD-13748253889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962151" y="1714501"/>
          <a:ext cx="9212950" cy="3943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87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Same Side Corner Rectangle 53"/>
          <p:cNvSpPr/>
          <p:nvPr/>
        </p:nvSpPr>
        <p:spPr>
          <a:xfrm rot="10800000" flipH="1">
            <a:off x="3535617" y="1636903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5" name="Round Same Side Corner Rectangle 54"/>
          <p:cNvSpPr/>
          <p:nvPr/>
        </p:nvSpPr>
        <p:spPr>
          <a:xfrm rot="10800000" flipH="1">
            <a:off x="3524496" y="2647433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6" name="Round Same Side Corner Rectangle 55"/>
          <p:cNvSpPr/>
          <p:nvPr/>
        </p:nvSpPr>
        <p:spPr>
          <a:xfrm rot="10800000" flipH="1">
            <a:off x="3524496" y="3756179"/>
            <a:ext cx="66520" cy="68539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90160" y="1619205"/>
            <a:ext cx="7213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Lato Light"/>
                <a:ea typeface="Roboto Light" panose="02000000000000000000" pitchFamily="2" charset="0"/>
                <a:cs typeface="Lato Light"/>
              </a:rPr>
              <a:t>a.</a:t>
            </a:r>
            <a:r>
              <a:rPr lang="zh-TW" altLang="en-US" sz="3200" dirty="0">
                <a:latin typeface="Lato Light"/>
                <a:ea typeface="Roboto Light" panose="02000000000000000000" pitchFamily="2" charset="0"/>
                <a:cs typeface="Lato Light"/>
              </a:rPr>
              <a:t>依課程目標及表現任務，</a:t>
            </a:r>
            <a:r>
              <a:rPr lang="zh-TW" altLang="en-US" sz="4400" b="1" dirty="0">
                <a:latin typeface="Lato Light"/>
                <a:ea typeface="Roboto Light" panose="02000000000000000000" pitchFamily="2" charset="0"/>
                <a:cs typeface="Lato Light"/>
              </a:rPr>
              <a:t>發想</a:t>
            </a:r>
            <a:r>
              <a:rPr lang="zh-TW" altLang="en-US" sz="3200" dirty="0">
                <a:latin typeface="Lato Light"/>
                <a:ea typeface="Roboto Light" panose="02000000000000000000" pitchFamily="2" charset="0"/>
                <a:cs typeface="Lato Light"/>
              </a:rPr>
              <a:t>子題</a:t>
            </a:r>
            <a:endParaRPr lang="en-US" altLang="zh-TW" sz="3200" dirty="0">
              <a:latin typeface="Lato Light"/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20287" y="2602580"/>
            <a:ext cx="660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b.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以文、表或圖依序</a:t>
            </a:r>
            <a:r>
              <a:rPr lang="zh-TW" altLang="en-US" sz="4000" b="1" dirty="0">
                <a:ea typeface="Roboto Light" panose="02000000000000000000" pitchFamily="2" charset="0"/>
                <a:cs typeface="Lato Light"/>
              </a:rPr>
              <a:t>安排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各子題</a:t>
            </a:r>
            <a:endParaRPr lang="en-US" sz="3200" dirty="0"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20287" y="3770414"/>
            <a:ext cx="642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c.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思考各子題與素養發展的</a:t>
            </a:r>
            <a:r>
              <a:rPr lang="zh-TW" altLang="en-US" sz="4000" b="1" dirty="0">
                <a:ea typeface="Roboto Light" panose="02000000000000000000" pitchFamily="2" charset="0"/>
                <a:cs typeface="Lato Light"/>
              </a:rPr>
              <a:t>搭配</a:t>
            </a:r>
            <a:endParaRPr lang="en-US" sz="4000" b="1" dirty="0">
              <a:ea typeface="Roboto Light" panose="02000000000000000000" pitchFamily="2" charset="0"/>
              <a:cs typeface="Lato Ligh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811486" y="244420"/>
            <a:ext cx="7043056" cy="108797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4" name="Shape 188"/>
          <p:cNvSpPr/>
          <p:nvPr/>
        </p:nvSpPr>
        <p:spPr>
          <a:xfrm>
            <a:off x="4974792" y="340814"/>
            <a:ext cx="6749122" cy="816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91440" tIns="0" rIns="0" bIns="0" numCol="1" anchor="ctr">
            <a:noAutofit/>
          </a:bodyPr>
          <a:lstStyle>
            <a:lvl1pPr algn="l"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TW" altLang="en-US" sz="2400" dirty="0">
                <a:solidFill>
                  <a:srgbClr val="002060"/>
                </a:solidFill>
                <a:latin typeface="Lato Light"/>
                <a:ea typeface="Lato Light"/>
                <a:cs typeface="Lato Light"/>
              </a:rPr>
              <a:t>子題不要選擇過多，跨領域課程的重點不在知識的堆砌，在於素養培養。</a:t>
            </a:r>
            <a:endParaRPr lang="en-US" sz="2400" dirty="0">
              <a:solidFill>
                <a:srgbClr val="002060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65" name="Freeform 62"/>
          <p:cNvSpPr>
            <a:spLocks noEditPoints="1"/>
          </p:cNvSpPr>
          <p:nvPr/>
        </p:nvSpPr>
        <p:spPr bwMode="auto">
          <a:xfrm>
            <a:off x="2449765" y="2084815"/>
            <a:ext cx="841627" cy="761319"/>
          </a:xfrm>
          <a:custGeom>
            <a:avLst/>
            <a:gdLst/>
            <a:ahLst/>
            <a:cxnLst>
              <a:cxn ang="0">
                <a:pos x="244" y="232"/>
              </a:cxn>
              <a:cxn ang="0">
                <a:pos x="224" y="232"/>
              </a:cxn>
              <a:cxn ang="0">
                <a:pos x="224" y="136"/>
              </a:cxn>
              <a:cxn ang="0">
                <a:pos x="224" y="60"/>
              </a:cxn>
              <a:cxn ang="0">
                <a:pos x="244" y="60"/>
              </a:cxn>
              <a:cxn ang="0">
                <a:pos x="256" y="72"/>
              </a:cxn>
              <a:cxn ang="0">
                <a:pos x="256" y="148"/>
              </a:cxn>
              <a:cxn ang="0">
                <a:pos x="256" y="196"/>
              </a:cxn>
              <a:cxn ang="0">
                <a:pos x="256" y="220"/>
              </a:cxn>
              <a:cxn ang="0">
                <a:pos x="244" y="232"/>
              </a:cxn>
              <a:cxn ang="0">
                <a:pos x="44" y="232"/>
              </a:cxn>
              <a:cxn ang="0">
                <a:pos x="44" y="136"/>
              </a:cxn>
              <a:cxn ang="0">
                <a:pos x="44" y="132"/>
              </a:cxn>
              <a:cxn ang="0">
                <a:pos x="44" y="60"/>
              </a:cxn>
              <a:cxn ang="0">
                <a:pos x="68" y="60"/>
              </a:cxn>
              <a:cxn ang="0">
                <a:pos x="128" y="0"/>
              </a:cxn>
              <a:cxn ang="0">
                <a:pos x="188" y="60"/>
              </a:cxn>
              <a:cxn ang="0">
                <a:pos x="212" y="60"/>
              </a:cxn>
              <a:cxn ang="0">
                <a:pos x="212" y="136"/>
              </a:cxn>
              <a:cxn ang="0">
                <a:pos x="212" y="232"/>
              </a:cxn>
              <a:cxn ang="0">
                <a:pos x="44" y="232"/>
              </a:cxn>
              <a:cxn ang="0">
                <a:pos x="128" y="24"/>
              </a:cxn>
              <a:cxn ang="0">
                <a:pos x="92" y="60"/>
              </a:cxn>
              <a:cxn ang="0">
                <a:pos x="164" y="60"/>
              </a:cxn>
              <a:cxn ang="0">
                <a:pos x="128" y="24"/>
              </a:cxn>
              <a:cxn ang="0">
                <a:pos x="0" y="220"/>
              </a:cxn>
              <a:cxn ang="0">
                <a:pos x="0" y="196"/>
              </a:cxn>
              <a:cxn ang="0">
                <a:pos x="0" y="148"/>
              </a:cxn>
              <a:cxn ang="0">
                <a:pos x="0" y="72"/>
              </a:cxn>
              <a:cxn ang="0">
                <a:pos x="12" y="60"/>
              </a:cxn>
              <a:cxn ang="0">
                <a:pos x="32" y="60"/>
              </a:cxn>
              <a:cxn ang="0">
                <a:pos x="32" y="132"/>
              </a:cxn>
              <a:cxn ang="0">
                <a:pos x="32" y="136"/>
              </a:cxn>
              <a:cxn ang="0">
                <a:pos x="32" y="232"/>
              </a:cxn>
              <a:cxn ang="0">
                <a:pos x="12" y="232"/>
              </a:cxn>
              <a:cxn ang="0">
                <a:pos x="0" y="220"/>
              </a:cxn>
            </a:cxnLst>
            <a:rect l="0" t="0" r="r" b="b"/>
            <a:pathLst>
              <a:path w="256" h="232">
                <a:moveTo>
                  <a:pt x="244" y="232"/>
                </a:moveTo>
                <a:cubicBezTo>
                  <a:pt x="224" y="232"/>
                  <a:pt x="224" y="232"/>
                  <a:pt x="224" y="232"/>
                </a:cubicBezTo>
                <a:cubicBezTo>
                  <a:pt x="224" y="136"/>
                  <a:pt x="224" y="136"/>
                  <a:pt x="224" y="136"/>
                </a:cubicBezTo>
                <a:cubicBezTo>
                  <a:pt x="224" y="60"/>
                  <a:pt x="224" y="60"/>
                  <a:pt x="224" y="60"/>
                </a:cubicBezTo>
                <a:cubicBezTo>
                  <a:pt x="244" y="60"/>
                  <a:pt x="244" y="60"/>
                  <a:pt x="244" y="60"/>
                </a:cubicBezTo>
                <a:cubicBezTo>
                  <a:pt x="251" y="60"/>
                  <a:pt x="256" y="65"/>
                  <a:pt x="256" y="72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6" y="227"/>
                  <a:pt x="251" y="232"/>
                  <a:pt x="244" y="232"/>
                </a:cubicBezTo>
                <a:moveTo>
                  <a:pt x="44" y="232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60"/>
                  <a:pt x="44" y="60"/>
                  <a:pt x="44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27"/>
                  <a:pt x="95" y="0"/>
                  <a:pt x="128" y="0"/>
                </a:cubicBezTo>
                <a:cubicBezTo>
                  <a:pt x="161" y="0"/>
                  <a:pt x="188" y="27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136"/>
                  <a:pt x="212" y="136"/>
                  <a:pt x="212" y="136"/>
                </a:cubicBezTo>
                <a:cubicBezTo>
                  <a:pt x="212" y="232"/>
                  <a:pt x="212" y="232"/>
                  <a:pt x="212" y="232"/>
                </a:cubicBezTo>
                <a:lnTo>
                  <a:pt x="44" y="232"/>
                </a:lnTo>
                <a:close/>
                <a:moveTo>
                  <a:pt x="128" y="24"/>
                </a:moveTo>
                <a:cubicBezTo>
                  <a:pt x="108" y="24"/>
                  <a:pt x="92" y="40"/>
                  <a:pt x="92" y="60"/>
                </a:cubicBezTo>
                <a:cubicBezTo>
                  <a:pt x="164" y="60"/>
                  <a:pt x="164" y="60"/>
                  <a:pt x="164" y="60"/>
                </a:cubicBezTo>
                <a:cubicBezTo>
                  <a:pt x="164" y="40"/>
                  <a:pt x="148" y="24"/>
                  <a:pt x="128" y="24"/>
                </a:cubicBezTo>
                <a:moveTo>
                  <a:pt x="0" y="220"/>
                </a:moveTo>
                <a:cubicBezTo>
                  <a:pt x="0" y="196"/>
                  <a:pt x="0" y="196"/>
                  <a:pt x="0" y="19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5"/>
                  <a:pt x="5" y="60"/>
                  <a:pt x="1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232"/>
                  <a:pt x="32" y="232"/>
                  <a:pt x="32" y="232"/>
                </a:cubicBezTo>
                <a:cubicBezTo>
                  <a:pt x="12" y="232"/>
                  <a:pt x="12" y="232"/>
                  <a:pt x="12" y="232"/>
                </a:cubicBezTo>
                <a:cubicBezTo>
                  <a:pt x="5" y="232"/>
                  <a:pt x="0" y="227"/>
                  <a:pt x="0" y="220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sp>
        <p:nvSpPr>
          <p:cNvPr id="66" name="Freeform 37"/>
          <p:cNvSpPr/>
          <p:nvPr/>
        </p:nvSpPr>
        <p:spPr bwMode="auto">
          <a:xfrm>
            <a:off x="1701319" y="3401374"/>
            <a:ext cx="495484" cy="449455"/>
          </a:xfrm>
          <a:custGeom>
            <a:avLst/>
            <a:gdLst/>
            <a:ahLst/>
            <a:cxnLst>
              <a:cxn ang="0">
                <a:pos x="83" y="5"/>
              </a:cxn>
              <a:cxn ang="0">
                <a:pos x="46" y="7"/>
              </a:cxn>
              <a:cxn ang="0">
                <a:pos x="8" y="14"/>
              </a:cxn>
              <a:cxn ang="0">
                <a:pos x="3" y="14"/>
              </a:cxn>
              <a:cxn ang="0">
                <a:pos x="1" y="20"/>
              </a:cxn>
              <a:cxn ang="0">
                <a:pos x="51" y="101"/>
              </a:cxn>
              <a:cxn ang="0">
                <a:pos x="55" y="103"/>
              </a:cxn>
              <a:cxn ang="0">
                <a:pos x="58" y="102"/>
              </a:cxn>
              <a:cxn ang="0">
                <a:pos x="59" y="96"/>
              </a:cxn>
              <a:cxn ang="0">
                <a:pos x="37" y="60"/>
              </a:cxn>
              <a:cxn ang="0">
                <a:pos x="75" y="54"/>
              </a:cxn>
              <a:cxn ang="0">
                <a:pos x="113" y="51"/>
              </a:cxn>
              <a:cxn ang="0">
                <a:pos x="83" y="5"/>
              </a:cxn>
            </a:cxnLst>
            <a:rect l="0" t="0" r="r" b="b"/>
            <a:pathLst>
              <a:path w="113" h="103">
                <a:moveTo>
                  <a:pt x="83" y="5"/>
                </a:moveTo>
                <a:cubicBezTo>
                  <a:pt x="83" y="5"/>
                  <a:pt x="65" y="14"/>
                  <a:pt x="46" y="7"/>
                </a:cubicBezTo>
                <a:cubicBezTo>
                  <a:pt x="26" y="0"/>
                  <a:pt x="16" y="3"/>
                  <a:pt x="8" y="14"/>
                </a:cubicBezTo>
                <a:cubicBezTo>
                  <a:pt x="6" y="13"/>
                  <a:pt x="4" y="13"/>
                  <a:pt x="3" y="14"/>
                </a:cubicBezTo>
                <a:cubicBezTo>
                  <a:pt x="1" y="15"/>
                  <a:pt x="0" y="18"/>
                  <a:pt x="1" y="20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2" y="102"/>
                  <a:pt x="53" y="103"/>
                  <a:pt x="55" y="103"/>
                </a:cubicBezTo>
                <a:cubicBezTo>
                  <a:pt x="56" y="103"/>
                  <a:pt x="57" y="103"/>
                  <a:pt x="58" y="102"/>
                </a:cubicBezTo>
                <a:cubicBezTo>
                  <a:pt x="60" y="101"/>
                  <a:pt x="61" y="98"/>
                  <a:pt x="59" y="96"/>
                </a:cubicBezTo>
                <a:cubicBezTo>
                  <a:pt x="37" y="60"/>
                  <a:pt x="37" y="60"/>
                  <a:pt x="37" y="60"/>
                </a:cubicBezTo>
                <a:cubicBezTo>
                  <a:pt x="46" y="49"/>
                  <a:pt x="55" y="46"/>
                  <a:pt x="75" y="54"/>
                </a:cubicBezTo>
                <a:cubicBezTo>
                  <a:pt x="94" y="60"/>
                  <a:pt x="113" y="51"/>
                  <a:pt x="113" y="51"/>
                </a:cubicBezTo>
                <a:lnTo>
                  <a:pt x="83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sp>
        <p:nvSpPr>
          <p:cNvPr id="67" name="Freeform 23"/>
          <p:cNvSpPr>
            <a:spLocks noChangeAspect="1" noEditPoints="1"/>
          </p:cNvSpPr>
          <p:nvPr/>
        </p:nvSpPr>
        <p:spPr bwMode="auto">
          <a:xfrm>
            <a:off x="3740140" y="3109746"/>
            <a:ext cx="491672" cy="464912"/>
          </a:xfrm>
          <a:custGeom>
            <a:avLst/>
            <a:gdLst/>
            <a:ahLst/>
            <a:cxnLst>
              <a:cxn ang="0">
                <a:pos x="68" y="14"/>
              </a:cxn>
              <a:cxn ang="0">
                <a:pos x="68" y="18"/>
              </a:cxn>
              <a:cxn ang="0">
                <a:pos x="64" y="18"/>
              </a:cxn>
              <a:cxn ang="0">
                <a:pos x="61" y="21"/>
              </a:cxn>
              <a:cxn ang="0">
                <a:pos x="7" y="21"/>
              </a:cxn>
              <a:cxn ang="0">
                <a:pos x="4" y="18"/>
              </a:cxn>
              <a:cxn ang="0">
                <a:pos x="0" y="18"/>
              </a:cxn>
              <a:cxn ang="0">
                <a:pos x="0" y="14"/>
              </a:cxn>
              <a:cxn ang="0">
                <a:pos x="34" y="0"/>
              </a:cxn>
              <a:cxn ang="0">
                <a:pos x="68" y="14"/>
              </a:cxn>
              <a:cxn ang="0">
                <a:pos x="68" y="60"/>
              </a:cxn>
              <a:cxn ang="0">
                <a:pos x="68" y="64"/>
              </a:cxn>
              <a:cxn ang="0">
                <a:pos x="0" y="64"/>
              </a:cxn>
              <a:cxn ang="0">
                <a:pos x="0" y="60"/>
              </a:cxn>
              <a:cxn ang="0">
                <a:pos x="2" y="57"/>
              </a:cxn>
              <a:cxn ang="0">
                <a:pos x="66" y="57"/>
              </a:cxn>
              <a:cxn ang="0">
                <a:pos x="68" y="60"/>
              </a:cxn>
              <a:cxn ang="0">
                <a:pos x="18" y="23"/>
              </a:cxn>
              <a:cxn ang="0">
                <a:pos x="18" y="50"/>
              </a:cxn>
              <a:cxn ang="0">
                <a:pos x="23" y="50"/>
              </a:cxn>
              <a:cxn ang="0">
                <a:pos x="23" y="23"/>
              </a:cxn>
              <a:cxn ang="0">
                <a:pos x="32" y="23"/>
              </a:cxn>
              <a:cxn ang="0">
                <a:pos x="32" y="50"/>
              </a:cxn>
              <a:cxn ang="0">
                <a:pos x="36" y="50"/>
              </a:cxn>
              <a:cxn ang="0">
                <a:pos x="36" y="23"/>
              </a:cxn>
              <a:cxn ang="0">
                <a:pos x="45" y="23"/>
              </a:cxn>
              <a:cxn ang="0">
                <a:pos x="45" y="50"/>
              </a:cxn>
              <a:cxn ang="0">
                <a:pos x="50" y="50"/>
              </a:cxn>
              <a:cxn ang="0">
                <a:pos x="50" y="23"/>
              </a:cxn>
              <a:cxn ang="0">
                <a:pos x="59" y="23"/>
              </a:cxn>
              <a:cxn ang="0">
                <a:pos x="59" y="50"/>
              </a:cxn>
              <a:cxn ang="0">
                <a:pos x="61" y="50"/>
              </a:cxn>
              <a:cxn ang="0">
                <a:pos x="64" y="53"/>
              </a:cxn>
              <a:cxn ang="0">
                <a:pos x="64" y="55"/>
              </a:cxn>
              <a:cxn ang="0">
                <a:pos x="4" y="55"/>
              </a:cxn>
              <a:cxn ang="0">
                <a:pos x="4" y="53"/>
              </a:cxn>
              <a:cxn ang="0">
                <a:pos x="7" y="50"/>
              </a:cxn>
              <a:cxn ang="0">
                <a:pos x="9" y="50"/>
              </a:cxn>
              <a:cxn ang="0">
                <a:pos x="9" y="23"/>
              </a:cxn>
              <a:cxn ang="0">
                <a:pos x="18" y="23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/>
          </a:p>
        </p:txBody>
      </p:sp>
      <p:grpSp>
        <p:nvGrpSpPr>
          <p:cNvPr id="23" name="Group 22"/>
          <p:cNvGrpSpPr/>
          <p:nvPr/>
        </p:nvGrpSpPr>
        <p:grpSpPr>
          <a:xfrm>
            <a:off x="3602137" y="648698"/>
            <a:ext cx="939315" cy="132435"/>
            <a:chOff x="10811887" y="2519530"/>
            <a:chExt cx="2273141" cy="320492"/>
          </a:xfrm>
        </p:grpSpPr>
        <p:sp>
          <p:nvSpPr>
            <p:cNvPr id="24" name="Oval 23"/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Oval 24"/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Oval 25"/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Oval 26"/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8" name="Oval 27"/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Oval 28"/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2" name="Round Same Side Corner Rectangle 55">
            <a:extLst>
              <a:ext uri="{FF2B5EF4-FFF2-40B4-BE49-F238E27FC236}">
                <a16:creationId xmlns="" xmlns:a16="http://schemas.microsoft.com/office/drawing/2014/main" id="{F5D8577F-BE49-48BA-B90D-9FF5BCAE9F03}"/>
              </a:ext>
            </a:extLst>
          </p:cNvPr>
          <p:cNvSpPr/>
          <p:nvPr/>
        </p:nvSpPr>
        <p:spPr>
          <a:xfrm rot="10800000" flipH="1">
            <a:off x="3535617" y="4873987"/>
            <a:ext cx="66520" cy="720000"/>
          </a:xfrm>
          <a:prstGeom prst="round2Same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9711" tIns="54855" rIns="109711" bIns="54855" rtlCol="0" anchor="ctr"/>
          <a:lstStyle/>
          <a:p>
            <a:pPr algn="ctr"/>
            <a:endParaRPr lang="bg-BG" sz="900" dirty="0">
              <a:latin typeface="Calibri Light" panose="020F0302020204030204"/>
            </a:endParaRPr>
          </a:p>
        </p:txBody>
      </p:sp>
      <p:sp>
        <p:nvSpPr>
          <p:cNvPr id="34" name="TextBox 60">
            <a:extLst>
              <a:ext uri="{FF2B5EF4-FFF2-40B4-BE49-F238E27FC236}">
                <a16:creationId xmlns="" xmlns:a16="http://schemas.microsoft.com/office/drawing/2014/main" id="{EB2164E5-D1A1-425B-B74A-BDEB95438F41}"/>
              </a:ext>
            </a:extLst>
          </p:cNvPr>
          <p:cNvSpPr txBox="1"/>
          <p:nvPr/>
        </p:nvSpPr>
        <p:spPr>
          <a:xfrm>
            <a:off x="3920286" y="4938248"/>
            <a:ext cx="773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ea typeface="Roboto Light" panose="02000000000000000000" pitchFamily="2" charset="0"/>
                <a:cs typeface="Lato Light"/>
              </a:rPr>
              <a:t>d.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再次檢視子題架構並</a:t>
            </a:r>
            <a:r>
              <a:rPr lang="zh-TW" altLang="en-US" sz="4000" b="1" dirty="0">
                <a:ea typeface="Roboto Light" panose="02000000000000000000" pitchFamily="2" charset="0"/>
                <a:cs typeface="Lato Light"/>
              </a:rPr>
              <a:t>配置</a:t>
            </a:r>
            <a:r>
              <a:rPr lang="zh-TW" altLang="en-US" sz="3200" dirty="0">
                <a:ea typeface="Roboto Light" panose="02000000000000000000" pitchFamily="2" charset="0"/>
                <a:cs typeface="Lato Light"/>
              </a:rPr>
              <a:t>節數   </a:t>
            </a:r>
            <a:endParaRPr lang="en-US" altLang="zh-TW" sz="3200" dirty="0">
              <a:ea typeface="Roboto Light" panose="02000000000000000000" pitchFamily="2" charset="0"/>
              <a:cs typeface="Lato Light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（建議各子題節數不宜過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，以利學習的浸潤及深化）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Lato Light"/>
            </a:endParaRPr>
          </a:p>
        </p:txBody>
      </p:sp>
      <p:sp>
        <p:nvSpPr>
          <p:cNvPr id="35" name="標題 1">
            <a:extLst>
              <a:ext uri="{FF2B5EF4-FFF2-40B4-BE49-F238E27FC236}">
                <a16:creationId xmlns="" xmlns:a16="http://schemas.microsoft.com/office/drawing/2014/main" id="{0BD116AA-89C8-445E-BC25-D20BA856C516}"/>
              </a:ext>
            </a:extLst>
          </p:cNvPr>
          <p:cNvSpPr txBox="1">
            <a:spLocks/>
          </p:cNvSpPr>
          <p:nvPr/>
        </p:nvSpPr>
        <p:spPr>
          <a:xfrm>
            <a:off x="373626" y="353961"/>
            <a:ext cx="2521974" cy="6002389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Step6</a:t>
            </a:r>
          </a:p>
          <a:p>
            <a:pPr marL="88898" algn="ctr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898"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脈絡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9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676419" y="356092"/>
            <a:ext cx="11071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zh-TW" altLang="en-US" sz="4400" b="1" dirty="0">
                <a:solidFill>
                  <a:prstClr val="black"/>
                </a:solidFill>
                <a:latin typeface="Calibri Light" panose="020F0302020204030204"/>
                <a:ea typeface="微軟正黑體" panose="020B0604030504040204" pitchFamily="34" charset="-120"/>
                <a:cs typeface="Microsoft JhengHei" charset="-120"/>
              </a:rPr>
              <a:t>示例說明：架構</a:t>
            </a:r>
            <a:r>
              <a:rPr kumimoji="1"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-120"/>
              </a:rPr>
              <a:t>脈絡與素養配對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-346806" y="1397002"/>
          <a:ext cx="7008298" cy="483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/>
          </p:nvPr>
        </p:nvGraphicFramePr>
        <p:xfrm>
          <a:off x="5456483" y="1397005"/>
          <a:ext cx="7008299" cy="483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0D4CA849-B552-486C-B882-37A6C383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改編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4DAC74E5-0FF7-446C-9CB5-189B4F52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37">
            <a:extLst>
              <a:ext uri="{FF2B5EF4-FFF2-40B4-BE49-F238E27FC236}">
                <a16:creationId xmlns="" xmlns:a16="http://schemas.microsoft.com/office/drawing/2014/main" id="{6DED0B97-5111-46FB-ABAF-D42333D76E9D}"/>
              </a:ext>
            </a:extLst>
          </p:cNvPr>
          <p:cNvGrpSpPr/>
          <p:nvPr/>
        </p:nvGrpSpPr>
        <p:grpSpPr>
          <a:xfrm>
            <a:off x="5304043" y="1176229"/>
            <a:ext cx="939315" cy="132435"/>
            <a:chOff x="10811887" y="2519530"/>
            <a:chExt cx="2273141" cy="320492"/>
          </a:xfrm>
        </p:grpSpPr>
        <p:sp>
          <p:nvSpPr>
            <p:cNvPr id="9" name="Oval 38">
              <a:extLst>
                <a:ext uri="{FF2B5EF4-FFF2-40B4-BE49-F238E27FC236}">
                  <a16:creationId xmlns="" xmlns:a16="http://schemas.microsoft.com/office/drawing/2014/main" id="{B13CF711-7850-4D11-9B3D-5DD293CAE17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39">
              <a:extLst>
                <a:ext uri="{FF2B5EF4-FFF2-40B4-BE49-F238E27FC236}">
                  <a16:creationId xmlns="" xmlns:a16="http://schemas.microsoft.com/office/drawing/2014/main" id="{28F2156A-E49B-41E8-A4B4-08E13AAC2FB2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0">
              <a:extLst>
                <a:ext uri="{FF2B5EF4-FFF2-40B4-BE49-F238E27FC236}">
                  <a16:creationId xmlns="" xmlns:a16="http://schemas.microsoft.com/office/drawing/2014/main" id="{775F2A90-B2FF-41A5-8876-F00CC2BE147F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1">
              <a:extLst>
                <a:ext uri="{FF2B5EF4-FFF2-40B4-BE49-F238E27FC236}">
                  <a16:creationId xmlns="" xmlns:a16="http://schemas.microsoft.com/office/drawing/2014/main" id="{F31239CC-FCD8-4505-8A83-1410FF83361E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2">
              <a:extLst>
                <a:ext uri="{FF2B5EF4-FFF2-40B4-BE49-F238E27FC236}">
                  <a16:creationId xmlns="" xmlns:a16="http://schemas.microsoft.com/office/drawing/2014/main" id="{B5C0E974-EFF3-4671-AECE-6FC6053D00FA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43">
              <a:extLst>
                <a:ext uri="{FF2B5EF4-FFF2-40B4-BE49-F238E27FC236}">
                  <a16:creationId xmlns="" xmlns:a16="http://schemas.microsoft.com/office/drawing/2014/main" id="{00179109-70E5-4DC6-8728-59510469A2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7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1E2BCE2-851E-4FB6-8669-20D91830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160" y="282526"/>
            <a:ext cx="4882619" cy="13911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台南市松林國小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1070810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824C7D2-43B2-4382-9511-F226D75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 descr="一張含有 文字 的圖片&#10;&#10;描述是以非常高的可信度產生">
            <a:hlinkClick r:id="rId2" action="ppaction://hlinkfile"/>
            <a:extLst>
              <a:ext uri="{FF2B5EF4-FFF2-40B4-BE49-F238E27FC236}">
                <a16:creationId xmlns="" xmlns:a16="http://schemas.microsoft.com/office/drawing/2014/main" id="{EBDBFCDC-5C66-4243-BA63-6B2433B3B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" y="0"/>
            <a:ext cx="4788227" cy="6858000"/>
          </a:xfrm>
          <a:prstGeom prst="rect">
            <a:avLst/>
          </a:prstGeom>
        </p:spPr>
      </p:pic>
      <p:pic>
        <p:nvPicPr>
          <p:cNvPr id="5" name="圖片 4" descr="一張含有 文字 的圖片&#10;&#10;描述是以非常高的可信度產生">
            <a:extLst>
              <a:ext uri="{FF2B5EF4-FFF2-40B4-BE49-F238E27FC236}">
                <a16:creationId xmlns="" xmlns:a16="http://schemas.microsoft.com/office/drawing/2014/main" id="{8952AA4F-5104-4081-A1DD-BAC74F5C0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7" y="1940312"/>
            <a:ext cx="7227444" cy="4917688"/>
          </a:xfrm>
          <a:prstGeom prst="rect">
            <a:avLst/>
          </a:prstGeom>
        </p:spPr>
      </p:pic>
      <p:grpSp>
        <p:nvGrpSpPr>
          <p:cNvPr id="8" name="Group 37">
            <a:extLst>
              <a:ext uri="{FF2B5EF4-FFF2-40B4-BE49-F238E27FC236}">
                <a16:creationId xmlns="" xmlns:a16="http://schemas.microsoft.com/office/drawing/2014/main" id="{58CCED8C-67D5-4492-815D-E41B9958BB8A}"/>
              </a:ext>
            </a:extLst>
          </p:cNvPr>
          <p:cNvGrpSpPr/>
          <p:nvPr/>
        </p:nvGrpSpPr>
        <p:grpSpPr>
          <a:xfrm>
            <a:off x="6826160" y="878796"/>
            <a:ext cx="704486" cy="99326"/>
            <a:chOff x="10811887" y="2519530"/>
            <a:chExt cx="2273141" cy="320492"/>
          </a:xfrm>
        </p:grpSpPr>
        <p:sp>
          <p:nvSpPr>
            <p:cNvPr id="10" name="Oval 38">
              <a:extLst>
                <a:ext uri="{FF2B5EF4-FFF2-40B4-BE49-F238E27FC236}">
                  <a16:creationId xmlns="" xmlns:a16="http://schemas.microsoft.com/office/drawing/2014/main" id="{E328A516-A874-4FAF-8C08-FC0004B0FD21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39">
              <a:extLst>
                <a:ext uri="{FF2B5EF4-FFF2-40B4-BE49-F238E27FC236}">
                  <a16:creationId xmlns="" xmlns:a16="http://schemas.microsoft.com/office/drawing/2014/main" id="{FBA116B6-0F8A-4E6B-ADA3-81B2745FDA3F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0">
              <a:extLst>
                <a:ext uri="{FF2B5EF4-FFF2-40B4-BE49-F238E27FC236}">
                  <a16:creationId xmlns="" xmlns:a16="http://schemas.microsoft.com/office/drawing/2014/main" id="{A1B655FD-1C61-4E4C-B39B-1EFEC4AD4656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1">
              <a:extLst>
                <a:ext uri="{FF2B5EF4-FFF2-40B4-BE49-F238E27FC236}">
                  <a16:creationId xmlns="" xmlns:a16="http://schemas.microsoft.com/office/drawing/2014/main" id="{D758107E-D831-4D80-B01F-BCB731467530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42">
              <a:extLst>
                <a:ext uri="{FF2B5EF4-FFF2-40B4-BE49-F238E27FC236}">
                  <a16:creationId xmlns="" xmlns:a16="http://schemas.microsoft.com/office/drawing/2014/main" id="{1DF60BF5-FD0E-4D91-BA15-DFD3D4B0AB2D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43">
              <a:extLst>
                <a:ext uri="{FF2B5EF4-FFF2-40B4-BE49-F238E27FC236}">
                  <a16:creationId xmlns="" xmlns:a16="http://schemas.microsoft.com/office/drawing/2014/main" id="{F3BB9D43-3205-4D77-ADD8-239BE3045406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155EDF49-CE9C-40CC-B88E-1ADB5171B0F1}"/>
              </a:ext>
            </a:extLst>
          </p:cNvPr>
          <p:cNvSpPr/>
          <p:nvPr/>
        </p:nvSpPr>
        <p:spPr>
          <a:xfrm>
            <a:off x="0" y="4399156"/>
            <a:ext cx="5041102" cy="2448933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78" y="278626"/>
            <a:ext cx="10515600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宜蘭縣利澤國中跨領域主題課程設計</a:t>
            </a:r>
            <a:r>
              <a:rPr lang="en-US" altLang="zh-TW" sz="2200" dirty="0"/>
              <a:t>-107/08/16</a:t>
            </a:r>
            <a:endParaRPr lang="zh-TW" altLang="en-US" sz="2200" dirty="0"/>
          </a:p>
        </p:txBody>
      </p:sp>
      <p:pic>
        <p:nvPicPr>
          <p:cNvPr id="7" name="內容版面配置區 6">
            <a:hlinkClick r:id="rId2" action="ppaction://hlinkfile"/>
            <a:extLst>
              <a:ext uri="{FF2B5EF4-FFF2-40B4-BE49-F238E27FC236}">
                <a16:creationId xmlns="" xmlns:a16="http://schemas.microsoft.com/office/drawing/2014/main" id="{1C411533-21DC-4320-BE51-E170E3757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" y="1182029"/>
            <a:ext cx="12180656" cy="5229922"/>
          </a:xfrm>
        </p:spPr>
      </p:pic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7181BE73-C793-4FB2-A3FC-6D42D1FE1C36}"/>
              </a:ext>
            </a:extLst>
          </p:cNvPr>
          <p:cNvSpPr/>
          <p:nvPr/>
        </p:nvSpPr>
        <p:spPr>
          <a:xfrm>
            <a:off x="7150898" y="1182029"/>
            <a:ext cx="5041102" cy="3389971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grpSp>
        <p:nvGrpSpPr>
          <p:cNvPr id="8" name="Group 37">
            <a:extLst>
              <a:ext uri="{FF2B5EF4-FFF2-40B4-BE49-F238E27FC236}">
                <a16:creationId xmlns="" xmlns:a16="http://schemas.microsoft.com/office/drawing/2014/main" id="{92093701-BA34-4BE8-9EDD-8167D5E9F616}"/>
              </a:ext>
            </a:extLst>
          </p:cNvPr>
          <p:cNvGrpSpPr/>
          <p:nvPr/>
        </p:nvGrpSpPr>
        <p:grpSpPr>
          <a:xfrm>
            <a:off x="1339760" y="525902"/>
            <a:ext cx="704486" cy="99326"/>
            <a:chOff x="10811887" y="2519530"/>
            <a:chExt cx="2273141" cy="320492"/>
          </a:xfrm>
        </p:grpSpPr>
        <p:sp>
          <p:nvSpPr>
            <p:cNvPr id="9" name="Oval 38">
              <a:extLst>
                <a:ext uri="{FF2B5EF4-FFF2-40B4-BE49-F238E27FC236}">
                  <a16:creationId xmlns="" xmlns:a16="http://schemas.microsoft.com/office/drawing/2014/main" id="{EB2673A8-E581-4A87-BD61-D60EC5BCCD7C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39">
              <a:extLst>
                <a:ext uri="{FF2B5EF4-FFF2-40B4-BE49-F238E27FC236}">
                  <a16:creationId xmlns="" xmlns:a16="http://schemas.microsoft.com/office/drawing/2014/main" id="{0F9B1E91-B0E7-451D-9AB9-2E747B1E6127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40">
              <a:extLst>
                <a:ext uri="{FF2B5EF4-FFF2-40B4-BE49-F238E27FC236}">
                  <a16:creationId xmlns="" xmlns:a16="http://schemas.microsoft.com/office/drawing/2014/main" id="{A8B6521F-E19F-4616-8891-5BCB1130D8C8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41">
              <a:extLst>
                <a:ext uri="{FF2B5EF4-FFF2-40B4-BE49-F238E27FC236}">
                  <a16:creationId xmlns="" xmlns:a16="http://schemas.microsoft.com/office/drawing/2014/main" id="{F7B5A5BB-62AB-43FD-AA48-94A2AB13FCA7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42">
              <a:extLst>
                <a:ext uri="{FF2B5EF4-FFF2-40B4-BE49-F238E27FC236}">
                  <a16:creationId xmlns="" xmlns:a16="http://schemas.microsoft.com/office/drawing/2014/main" id="{5B562017-054F-42F0-A87A-64262955D8B7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43">
              <a:extLst>
                <a:ext uri="{FF2B5EF4-FFF2-40B4-BE49-F238E27FC236}">
                  <a16:creationId xmlns="" xmlns:a16="http://schemas.microsoft.com/office/drawing/2014/main" id="{7FF706B3-32E8-42D9-8EDE-037950A61B31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6C9A88D-EDE0-4773-AEE0-68C9F327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63" y="2408988"/>
            <a:ext cx="755410" cy="241601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建議版式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︵</a:t>
            </a: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橫式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，</a:t>
            </a:r>
            <a:r>
              <a:rPr lang="zh-TW" altLang="en-US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半開海報紙</a:t>
            </a:r>
            <a:r>
              <a:rPr lang="en-US" altLang="zh-TW" sz="31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︶</a:t>
            </a:r>
            <a:endParaRPr lang="zh-TW" altLang="en-US" sz="31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F46536C1-8474-48EE-829D-4F1A6F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ED423C62-00AE-4A8B-9F4E-37320AC71F00}"/>
              </a:ext>
            </a:extLst>
          </p:cNvPr>
          <p:cNvSpPr/>
          <p:nvPr/>
        </p:nvSpPr>
        <p:spPr>
          <a:xfrm>
            <a:off x="2791577" y="3770926"/>
            <a:ext cx="8782759" cy="2585424"/>
          </a:xfrm>
          <a:prstGeom prst="rect">
            <a:avLst/>
          </a:prstGeom>
          <a:solidFill>
            <a:srgbClr val="D5DCEA"/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子題及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節次   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6C9E57C7-0350-4982-B3DA-226BBF49BDF1}"/>
              </a:ext>
            </a:extLst>
          </p:cNvPr>
          <p:cNvSpPr/>
          <p:nvPr/>
        </p:nvSpPr>
        <p:spPr>
          <a:xfrm>
            <a:off x="2774372" y="362519"/>
            <a:ext cx="8799964" cy="32544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5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zh-TW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en-US" altLang="zh-TW" sz="20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en-US" altLang="zh-TW" sz="20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節數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</a:p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總綱核心素養</a:t>
            </a:r>
          </a:p>
          <a:p>
            <a:pPr lvl="0">
              <a:lnSpc>
                <a:spcPts val="2700"/>
              </a:lnSpc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表現任務</a:t>
            </a:r>
            <a:endParaRPr lang="en-US" altLang="zh-TW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架構脈絡</a:t>
            </a:r>
            <a:endParaRPr lang="zh-TW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左大括弧 7">
            <a:extLst>
              <a:ext uri="{FF2B5EF4-FFF2-40B4-BE49-F238E27FC236}">
                <a16:creationId xmlns="" xmlns:a16="http://schemas.microsoft.com/office/drawing/2014/main" id="{7DC721A5-3A72-4417-989E-C7A396D82F28}"/>
              </a:ext>
            </a:extLst>
          </p:cNvPr>
          <p:cNvSpPr/>
          <p:nvPr/>
        </p:nvSpPr>
        <p:spPr>
          <a:xfrm>
            <a:off x="2458066" y="501805"/>
            <a:ext cx="217934" cy="2927195"/>
          </a:xfrm>
          <a:prstGeom prst="lef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左大括弧 8">
            <a:extLst>
              <a:ext uri="{FF2B5EF4-FFF2-40B4-BE49-F238E27FC236}">
                <a16:creationId xmlns="" xmlns:a16="http://schemas.microsoft.com/office/drawing/2014/main" id="{4A61C27D-378F-4D8E-A2EB-11D418BDBA6F}"/>
              </a:ext>
            </a:extLst>
          </p:cNvPr>
          <p:cNvSpPr/>
          <p:nvPr/>
        </p:nvSpPr>
        <p:spPr>
          <a:xfrm>
            <a:off x="2458066" y="3940252"/>
            <a:ext cx="186812" cy="224676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E9146FBD-CEC5-4D61-8152-F9EB0895EDC3}"/>
              </a:ext>
            </a:extLst>
          </p:cNvPr>
          <p:cNvSpPr txBox="1"/>
          <p:nvPr/>
        </p:nvSpPr>
        <p:spPr>
          <a:xfrm>
            <a:off x="1686898" y="759700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課程架構</a:t>
            </a:r>
            <a:endParaRPr lang="en-US" altLang="zh-TW" sz="2800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0815B348-4107-46CC-952A-EA7182A4EE84}"/>
              </a:ext>
            </a:extLst>
          </p:cNvPr>
          <p:cNvSpPr txBox="1"/>
          <p:nvPr/>
        </p:nvSpPr>
        <p:spPr>
          <a:xfrm>
            <a:off x="1686898" y="3724808"/>
            <a:ext cx="62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</p:spTree>
    <p:extLst>
      <p:ext uri="{BB962C8B-B14F-4D97-AF65-F5344CB8AC3E}">
        <p14:creationId xmlns:p14="http://schemas.microsoft.com/office/powerpoint/2010/main" val="5128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391247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Step7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1" y="979714"/>
            <a:ext cx="8770374" cy="5376636"/>
          </a:xfrm>
        </p:spPr>
        <p:txBody>
          <a:bodyPr>
            <a:normAutofit fontScale="85000" lnSpcReduction="20000"/>
          </a:bodyPr>
          <a:lstStyle/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根據各子題架構脈絡，找出此子題可結合的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可從該學習階段相關領域的學習表現擷取，或校訂素養表現中擇取。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自訂學習內容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宜自行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發展交本課程，期望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學生學習到認知、技能與態度的相關知識（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主要以</a:t>
            </a:r>
            <a:r>
              <a:rPr lang="zh-TW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形式呈現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2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轉化為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學習目標，</a:t>
            </a:r>
            <a:r>
              <a:rPr lang="zh-TW" altLang="en-US" sz="4000" b="1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（副詞＋）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動詞＋名詞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，要能具體引導活動設計及學習評量。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75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49" y="501650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3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494" y="0"/>
            <a:ext cx="9530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xmlns="" id="{1261AFE8-86C3-45FD-A464-FB8C9B349F82}"/>
              </a:ext>
            </a:extLst>
          </p:cNvPr>
          <p:cNvSpPr/>
          <p:nvPr/>
        </p:nvSpPr>
        <p:spPr>
          <a:xfrm>
            <a:off x="6600056" y="2852936"/>
            <a:ext cx="3744416" cy="2664296"/>
          </a:xfrm>
          <a:prstGeom prst="wedgeRoundRectCallout">
            <a:avLst>
              <a:gd name="adj1" fmla="val -61788"/>
              <a:gd name="adj2" fmla="val 24907"/>
              <a:gd name="adj3" fmla="val 16667"/>
            </a:avLst>
          </a:prstGeom>
          <a:solidFill>
            <a:srgbClr val="558ED5">
              <a:alpha val="67059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學習目標、學習活動、學習評量等，由教師擬訂。</a:t>
            </a:r>
          </a:p>
        </p:txBody>
      </p:sp>
      <p:sp>
        <p:nvSpPr>
          <p:cNvPr id="5" name="圖說文字: 向右箭號 4">
            <a:extLst>
              <a:ext uri="{FF2B5EF4-FFF2-40B4-BE49-F238E27FC236}">
                <a16:creationId xmlns:a16="http://schemas.microsoft.com/office/drawing/2014/main" xmlns="" id="{7134E2DA-AEF9-4BA5-8877-15CFA47751E4}"/>
              </a:ext>
            </a:extLst>
          </p:cNvPr>
          <p:cNvSpPr/>
          <p:nvPr/>
        </p:nvSpPr>
        <p:spPr>
          <a:xfrm>
            <a:off x="1806708" y="1780828"/>
            <a:ext cx="1656184" cy="792088"/>
          </a:xfrm>
          <a:prstGeom prst="rightArrowCallout">
            <a:avLst>
              <a:gd name="adj1" fmla="val 36127"/>
              <a:gd name="adj2" fmla="val 29173"/>
              <a:gd name="adj3" fmla="val 25000"/>
              <a:gd name="adj4" fmla="val 6497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圖說文字: 向下箭號 3">
            <a:extLst>
              <a:ext uri="{FF2B5EF4-FFF2-40B4-BE49-F238E27FC236}">
                <a16:creationId xmlns:a16="http://schemas.microsoft.com/office/drawing/2014/main" xmlns="" id="{14860CC2-205E-4CD9-905B-B5172C9BA1D6}"/>
              </a:ext>
            </a:extLst>
          </p:cNvPr>
          <p:cNvSpPr/>
          <p:nvPr/>
        </p:nvSpPr>
        <p:spPr>
          <a:xfrm>
            <a:off x="1791859" y="1700808"/>
            <a:ext cx="1368152" cy="1744216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endParaRPr lang="en-US" altLang="zh-TW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6EDF5732-5B1A-44AC-84E0-15E674293E09}"/>
              </a:ext>
            </a:extLst>
          </p:cNvPr>
          <p:cNvSpPr/>
          <p:nvPr/>
        </p:nvSpPr>
        <p:spPr>
          <a:xfrm>
            <a:off x="4411743" y="857840"/>
            <a:ext cx="1368152" cy="1423448"/>
          </a:xfrm>
          <a:prstGeom prst="ellipse">
            <a:avLst/>
          </a:prstGeom>
          <a:solidFill>
            <a:srgbClr val="162E3B"/>
          </a:solidFill>
          <a:ln>
            <a:solidFill>
              <a:srgbClr val="162E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實作及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</a:t>
            </a:r>
          </a:p>
        </p:txBody>
      </p:sp>
    </p:spTree>
    <p:extLst>
      <p:ext uri="{BB962C8B-B14F-4D97-AF65-F5344CB8AC3E}">
        <p14:creationId xmlns:p14="http://schemas.microsoft.com/office/powerpoint/2010/main" val="12737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229D22E-2281-4462-81F3-1357D616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b="1" dirty="0"/>
              <a:t>課程目標、學習目標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87EC779-E990-410E-A0ED-4A848DF4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b="1" dirty="0">
                <a:solidFill>
                  <a:schemeClr val="bg1">
                    <a:lumMod val="65000"/>
                  </a:schemeClr>
                </a:solidFill>
              </a:rPr>
              <a:t>課程目標</a:t>
            </a:r>
            <a:r>
              <a:rPr lang="en-US" altLang="zh-TW" sz="3200" b="1" dirty="0">
                <a:solidFill>
                  <a:schemeClr val="bg1">
                    <a:lumMod val="65000"/>
                  </a:schemeClr>
                </a:solidFill>
              </a:rPr>
              <a:t>(goal)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</a:rPr>
              <a:t>從核心素養結合主題、大概念後修改的句子，是整體性的課程目標，較為廣泛的、整體的課程目標。</a:t>
            </a:r>
            <a:endParaRPr lang="en-US" altLang="zh-TW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b="1" dirty="0">
                <a:solidFill>
                  <a:srgbClr val="C00000"/>
                </a:solidFill>
              </a:rPr>
              <a:t>學習目標</a:t>
            </a:r>
            <a:r>
              <a:rPr lang="en-US" altLang="zh-TW" sz="3200" b="1" dirty="0">
                <a:solidFill>
                  <a:srgbClr val="C00000"/>
                </a:solidFill>
              </a:rPr>
              <a:t>(objective)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zh-TW" altLang="en-US" sz="3200" dirty="0"/>
              <a:t>各節課的目標是精確學習策略及實行方式，也必須是可以測量，是結合學習內容與表現後修改的句子，為各堂課的學習目標。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14F6D9D7-67D2-48D7-9A51-70BE27D5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跨領域課程發展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麗山高中藍偉瑩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78E7B78B-82A2-4DE0-BD19-D7319D44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3">
            <a:extLst>
              <a:ext uri="{FF2B5EF4-FFF2-40B4-BE49-F238E27FC236}">
                <a16:creationId xmlns="" xmlns:a16="http://schemas.microsoft.com/office/drawing/2014/main" id="{9F01CA89-F56B-4C96-BB30-F3E7974A99F3}"/>
              </a:ext>
            </a:extLst>
          </p:cNvPr>
          <p:cNvSpPr txBox="1">
            <a:spLocks/>
          </p:cNvSpPr>
          <p:nvPr/>
        </p:nvSpPr>
        <p:spPr>
          <a:xfrm>
            <a:off x="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 panose="02040502050405020303"/>
                <a:ea typeface="微軟正黑體" panose="020B0604030504040204" pitchFamily="34" charset="-120"/>
                <a:cs typeface="+mn-cs"/>
              </a:rPr>
              <a:t>李壹明、藍偉瑩撰寫</a:t>
            </a:r>
          </a:p>
        </p:txBody>
      </p:sp>
    </p:spTree>
    <p:extLst>
      <p:ext uri="{BB962C8B-B14F-4D97-AF65-F5344CB8AC3E}">
        <p14:creationId xmlns:p14="http://schemas.microsoft.com/office/powerpoint/2010/main" val="29172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B3457B0-F6E3-4D33-B462-5DA75B88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59366" y="134226"/>
            <a:ext cx="9991492" cy="998010"/>
          </a:xfrm>
        </p:spPr>
        <p:txBody>
          <a:bodyPr/>
          <a:lstStyle/>
          <a:p>
            <a:pPr algn="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＋學習內容的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，有助擬訂學習目標 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-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擷取自台南市松林國小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1070810</a:t>
            </a:r>
            <a:endParaRPr lang="zh-TW" altLang="en-US" sz="1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38B46FB-C17E-43CC-A16F-9A3C2740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xmlns="" id="{EAA51DDF-F436-4E9A-A1F1-41BDBEBEC4C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15615" y="995713"/>
          <a:ext cx="8960770" cy="572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99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15" y="1481737"/>
            <a:ext cx="1734532" cy="146885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10710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苗栗縣校長總綱種子講師</a:t>
            </a:r>
            <a:endParaRPr lang="zh-TW" altLang="en-US" sz="18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t>79</a:t>
            </a:fld>
            <a:endParaRPr lang="zh-TW" altLang="en-US"/>
          </a:p>
        </p:txBody>
      </p:sp>
      <p:pic>
        <p:nvPicPr>
          <p:cNvPr id="6" name="圖片 5" descr="一張含有 文字 的圖片&#10;&#10;自動產生的描述">
            <a:hlinkClick r:id="rId2" action="ppaction://hlinkfile"/>
            <a:extLst>
              <a:ext uri="{FF2B5EF4-FFF2-40B4-BE49-F238E27FC236}">
                <a16:creationId xmlns="" xmlns:a16="http://schemas.microsoft.com/office/drawing/2014/main" id="{135DA9FE-3B21-440D-9DD9-6424D8202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37" y="1"/>
            <a:ext cx="1033636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90A5F8E-D5B0-498B-8DCD-8D566665193B}"/>
              </a:ext>
            </a:extLst>
          </p:cNvPr>
          <p:cNvSpPr/>
          <p:nvPr/>
        </p:nvSpPr>
        <p:spPr>
          <a:xfrm>
            <a:off x="1922347" y="171414"/>
            <a:ext cx="5030544" cy="6686587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30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2" y="78055"/>
            <a:ext cx="4261370" cy="67859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55" y="78055"/>
            <a:ext cx="3805880" cy="67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2676" t="26375" r="62689" b="12457"/>
          <a:stretch/>
        </p:blipFill>
        <p:spPr>
          <a:xfrm>
            <a:off x="1225697" y="223328"/>
            <a:ext cx="9236355" cy="64498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2895" y="416427"/>
            <a:ext cx="4965987" cy="61326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6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11"/>
            <a:ext cx="10515600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530287"/>
              </p:ext>
            </p:extLst>
          </p:nvPr>
        </p:nvGraphicFramePr>
        <p:xfrm>
          <a:off x="320494" y="765291"/>
          <a:ext cx="11429548" cy="5769623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032818"/>
                <a:gridCol w="530352"/>
                <a:gridCol w="1133856"/>
                <a:gridCol w="1316736"/>
                <a:gridCol w="1399032"/>
                <a:gridCol w="1335024"/>
                <a:gridCol w="1880327"/>
                <a:gridCol w="1676689"/>
                <a:gridCol w="1124714"/>
              </a:tblGrid>
              <a:tr h="20829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課程架構脈絡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82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教學期程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節數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單元與活動名稱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學習重點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學習活動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學習評量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表現任務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自編自選教材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或學習單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4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學習表現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校訂或相關領域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759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六上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1~7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圖書小館長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˙綜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2c-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Ⅲ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分析與判讀各類資源，規劃策略以解決日常生活的問題。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˙各類型實體報紙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˙國語日報網站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˙智慧財產權宣導影片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能運用網路資訊進行資料檢索及學習。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1800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2000" algn="l"/>
                          <a:tab pos="1440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規劃設計小小圖書館，並為同學介紹自己的設計</a:t>
                      </a: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報熱線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認識報紙索引，應用國語日報網站進行主題搜尋及新聞檢索。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網路著作你我他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觀賞影片並檢視自己的網路資源運用行為。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能完成小小圖書館設計。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需兼顧各項功能性及分類排架</a:t>
                      </a:r>
                      <a:r>
                        <a:rPr 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於國語日報網站進行主題及新聞檢索</a:t>
                      </a: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能說出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種自己的網路資源運用行為，並檢視其正當性。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教育部圖書館資訊利用教案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六上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8~14 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筆記</a:t>
                      </a:r>
                      <a:r>
                        <a:rPr lang="zh-TW" sz="1400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˙國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Ⅲ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因應不同的目的，運用不同的閱讀策略。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˙共讀書籍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˙自選書籍一本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能找出文本的閱讀重點並摘要。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全班共同進行「筆記方格表」的使用方法及練習。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運用「筆記方格表」進行閱讀紀錄。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能完成一份閱讀筆記。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教育部圖書館資訊利用教案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90A5F8E-D5B0-498B-8DCD-8D566665193B}"/>
              </a:ext>
            </a:extLst>
          </p:cNvPr>
          <p:cNvSpPr/>
          <p:nvPr/>
        </p:nvSpPr>
        <p:spPr>
          <a:xfrm>
            <a:off x="2836911" y="917818"/>
            <a:ext cx="4304554" cy="5617095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AB28AE-2614-4A30-B51B-D5959315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353961"/>
            <a:ext cx="2511088" cy="6002389"/>
          </a:xfrm>
          <a:solidFill>
            <a:srgbClr val="4472C4"/>
          </a:solidFill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pPr marL="88898"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Step8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學習活動與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5F669FA-57D7-4E2D-873F-339E1C1E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1" y="979714"/>
            <a:ext cx="8770374" cy="5376636"/>
          </a:xfrm>
        </p:spPr>
        <p:txBody>
          <a:bodyPr>
            <a:normAutofit/>
          </a:bodyPr>
          <a:lstStyle/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與學習目標緊密連結，設計活動及流程</a:t>
            </a: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（從學生學習觀點敘寫）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概略描述相關內容、方法策略、學習鷹架、表單工具等。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lnSpc>
                <a:spcPct val="110000"/>
              </a:lnSpc>
              <a:spcBef>
                <a:spcPts val="1200"/>
              </a:spcBef>
            </a:pPr>
            <a:r>
              <a:rPr lang="zh-TW" altLang="en-US" sz="4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設定在何處？用何證據（</a:t>
            </a:r>
            <a:r>
              <a:rPr lang="zh-TW" altLang="en-US" sz="4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評量方式及內容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）檢視</a:t>
            </a: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學習目標的達成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84915B6-9088-4BE6-A0F0-7CB6B572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xmlns="" id="{0AAAB798-000D-4639-81B1-ABBC6EFAFAAD}"/>
              </a:ext>
            </a:extLst>
          </p:cNvPr>
          <p:cNvGrpSpPr/>
          <p:nvPr/>
        </p:nvGrpSpPr>
        <p:grpSpPr>
          <a:xfrm>
            <a:off x="3515849" y="501650"/>
            <a:ext cx="939315" cy="132435"/>
            <a:chOff x="10811887" y="2519530"/>
            <a:chExt cx="2273141" cy="320492"/>
          </a:xfrm>
        </p:grpSpPr>
        <p:sp>
          <p:nvSpPr>
            <p:cNvPr id="16" name="Oval 38">
              <a:extLst>
                <a:ext uri="{FF2B5EF4-FFF2-40B4-BE49-F238E27FC236}">
                  <a16:creationId xmlns:a16="http://schemas.microsoft.com/office/drawing/2014/main" xmlns="" id="{C98EE392-C5ED-4087-B1E8-E3AA5883B21A}"/>
                </a:ext>
              </a:extLst>
            </p:cNvPr>
            <p:cNvSpPr/>
            <p:nvPr/>
          </p:nvSpPr>
          <p:spPr>
            <a:xfrm>
              <a:off x="10811887" y="2519530"/>
              <a:ext cx="320492" cy="320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39">
              <a:extLst>
                <a:ext uri="{FF2B5EF4-FFF2-40B4-BE49-F238E27FC236}">
                  <a16:creationId xmlns:a16="http://schemas.microsoft.com/office/drawing/2014/main" xmlns="" id="{C93ECEDF-ADD4-41F6-B7BD-ED60E9E755A6}"/>
                </a:ext>
              </a:extLst>
            </p:cNvPr>
            <p:cNvSpPr/>
            <p:nvPr/>
          </p:nvSpPr>
          <p:spPr>
            <a:xfrm>
              <a:off x="11188410" y="2519530"/>
              <a:ext cx="320492" cy="320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40">
              <a:extLst>
                <a:ext uri="{FF2B5EF4-FFF2-40B4-BE49-F238E27FC236}">
                  <a16:creationId xmlns:a16="http://schemas.microsoft.com/office/drawing/2014/main" xmlns="" id="{07AFED5D-CED1-491C-ACD1-5A255DA5862A}"/>
                </a:ext>
              </a:extLst>
            </p:cNvPr>
            <p:cNvSpPr/>
            <p:nvPr/>
          </p:nvSpPr>
          <p:spPr>
            <a:xfrm>
              <a:off x="11583610" y="2519530"/>
              <a:ext cx="320492" cy="320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41">
              <a:extLst>
                <a:ext uri="{FF2B5EF4-FFF2-40B4-BE49-F238E27FC236}">
                  <a16:creationId xmlns:a16="http://schemas.microsoft.com/office/drawing/2014/main" xmlns="" id="{E36B0328-922C-4806-8788-31DC7E663B56}"/>
                </a:ext>
              </a:extLst>
            </p:cNvPr>
            <p:cNvSpPr/>
            <p:nvPr/>
          </p:nvSpPr>
          <p:spPr>
            <a:xfrm>
              <a:off x="11992813" y="2519530"/>
              <a:ext cx="320492" cy="320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xmlns="" id="{6AAE9971-594B-4AA1-A774-510FA3BD7121}"/>
                </a:ext>
              </a:extLst>
            </p:cNvPr>
            <p:cNvSpPr/>
            <p:nvPr/>
          </p:nvSpPr>
          <p:spPr>
            <a:xfrm>
              <a:off x="12369336" y="2519530"/>
              <a:ext cx="320492" cy="3204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43">
              <a:extLst>
                <a:ext uri="{FF2B5EF4-FFF2-40B4-BE49-F238E27FC236}">
                  <a16:creationId xmlns:a16="http://schemas.microsoft.com/office/drawing/2014/main" xmlns="" id="{63338885-A7E1-42F6-B105-73A02BB0C08B}"/>
                </a:ext>
              </a:extLst>
            </p:cNvPr>
            <p:cNvSpPr/>
            <p:nvPr/>
          </p:nvSpPr>
          <p:spPr>
            <a:xfrm>
              <a:off x="12764536" y="2519530"/>
              <a:ext cx="320492" cy="3204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9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18F2C71-C406-48A4-A38D-A4213147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學習活動與學習評量的規劃檢核</a:t>
            </a:r>
          </a:p>
        </p:txBody>
      </p:sp>
      <p:graphicFrame>
        <p:nvGraphicFramePr>
          <p:cNvPr id="6" name="內容版面配置區 2">
            <a:extLst>
              <a:ext uri="{FF2B5EF4-FFF2-40B4-BE49-F238E27FC236}">
                <a16:creationId xmlns:a16="http://schemas.microsoft.com/office/drawing/2014/main" xmlns="" id="{06393C73-08DF-4A26-A07D-0EECB077F88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22155E1-69D3-4591-88E7-843C3005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C43862D-E695-4545-88C2-9979944A62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83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15" y="1481737"/>
            <a:ext cx="1734532" cy="146885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10710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苗栗縣校長總綱種子講師</a:t>
            </a:r>
            <a:endParaRPr lang="zh-TW" altLang="en-US" sz="18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t>84</a:t>
            </a:fld>
            <a:endParaRPr lang="zh-TW" altLang="en-US"/>
          </a:p>
        </p:txBody>
      </p:sp>
      <p:pic>
        <p:nvPicPr>
          <p:cNvPr id="6" name="圖片 5" descr="一張含有 文字 的圖片&#10;&#10;自動產生的描述">
            <a:hlinkClick r:id="rId2" action="ppaction://hlinkfile"/>
            <a:extLst>
              <a:ext uri="{FF2B5EF4-FFF2-40B4-BE49-F238E27FC236}">
                <a16:creationId xmlns="" xmlns:a16="http://schemas.microsoft.com/office/drawing/2014/main" id="{135DA9FE-3B21-440D-9DD9-6424D8202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37" y="1"/>
            <a:ext cx="1033636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90A5F8E-D5B0-498B-8DCD-8D566665193B}"/>
              </a:ext>
            </a:extLst>
          </p:cNvPr>
          <p:cNvSpPr/>
          <p:nvPr/>
        </p:nvSpPr>
        <p:spPr>
          <a:xfrm>
            <a:off x="8521830" y="136526"/>
            <a:ext cx="3670169" cy="6721474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9905C9-1FED-4F47-B6B9-00537F1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11"/>
            <a:ext cx="10515600" cy="5938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CE3BF77-2248-4412-A752-123F71A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52033"/>
              </p:ext>
            </p:extLst>
          </p:nvPr>
        </p:nvGraphicFramePr>
        <p:xfrm>
          <a:off x="320494" y="765291"/>
          <a:ext cx="11429548" cy="5769623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032818"/>
                <a:gridCol w="530352"/>
                <a:gridCol w="1133856"/>
                <a:gridCol w="1316736"/>
                <a:gridCol w="1399032"/>
                <a:gridCol w="1335024"/>
                <a:gridCol w="1880327"/>
                <a:gridCol w="1676689"/>
                <a:gridCol w="1124714"/>
              </a:tblGrid>
              <a:tr h="20829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課程架構脈絡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82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教學期程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節數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單元與活動名稱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學習重點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學習活動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學習評量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表現任務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自編自選教材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或學習單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4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學習表現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校訂或相關領域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759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六上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1~7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圖書小館長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˙綜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2c-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Ⅲ</a:t>
                      </a: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分析與判讀各類資源，規劃策略以解決日常生活的問題。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˙各類型實體報紙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˙國語日報網站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˙智慧財產權宣導影片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能運用網路資訊進行資料檢索及學習。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1800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2000" algn="l"/>
                          <a:tab pos="1440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規劃設計小小圖書館，並為同學介紹自己的設計</a:t>
                      </a: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報熱線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認識報紙索引，應用國語日報網站進行主題搜尋及新聞檢索。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網路著作你我他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觀賞影片並檢視自己的網路資源運用行為。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能完成小小圖書館設計。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需兼顧各項功能性及分類排架</a:t>
                      </a:r>
                      <a:r>
                        <a:rPr 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於國語日報網站進行主題及新聞檢索</a:t>
                      </a:r>
                      <a:r>
                        <a:rPr 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2400" algn="l"/>
                        </a:tabLs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能說出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種自己的網路資源運用行為，並檢視其正當性。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教育部圖書館資訊利用教案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423" marR="36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六上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8~14 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筆記</a:t>
                      </a:r>
                      <a:r>
                        <a:rPr lang="zh-TW" sz="1400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閱讀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˙國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Ⅲ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因應不同的目的，運用不同的閱讀策略。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˙共讀書籍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˙自選書籍一本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能找出文本的閱讀重點並摘要。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全班共同進行「筆記方格表」的使用方法及練習。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運用「筆記方格表」進行閱讀紀錄。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能完成一份閱讀筆記。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教育部圖書館資訊利用教案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90A5F8E-D5B0-498B-8DCD-8D566665193B}"/>
              </a:ext>
            </a:extLst>
          </p:cNvPr>
          <p:cNvSpPr/>
          <p:nvPr/>
        </p:nvSpPr>
        <p:spPr>
          <a:xfrm>
            <a:off x="6951710" y="1011099"/>
            <a:ext cx="4917201" cy="5617095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ãGO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5" y="2497582"/>
            <a:ext cx="6915048" cy="3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776601" y="827984"/>
            <a:ext cx="6054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終點線就在前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en-US" altLang="zh-TW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408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23" y="0"/>
            <a:ext cx="560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4866</Words>
  <Application>Microsoft Office PowerPoint</Application>
  <PresentationFormat>寬螢幕</PresentationFormat>
  <Paragraphs>985</Paragraphs>
  <Slides>86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86</vt:i4>
      </vt:variant>
    </vt:vector>
  </HeadingPairs>
  <TitlesOfParts>
    <vt:vector size="120" baseType="lpstr">
      <vt:lpstr>Adobe Gothic Std B</vt:lpstr>
      <vt:lpstr>等线</vt:lpstr>
      <vt:lpstr>等线 Light</vt:lpstr>
      <vt:lpstr>方正姚体</vt:lpstr>
      <vt:lpstr>Helvetica Neue Light</vt:lpstr>
      <vt:lpstr>Lato Light</vt:lpstr>
      <vt:lpstr>Microsoft JhengHei Light</vt:lpstr>
      <vt:lpstr>Roboto Light</vt:lpstr>
      <vt:lpstr>華康中特圓體</vt:lpstr>
      <vt:lpstr>華康墨字體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Georgia</vt:lpstr>
      <vt:lpstr>Helvetica</vt:lpstr>
      <vt:lpstr>Rockwell</vt:lpstr>
      <vt:lpstr>Rockwell Condensed</vt:lpstr>
      <vt:lpstr>Source Sans Pro Black</vt:lpstr>
      <vt:lpstr>Times New Roman</vt:lpstr>
      <vt:lpstr>Tw Cen MT</vt:lpstr>
      <vt:lpstr>Wingdings</vt:lpstr>
      <vt:lpstr>木刻字型</vt:lpstr>
      <vt:lpstr>Office Theme</vt:lpstr>
      <vt:lpstr>2_Office 佈景主題</vt:lpstr>
      <vt:lpstr>1_Office Theme</vt:lpstr>
      <vt:lpstr>8_Office 佈景主題</vt:lpstr>
      <vt:lpstr>2_Office Theme</vt:lpstr>
      <vt:lpstr>3_Office Theme</vt:lpstr>
      <vt:lpstr>3_Office 佈景主題</vt:lpstr>
      <vt:lpstr>4_Office 佈景主題</vt:lpstr>
      <vt:lpstr>新課綱大補帖</vt:lpstr>
      <vt:lpstr>公開課之素養導向教案撰寫</vt:lpstr>
      <vt:lpstr>什麼是素養導向教學？</vt:lpstr>
      <vt:lpstr>國中教育會考   沒有版本  只有根本</vt:lpstr>
      <vt:lpstr>創造性張力</vt:lpstr>
      <vt:lpstr>落實素養導向教學需做系統思維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彈性學習課程設計</vt:lpstr>
      <vt:lpstr>九年一貫及12年國教新課綱總綱比較</vt:lpstr>
      <vt:lpstr>PowerPoint 簡報</vt:lpstr>
      <vt:lpstr>PowerPoint 簡報</vt:lpstr>
      <vt:lpstr>PowerPoint 簡報</vt:lpstr>
      <vt:lpstr>彈性學習課程中的跨領域統整課程</vt:lpstr>
      <vt:lpstr>PowerPoint 簡報</vt:lpstr>
      <vt:lpstr>彈性學習課程常見問題</vt:lpstr>
      <vt:lpstr>總綱  陸、課程架構 (一)課程類型</vt:lpstr>
      <vt:lpstr>第一類，統整性主題專題議題探究課程，前提須為”跨領域</vt:lpstr>
      <vt:lpstr>生活課程，是跨領域嗎?</vt:lpstr>
      <vt:lpstr>閱讀理解跨領域嗎？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彈性學習課程設計實作 中系統</vt:lpstr>
      <vt:lpstr>PowerPoint 簡報</vt:lpstr>
      <vt:lpstr>中系統--學校主題之各年級縱向連貫</vt:lpstr>
      <vt:lpstr>PowerPoint 簡報</vt:lpstr>
      <vt:lpstr>PowerPoint 簡報</vt:lpstr>
      <vt:lpstr>PowerPoint 簡報</vt:lpstr>
      <vt:lpstr>PowerPoint 簡報</vt:lpstr>
      <vt:lpstr>PowerPoint 簡報</vt:lpstr>
      <vt:lpstr>彈性學習課程設計實作小系統</vt:lpstr>
      <vt:lpstr>建議版式 ︵橫式 ，半開海報紙︶</vt:lpstr>
      <vt:lpstr>整體完成參考示例 —台南市松林國小1070810</vt:lpstr>
      <vt:lpstr>PowerPoint 簡報</vt:lpstr>
      <vt:lpstr>Step1  主題 發想</vt:lpstr>
      <vt:lpstr>課程的發展</vt:lpstr>
      <vt:lpstr>Step2  設計 理念</vt:lpstr>
      <vt:lpstr>學生素養建構歷程</vt:lpstr>
      <vt:lpstr>PowerPoint 簡報</vt:lpstr>
      <vt:lpstr>跨領域共通概念─大概念示例（取材自藍偉瑩）</vt:lpstr>
      <vt:lpstr>跨領域共通概念的運用示例</vt:lpstr>
      <vt:lpstr>PowerPoint 簡報</vt:lpstr>
      <vt:lpstr>Step3：素養選擇與擷取</vt:lpstr>
      <vt:lpstr>PowerPoint 簡報</vt:lpstr>
      <vt:lpstr>PowerPoint 簡報</vt:lpstr>
      <vt:lpstr>Step4  課程 目標 </vt:lpstr>
      <vt:lpstr>課程目標、學習目標</vt:lpstr>
      <vt:lpstr>PowerPoint 簡報</vt:lpstr>
      <vt:lpstr>Step5  表現 任務 (總結性)</vt:lpstr>
      <vt:lpstr>PowerPoint 簡報</vt:lpstr>
      <vt:lpstr>PowerPoint 簡報</vt:lpstr>
      <vt:lpstr>PowerPoint 簡報</vt:lpstr>
      <vt:lpstr>參考示例 —台南市松林國小1070810</vt:lpstr>
      <vt:lpstr>宜蘭縣利澤國中跨領域主題課程設計-107/08/16</vt:lpstr>
      <vt:lpstr>建議版式 ︵橫式 ，半開海報紙︶</vt:lpstr>
      <vt:lpstr>Step7  子題 學習 目標</vt:lpstr>
      <vt:lpstr>PowerPoint 簡報</vt:lpstr>
      <vt:lpstr>課程目標、學習目標</vt:lpstr>
      <vt:lpstr>學習表現的動詞＋學習內容的名詞，有助擬訂學習目標  - -擷取自台南市松林國小1070810</vt:lpstr>
      <vt:lpstr>參考示例   10710苗栗縣校長總綱種子講師</vt:lpstr>
      <vt:lpstr>PowerPoint 簡報</vt:lpstr>
      <vt:lpstr>參考示例</vt:lpstr>
      <vt:lpstr>Step8  學習活動與 學習評量</vt:lpstr>
      <vt:lpstr>學習活動與學習評量的規劃檢核</vt:lpstr>
      <vt:lpstr>參考示例   10710苗栗縣校長總綱種子講師</vt:lpstr>
      <vt:lpstr>參考示例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仲良 陳</dc:creator>
  <cp:lastModifiedBy>user</cp:lastModifiedBy>
  <cp:revision>67</cp:revision>
  <dcterms:created xsi:type="dcterms:W3CDTF">2018-08-20T09:28:08Z</dcterms:created>
  <dcterms:modified xsi:type="dcterms:W3CDTF">2019-04-12T03:09:02Z</dcterms:modified>
</cp:coreProperties>
</file>