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2" r:id="rId5"/>
    <p:sldId id="260" r:id="rId6"/>
    <p:sldId id="263" r:id="rId7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51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70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71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89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76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31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52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98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86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14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F4E0-6C6A-4159-AC3C-72C2ECA26E3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156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87867"/>
            <a:ext cx="9144000" cy="1540933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2020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</a:t>
            </a:r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36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屆武漢楚才作文競賽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68400" y="1400702"/>
            <a:ext cx="9664700" cy="38443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國小組題目：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20000"/>
              </a:lnSpc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120000"/>
              </a:lnSpc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________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的皺紋</a:t>
            </a:r>
            <a:endParaRPr lang="en-US" altLang="zh-CN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20000"/>
              </a:lnSpc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請補齊題目，然後作文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不可使用詩歌體。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53" y="5600700"/>
            <a:ext cx="2695079" cy="799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2" y="5401733"/>
            <a:ext cx="1028099" cy="11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0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87867"/>
            <a:ext cx="9144000" cy="1540933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2020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</a:t>
            </a:r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36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屆武漢楚才作文競賽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0950" y="1058333"/>
            <a:ext cx="9690100" cy="44577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l">
              <a:lnSpc>
                <a:spcPct val="1200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國小組題目：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200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洋蔥、蘿蔔和番茄，不相信世界上有南瓜這種東西，認為那只是一種空想。南瓜不說話，默默地成長著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200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在蔬菜大賽中，南瓜勝出。比賽主辦單位安排了一場演講。請你以南瓜的身分，寫一份演講稿，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題目自擬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20000"/>
              </a:lnSpc>
            </a:pPr>
            <a:endParaRPr lang="en-US" altLang="zh-CN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不可使用詩歌體。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53" y="5880100"/>
            <a:ext cx="2695079" cy="799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2" y="5668433"/>
            <a:ext cx="1028099" cy="11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1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87867"/>
            <a:ext cx="9144000" cy="1540933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2020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</a:t>
            </a:r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36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屆武漢楚才作文競賽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1400703"/>
            <a:ext cx="9144000" cy="3560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l"/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國中組題目：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000" dirty="0"/>
          </a:p>
          <a:p>
            <a:pPr algn="l"/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   如果有一天我變得很有錢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   很多人都曾經這麼夢想過，你有嗎？怎麼有錢的？有錢後發生了什麼？你會怎麼支配你的財富？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請據此展開作文，</a:t>
            </a:r>
            <a:r>
              <a:rPr lang="zh-TW" altLang="en-US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題目自擬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CN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不可使用詩歌體。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53" y="5600700"/>
            <a:ext cx="2695079" cy="799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2" y="5401733"/>
            <a:ext cx="1028099" cy="11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2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87867"/>
            <a:ext cx="9144000" cy="1540933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2020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</a:t>
            </a:r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36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屆武漢楚才作文競賽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4553" y="1206499"/>
            <a:ext cx="9855200" cy="419523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l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國中組題目：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/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知名作家</a:t>
            </a: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路遙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說：人們寧願去關心一個蹩腳電影演員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明星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的吃喝拉撒和雞毛蒜皮，而不願瞭解一個普通人（身邊人）波濤洶湧的內心世界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對此，你有什麼觀察、感觸和思考？請由此展開作文，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題目自擬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CN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不可使用詩歌體。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53" y="5626100"/>
            <a:ext cx="2695079" cy="799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2" y="5452533"/>
            <a:ext cx="1028099" cy="11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3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87867"/>
            <a:ext cx="9144000" cy="1540933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2020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</a:t>
            </a:r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36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屆武漢楚才作文競賽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1400703"/>
            <a:ext cx="9144000" cy="3560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l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高中職組題目：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/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春雨來臨。有人說：細無聲是一種美德；有人說：就應該劈里啪啦地下。你覺得呢？請據此展開作文，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題目自擬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不可使用詩歌體。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53" y="5600700"/>
            <a:ext cx="2695079" cy="799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2" y="5401733"/>
            <a:ext cx="1028099" cy="11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38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87867"/>
            <a:ext cx="9144000" cy="1540933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2020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</a:t>
            </a:r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36</a:t>
            </a:r>
            <a:r>
              <a:rPr lang="zh-TW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屆武漢楚才作文競賽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68400" y="1131813"/>
            <a:ext cx="9855200" cy="54383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 algn="l">
              <a:lnSpc>
                <a:spcPct val="110000"/>
              </a:lnSpc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高中職組題目：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10000"/>
              </a:lnSpc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  「雲吸貓」是一個新的詞彙。「吸貓」指非常喜歡貓的人，會用親貓抱貓甚至聞一聞貓身上的味道等動作來表達對貓咪的喜愛，並且獲得滿足感。「雲吸貓」則是指無法養貓的人，透過在網路上關注其他養貓的人，瀏覽各種貓咪生活圖文、影片來愉悅自己的心情。「雲」就是網路的意思。與之類似的現象，被統稱為「雲生活」，像是「雲健身」、「雲旅遊」、「雲電玩」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10000"/>
              </a:lnSpc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  對此，有人說，「雲生活」是現實生活的補充，也是精神世界的延伸，可以讓人更好地排解孤獨與壓力。也有人說，「雲生活」會讓人沉浸於虛無的滿足感中，加深與現實世界的隔閡，進而失去真正的行動力。</a:t>
            </a:r>
          </a:p>
          <a:p>
            <a:pPr algn="l">
              <a:lnSpc>
                <a:spcPct val="110000"/>
              </a:lnSpc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</a:p>
          <a:p>
            <a:pPr algn="l">
              <a:lnSpc>
                <a:spcPct val="110000"/>
              </a:lnSpc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  請談談你對「雲生活」的感受、看法。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10000"/>
              </a:lnSpc>
            </a:pPr>
            <a:endParaRPr lang="en-US" altLang="zh-CN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20000"/>
              </a:lnSpc>
            </a:pPr>
            <a:r>
              <a:rPr lang="en-US" altLang="zh-CN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4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題目自擬。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不可使用詩歌體。</a:t>
            </a:r>
            <a:endParaRPr lang="en-US" altLang="zh-TW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34ED489-C8CC-437C-99EE-B3D72770C89E}"/>
              </a:ext>
            </a:extLst>
          </p:cNvPr>
          <p:cNvSpPr/>
          <p:nvPr/>
        </p:nvSpPr>
        <p:spPr>
          <a:xfrm>
            <a:off x="7073900" y="5340428"/>
            <a:ext cx="4978400" cy="146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053" y="5735187"/>
            <a:ext cx="2695079" cy="799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2" y="5568460"/>
            <a:ext cx="1028099" cy="11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8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565</Words>
  <Application>Microsoft Office PowerPoint</Application>
  <PresentationFormat>寬螢幕</PresentationFormat>
  <Paragraphs>42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Adobe 黑体 Std R</vt:lpstr>
      <vt:lpstr>標楷體</vt:lpstr>
      <vt:lpstr>Arial</vt:lpstr>
      <vt:lpstr>Calibri</vt:lpstr>
      <vt:lpstr>Calibri Light</vt:lpstr>
      <vt:lpstr>Office 佈景主題</vt:lpstr>
      <vt:lpstr>2020 第36屆武漢楚才作文競賽 </vt:lpstr>
      <vt:lpstr>2020 第36屆武漢楚才作文競賽 </vt:lpstr>
      <vt:lpstr>2020 第36屆武漢楚才作文競賽 </vt:lpstr>
      <vt:lpstr>2020 第36屆武漢楚才作文競賽 </vt:lpstr>
      <vt:lpstr>2020 第36屆武漢楚才作文競賽 </vt:lpstr>
      <vt:lpstr>2020 第36屆武漢楚才作文競賽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第35屆武漢國際楚才作文競賽賽題 </dc:title>
  <dc:creator>Will</dc:creator>
  <cp:lastModifiedBy>lanniwang</cp:lastModifiedBy>
  <cp:revision>55</cp:revision>
  <cp:lastPrinted>2020-04-21T10:54:20Z</cp:lastPrinted>
  <dcterms:created xsi:type="dcterms:W3CDTF">2019-03-11T08:42:04Z</dcterms:created>
  <dcterms:modified xsi:type="dcterms:W3CDTF">2020-04-21T11:29:45Z</dcterms:modified>
</cp:coreProperties>
</file>