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</p:sldIdLst>
  <p:sldSz cx="6858000" cy="9144000" type="overhead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443" y="-115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9828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4588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8076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4578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9932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587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1402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4690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3935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2093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3120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B5F0-BE7B-4A58-BB04-C7724B859262}" type="datetimeFigureOut">
              <a:rPr lang="zh-TW" altLang="en-US" smtClean="0"/>
              <a:pPr/>
              <a:t>2017/4/7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119B-25CB-4A50-9D6E-3F86521196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530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1827" y="0"/>
            <a:ext cx="6919827" cy="9144000"/>
          </a:xfrm>
        </p:spPr>
      </p:pic>
      <p:sp>
        <p:nvSpPr>
          <p:cNvPr id="8" name="文字方塊 7"/>
          <p:cNvSpPr txBox="1"/>
          <p:nvPr/>
        </p:nvSpPr>
        <p:spPr>
          <a:xfrm>
            <a:off x="197406" y="5933551"/>
            <a:ext cx="63696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國樂團簡介：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永康國小國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樂團成立至今，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曾在國內台南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美學館、永康社教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館、台南縣南區文化中心、新化演藝廳，也曾到國外的美國─關島、西澳─柏斯、日本─大阪、九州、福岡、中國─山東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等地演出，廣受好評，國樂團師資陣容由南瀛民族樂團─楊正安老師所指導帶領，因而創下許多佳績，國樂團的成立也讓孩子們擁有更多的舞台發揮空間，除了學習音樂以外，也能增進他們的自信與自主能力。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4977" y="380317"/>
            <a:ext cx="5457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 smtClean="0"/>
              <a:t>藝 術 才 能 班  </a:t>
            </a:r>
            <a:r>
              <a:rPr lang="en-US" altLang="zh-TW" sz="2800" b="1" dirty="0" smtClean="0"/>
              <a:t>– </a:t>
            </a:r>
            <a:r>
              <a:rPr lang="zh-TW" altLang="en-US" sz="2800" b="1" dirty="0" smtClean="0"/>
              <a:t> 國 樂 團</a:t>
            </a:r>
            <a:endParaRPr lang="en-US" altLang="zh-TW" sz="2800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393558" y="849213"/>
            <a:ext cx="3417923" cy="64633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TW" altLang="en-US" sz="1600" b="1" dirty="0" smtClean="0">
                <a:solidFill>
                  <a:srgbClr val="C0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開 始 招 生 囉！</a:t>
            </a:r>
            <a:endParaRPr lang="zh-TW" altLang="en-US" sz="3600" dirty="0">
              <a:solidFill>
                <a:srgbClr val="0033CC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 rot="21106614">
            <a:off x="3361559" y="775902"/>
            <a:ext cx="3025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免學費體驗</a:t>
            </a:r>
            <a:endParaRPr lang="en-US" altLang="zh-TW" sz="3600" b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59362" y="1411586"/>
            <a:ext cx="629768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國樂營時間：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第一期：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22.29.5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週六下午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13:00-16:00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小時。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第二期：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23.30.5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週日上午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9:00-12:00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小時。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兩期依人數考慮是否併班，詳細以電話通知為主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&gt;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招生對象：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到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五年級的學生。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無音樂基礎可報名唷 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上課內容：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第一堂：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音樂基礎節奏訓練。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第二堂：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欣賞國樂樂器介紹、選擇樂器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、樂器體驗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第三堂：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樂器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基本指導教學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報名時間請於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 </a:t>
            </a:r>
            <a:r>
              <a:rPr lang="en-US" altLang="zh-TW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號前將回條繳交至活動組錢組長處。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聯絡電話：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2324462-921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錢組長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2324462-920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朱主任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上課地點：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國樂教室。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校門口右轉禮堂隔壁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&gt;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3886" y="28824"/>
            <a:ext cx="6036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latin typeface="+mn-ea"/>
              </a:rPr>
              <a:t>台南市永康區  </a:t>
            </a:r>
            <a:r>
              <a:rPr lang="en-US" altLang="zh-TW" sz="2400" b="1" dirty="0" smtClean="0">
                <a:latin typeface="+mn-ea"/>
              </a:rPr>
              <a:t>- </a:t>
            </a:r>
            <a:r>
              <a:rPr lang="zh-TW" altLang="en-US" sz="2400" b="1" dirty="0" smtClean="0">
                <a:latin typeface="+mn-ea"/>
              </a:rPr>
              <a:t>永 康 國 小</a:t>
            </a:r>
            <a:endParaRPr lang="zh-TW" altLang="en-US" sz="2400" b="1" dirty="0">
              <a:latin typeface="+mn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80490">
            <a:off x="199914" y="92688"/>
            <a:ext cx="965316" cy="692661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59362" y="7849102"/>
            <a:ext cx="687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----------------------------------------------------------------------------------------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102519" y="8008954"/>
            <a:ext cx="226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回              條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27658" y="8206898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參加學生      年級：      班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458440" y="820689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姓名：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55717" y="849777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連絡電話：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089979" y="851437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手機：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99132">
            <a:off x="393889" y="1476985"/>
            <a:ext cx="1007524" cy="1423128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0843" y="5051537"/>
            <a:ext cx="722138" cy="945920"/>
          </a:xfrm>
          <a:prstGeom prst="rect">
            <a:avLst/>
          </a:prstGeom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38715">
            <a:off x="5737071" y="3576707"/>
            <a:ext cx="654571" cy="109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96238" y="8786631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我想報名 □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第一期國樂營        □第二期國樂營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67465">
            <a:off x="5756804" y="2119571"/>
            <a:ext cx="717579" cy="77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01296">
            <a:off x="5703930" y="1240796"/>
            <a:ext cx="610913" cy="916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696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329</Words>
  <Application>Microsoft Office PowerPoint</Application>
  <PresentationFormat>投影片</PresentationFormat>
  <Paragraphs>26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ms10406</dc:creator>
  <cp:lastModifiedBy>tea</cp:lastModifiedBy>
  <cp:revision>35</cp:revision>
  <dcterms:created xsi:type="dcterms:W3CDTF">2017-03-26T02:53:33Z</dcterms:created>
  <dcterms:modified xsi:type="dcterms:W3CDTF">2017-04-07T04:01:14Z</dcterms:modified>
</cp:coreProperties>
</file>