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60" r:id="rId2"/>
    <p:sldId id="262" r:id="rId3"/>
    <p:sldId id="266" r:id="rId4"/>
    <p:sldId id="269" r:id="rId5"/>
    <p:sldId id="271" r:id="rId6"/>
    <p:sldId id="268" r:id="rId7"/>
    <p:sldId id="270" r:id="rId8"/>
    <p:sldId id="267" r:id="rId9"/>
  </p:sldIdLst>
  <p:sldSz cx="9144000" cy="6858000" type="screen4x3"/>
  <p:notesSz cx="6858000" cy="9144000"/>
  <p:embeddedFontLst>
    <p:embeddedFont>
      <p:font typeface="華康POP3體W12" panose="040B0C09000000000000" pitchFamily="81" charset="-120"/>
      <p:regular r:id="rId11"/>
    </p:embeddedFont>
    <p:embeddedFont>
      <p:font typeface="華康POP1體W7" panose="040B0709000000000000" pitchFamily="81" charset="-12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6600"/>
    <a:srgbClr val="FFCC99"/>
    <a:srgbClr val="666666"/>
    <a:srgbClr val="3399CC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886B4-2B1C-420C-9093-E10C01D288C7}" type="datetimeFigureOut">
              <a:rPr lang="zh-TW" altLang="en-US" smtClean="0"/>
              <a:t>2019/10/27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2B621-5092-45F3-A29F-D9E6E8A3C8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50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B621-5092-45F3-A29F-D9E6E8A3C84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61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2211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6A7E222-434F-4332-A95D-23A3862F71C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37A41-1C53-4695-BD67-E979DE4E650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0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11B7-1ED2-4D3B-9778-9DED04046DA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329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6BD79-58F3-41AD-9353-C4F5F4AD390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000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CC127-109A-423E-A2DE-741F06AE8BD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484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34777-825E-4F36-A887-EC46B73B8CD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526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F9EFA-0F85-460D-A282-2B211E82F5D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191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78970-2AEE-4CEA-9CDB-788B17DC0A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776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78307-FE75-4436-A708-7D4905B579E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675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09F6A-BE89-4544-8CB5-C30336D87F1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358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E748D-9CA1-4583-9CDA-341254B9DDB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179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D44C99-62B7-4986-995E-0CB06BC8035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80528" y="5400334"/>
            <a:ext cx="9433048" cy="1470025"/>
          </a:xfrm>
        </p:spPr>
        <p:txBody>
          <a:bodyPr/>
          <a:lstStyle/>
          <a:p>
            <a:r>
              <a:rPr lang="zh-TW" altLang="en-US" sz="6000" dirty="0" smtClean="0">
                <a:solidFill>
                  <a:srgbClr val="0000CC"/>
                </a:solidFill>
                <a:latin typeface="華康POP3體W12" panose="040B0C09000000000000" pitchFamily="81" charset="-120"/>
                <a:ea typeface="華康POP3體W12" panose="040B0C09000000000000" pitchFamily="81" charset="-120"/>
              </a:rPr>
              <a:t>學生自我傷害預防宣導</a:t>
            </a:r>
            <a:endParaRPr lang="zh-TW" altLang="en-US" sz="6000" dirty="0">
              <a:solidFill>
                <a:srgbClr val="0000CC"/>
              </a:solidFill>
              <a:latin typeface="華康POP3體W12" panose="040B0C09000000000000" pitchFamily="81" charset="-120"/>
              <a:ea typeface="華康POP3體W12" panose="040B0C09000000000000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5857875" cy="6857999"/>
          </a:xfrm>
          <a:prstGeom prst="rect">
            <a:avLst/>
          </a:prstGeom>
        </p:spPr>
      </p:pic>
      <p:cxnSp>
        <p:nvCxnSpPr>
          <p:cNvPr id="4" name="直線接點 3"/>
          <p:cNvCxnSpPr/>
          <p:nvPr/>
        </p:nvCxnSpPr>
        <p:spPr>
          <a:xfrm flipV="1">
            <a:off x="2818183" y="5013176"/>
            <a:ext cx="3842049" cy="45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2273897" y="5356786"/>
            <a:ext cx="3018183" cy="164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0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208912" cy="54663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80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645072" cy="56886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橢圓 3"/>
          <p:cNvSpPr/>
          <p:nvPr/>
        </p:nvSpPr>
        <p:spPr>
          <a:xfrm>
            <a:off x="5453298" y="2913792"/>
            <a:ext cx="260629" cy="2434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341679" y="3255763"/>
            <a:ext cx="260629" cy="2434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460732" y="3556845"/>
            <a:ext cx="260629" cy="2434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4590937" y="3846778"/>
            <a:ext cx="260629" cy="2434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579786" y="4147860"/>
            <a:ext cx="260629" cy="2434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90937" y="5002479"/>
            <a:ext cx="286537" cy="274344"/>
          </a:xfrm>
          <a:prstGeom prst="rect">
            <a:avLst/>
          </a:prstGeom>
          <a:ln>
            <a:noFill/>
          </a:ln>
        </p:spPr>
      </p:pic>
      <p:sp>
        <p:nvSpPr>
          <p:cNvPr id="10" name="文字方塊 9"/>
          <p:cNvSpPr txBox="1"/>
          <p:nvPr/>
        </p:nvSpPr>
        <p:spPr>
          <a:xfrm>
            <a:off x="4541231" y="451221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453298" y="45255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341679" y="451221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210949" y="45278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073146" y="45255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491880" y="451221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639695" y="54359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546006" y="54359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0</a:t>
            </a:r>
            <a:endParaRPr lang="zh-TW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511850" cy="319677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139293" y="40466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00CC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得分與說明</a:t>
            </a:r>
            <a:endParaRPr lang="zh-TW" altLang="en-US" sz="4000" dirty="0">
              <a:solidFill>
                <a:srgbClr val="0000CC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57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4896544" cy="649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93786"/>
            <a:ext cx="4968552" cy="65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52"/>
          <a:stretch/>
        </p:blipFill>
        <p:spPr>
          <a:xfrm>
            <a:off x="179512" y="332656"/>
            <a:ext cx="8712968" cy="3024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矩形 2"/>
          <p:cNvSpPr/>
          <p:nvPr/>
        </p:nvSpPr>
        <p:spPr>
          <a:xfrm>
            <a:off x="1763688" y="1682679"/>
            <a:ext cx="360040" cy="2341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1547664" y="2204864"/>
            <a:ext cx="2880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V="1">
            <a:off x="1547664" y="2492896"/>
            <a:ext cx="3816424" cy="106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547664" y="2779745"/>
            <a:ext cx="2448272" cy="11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90549"/>
            <a:ext cx="8712968" cy="149887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9" name="直線單箭頭接點 18"/>
          <p:cNvCxnSpPr/>
          <p:nvPr/>
        </p:nvCxnSpPr>
        <p:spPr>
          <a:xfrm flipH="1">
            <a:off x="1403648" y="2779977"/>
            <a:ext cx="954106" cy="1325464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11560" y="5373216"/>
            <a:ext cx="4500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35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佈景主題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台南市永信國民小學簡報模版2</Template>
  <TotalTime>780</TotalTime>
  <Words>17</Words>
  <Application>Microsoft Office PowerPoint</Application>
  <PresentationFormat>如螢幕大小 (4:3)</PresentationFormat>
  <Paragraphs>11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華康POP3體W12</vt:lpstr>
      <vt:lpstr>華康POP1體W7</vt:lpstr>
      <vt:lpstr>新細明體</vt:lpstr>
      <vt:lpstr>Calibri</vt:lpstr>
      <vt:lpstr>Arial</vt:lpstr>
      <vt:lpstr>Office 佈景主題</vt:lpstr>
      <vt:lpstr>學生自我傷害預防宣導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簡報標題</dc:title>
  <dc:creator>USER</dc:creator>
  <cp:lastModifiedBy>ivy</cp:lastModifiedBy>
  <cp:revision>89</cp:revision>
  <dcterms:created xsi:type="dcterms:W3CDTF">2018-03-06T07:00:20Z</dcterms:created>
  <dcterms:modified xsi:type="dcterms:W3CDTF">2019-10-27T15:13:29Z</dcterms:modified>
</cp:coreProperties>
</file>