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2" r:id="rId15"/>
    <p:sldId id="275" r:id="rId16"/>
    <p:sldId id="276" r:id="rId17"/>
    <p:sldId id="274" r:id="rId18"/>
    <p:sldId id="277" r:id="rId19"/>
    <p:sldId id="278" r:id="rId20"/>
    <p:sldId id="279" r:id="rId21"/>
    <p:sldId id="282" r:id="rId22"/>
    <p:sldId id="285" r:id="rId23"/>
    <p:sldId id="284" r:id="rId24"/>
    <p:sldId id="286" r:id="rId25"/>
    <p:sldId id="287" r:id="rId26"/>
    <p:sldId id="280" r:id="rId27"/>
    <p:sldId id="281" r:id="rId28"/>
    <p:sldId id="288" r:id="rId29"/>
    <p:sldId id="289" r:id="rId30"/>
    <p:sldId id="290" r:id="rId31"/>
    <p:sldId id="292" r:id="rId32"/>
    <p:sldId id="293" r:id="rId33"/>
    <p:sldId id="291" r:id="rId34"/>
    <p:sldId id="294" r:id="rId3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60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3B2A-9C51-4622-9224-158AABB7B624}" type="datetimeFigureOut">
              <a:rPr lang="zh-TW" altLang="en-US" smtClean="0"/>
              <a:t>2017/9/8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0F667-676A-4CB4-BC2A-935BF1D513D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9255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3B2A-9C51-4622-9224-158AABB7B624}" type="datetimeFigureOut">
              <a:rPr lang="zh-TW" altLang="en-US" smtClean="0"/>
              <a:t>2017/9/8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0F667-676A-4CB4-BC2A-935BF1D513D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8565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3B2A-9C51-4622-9224-158AABB7B624}" type="datetimeFigureOut">
              <a:rPr lang="zh-TW" altLang="en-US" smtClean="0"/>
              <a:t>2017/9/8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0F667-676A-4CB4-BC2A-935BF1D513D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4390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3B2A-9C51-4622-9224-158AABB7B624}" type="datetimeFigureOut">
              <a:rPr lang="zh-TW" altLang="en-US" smtClean="0"/>
              <a:t>2017/9/8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0F667-676A-4CB4-BC2A-935BF1D513D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1670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3B2A-9C51-4622-9224-158AABB7B624}" type="datetimeFigureOut">
              <a:rPr lang="zh-TW" altLang="en-US" smtClean="0"/>
              <a:t>2017/9/8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0F667-676A-4CB4-BC2A-935BF1D513D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1943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3B2A-9C51-4622-9224-158AABB7B624}" type="datetimeFigureOut">
              <a:rPr lang="zh-TW" altLang="en-US" smtClean="0"/>
              <a:t>2017/9/8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0F667-676A-4CB4-BC2A-935BF1D513D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9826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3B2A-9C51-4622-9224-158AABB7B624}" type="datetimeFigureOut">
              <a:rPr lang="zh-TW" altLang="en-US" smtClean="0"/>
              <a:t>2017/9/8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0F667-676A-4CB4-BC2A-935BF1D513D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6429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3B2A-9C51-4622-9224-158AABB7B624}" type="datetimeFigureOut">
              <a:rPr lang="zh-TW" altLang="en-US" smtClean="0"/>
              <a:t>2017/9/8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0F667-676A-4CB4-BC2A-935BF1D513D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9689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3B2A-9C51-4622-9224-158AABB7B624}" type="datetimeFigureOut">
              <a:rPr lang="zh-TW" altLang="en-US" smtClean="0"/>
              <a:t>2017/9/8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0F667-676A-4CB4-BC2A-935BF1D513D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5342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3B2A-9C51-4622-9224-158AABB7B624}" type="datetimeFigureOut">
              <a:rPr lang="zh-TW" altLang="en-US" smtClean="0"/>
              <a:t>2017/9/8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0F667-676A-4CB4-BC2A-935BF1D513D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3246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3B2A-9C51-4622-9224-158AABB7B624}" type="datetimeFigureOut">
              <a:rPr lang="zh-TW" altLang="en-US" smtClean="0"/>
              <a:t>2017/9/8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0F667-676A-4CB4-BC2A-935BF1D513D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1752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5D3B2A-9C51-4622-9224-158AABB7B624}" type="datetimeFigureOut">
              <a:rPr lang="zh-TW" altLang="en-US" smtClean="0"/>
              <a:t>2017/9/8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0F667-676A-4CB4-BC2A-935BF1D513D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740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ywes.tn.edu.tw/yuwun/modules/tadnews/index.php" TargetMode="Externa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快速成立簡易班級網頁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/>
              <a:t>利用研習時間</a:t>
            </a:r>
            <a:endParaRPr lang="en-US" altLang="zh-TW" dirty="0" smtClean="0"/>
          </a:p>
          <a:p>
            <a:r>
              <a:rPr lang="zh-TW" altLang="en-US" dirty="0"/>
              <a:t>人人都有簡易班網</a:t>
            </a:r>
          </a:p>
        </p:txBody>
      </p:sp>
    </p:spTree>
    <p:extLst>
      <p:ext uri="{BB962C8B-B14F-4D97-AF65-F5344CB8AC3E}">
        <p14:creationId xmlns:p14="http://schemas.microsoft.com/office/powerpoint/2010/main" val="363452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22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467544"/>
            <a:ext cx="9143999" cy="6858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4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3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52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先完成</a:t>
            </a:r>
            <a:r>
              <a:rPr lang="en-US" altLang="zh-TW" dirty="0" smtClean="0"/>
              <a:t>”</a:t>
            </a:r>
            <a:r>
              <a:rPr lang="zh-TW" altLang="en-US" dirty="0" smtClean="0"/>
              <a:t>關於我們</a:t>
            </a:r>
            <a:r>
              <a:rPr lang="en-US" altLang="zh-TW" dirty="0" smtClean="0"/>
              <a:t>“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08509"/>
            <a:ext cx="7532653" cy="5649491"/>
          </a:xfrm>
        </p:spPr>
      </p:pic>
    </p:spTree>
    <p:extLst>
      <p:ext uri="{BB962C8B-B14F-4D97-AF65-F5344CB8AC3E}">
        <p14:creationId xmlns:p14="http://schemas.microsoft.com/office/powerpoint/2010/main" val="75584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讓系統快速加入學生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15517"/>
            <a:ext cx="8496944" cy="637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14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60"/>
          <a:stretch/>
        </p:blipFill>
        <p:spPr>
          <a:xfrm>
            <a:off x="3895796" y="1993176"/>
            <a:ext cx="4964621" cy="483315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5192" y="0"/>
            <a:ext cx="8229600" cy="1143000"/>
          </a:xfrm>
        </p:spPr>
        <p:txBody>
          <a:bodyPr/>
          <a:lstStyle/>
          <a:p>
            <a:r>
              <a:rPr lang="zh-TW" altLang="en-US" dirty="0"/>
              <a:t>馬上有資料唷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6" r="24680"/>
          <a:stretch/>
        </p:blipFill>
        <p:spPr>
          <a:xfrm>
            <a:off x="107504" y="1067972"/>
            <a:ext cx="3530086" cy="4290008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35"/>
          <a:stretch/>
        </p:blipFill>
        <p:spPr>
          <a:xfrm>
            <a:off x="3419872" y="996511"/>
            <a:ext cx="4752528" cy="4878383"/>
          </a:xfrm>
          <a:prstGeom prst="rect">
            <a:avLst/>
          </a:prstGeom>
        </p:spPr>
      </p:pic>
      <p:sp>
        <p:nvSpPr>
          <p:cNvPr id="7" name="向右箭號 6"/>
          <p:cNvSpPr/>
          <p:nvPr/>
        </p:nvSpPr>
        <p:spPr>
          <a:xfrm>
            <a:off x="3275856" y="2924944"/>
            <a:ext cx="122413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向下箭號 13"/>
          <p:cNvSpPr/>
          <p:nvPr/>
        </p:nvSpPr>
        <p:spPr>
          <a:xfrm>
            <a:off x="5029638" y="3435703"/>
            <a:ext cx="306288" cy="20882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899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6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4264555" y="1437486"/>
            <a:ext cx="4862983" cy="5328439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9" t="18404" r="34971" b="37024"/>
          <a:stretch/>
        </p:blipFill>
        <p:spPr>
          <a:xfrm>
            <a:off x="9507" y="260648"/>
            <a:ext cx="3548469" cy="27032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4" t="21119" r="24762" b="7722"/>
          <a:stretch/>
        </p:blipFill>
        <p:spPr bwMode="auto">
          <a:xfrm>
            <a:off x="2895775" y="587236"/>
            <a:ext cx="5850962" cy="4063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向右箭號 3"/>
          <p:cNvSpPr/>
          <p:nvPr/>
        </p:nvSpPr>
        <p:spPr>
          <a:xfrm>
            <a:off x="3947706" y="3669358"/>
            <a:ext cx="336262" cy="2636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向下箭號 4"/>
          <p:cNvSpPr/>
          <p:nvPr/>
        </p:nvSpPr>
        <p:spPr>
          <a:xfrm>
            <a:off x="6371008" y="4126732"/>
            <a:ext cx="73200" cy="13184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682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名單出現了！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600200"/>
            <a:ext cx="6034616" cy="4525963"/>
          </a:xfrm>
        </p:spPr>
      </p:pic>
    </p:spTree>
    <p:extLst>
      <p:ext uri="{BB962C8B-B14F-4D97-AF65-F5344CB8AC3E}">
        <p14:creationId xmlns:p14="http://schemas.microsoft.com/office/powerpoint/2010/main" val="16056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7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增加班級代表照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96752"/>
            <a:ext cx="5940151" cy="4455114"/>
          </a:xfrm>
          <a:prstGeom prst="rect">
            <a:avLst/>
          </a:prstGeom>
        </p:spPr>
      </p:pic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65" r="22676"/>
          <a:stretch/>
        </p:blipFill>
        <p:spPr>
          <a:xfrm>
            <a:off x="107504" y="1268760"/>
            <a:ext cx="4666233" cy="2377728"/>
          </a:xfrm>
        </p:spPr>
      </p:pic>
      <p:sp>
        <p:nvSpPr>
          <p:cNvPr id="7" name="向下箭號 6"/>
          <p:cNvSpPr/>
          <p:nvPr/>
        </p:nvSpPr>
        <p:spPr>
          <a:xfrm>
            <a:off x="3851920" y="3424309"/>
            <a:ext cx="360040" cy="86878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64"/>
          <a:stretch/>
        </p:blipFill>
        <p:spPr>
          <a:xfrm>
            <a:off x="4572000" y="1734808"/>
            <a:ext cx="4084457" cy="4502503"/>
          </a:xfrm>
          <a:prstGeom prst="rect">
            <a:avLst/>
          </a:prstGeom>
        </p:spPr>
      </p:pic>
      <p:sp>
        <p:nvSpPr>
          <p:cNvPr id="9" name="向右箭號 8"/>
          <p:cNvSpPr/>
          <p:nvPr/>
        </p:nvSpPr>
        <p:spPr>
          <a:xfrm>
            <a:off x="4211960" y="4437112"/>
            <a:ext cx="1080120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8" t="56225" r="27615" b="24384"/>
          <a:stretch/>
        </p:blipFill>
        <p:spPr>
          <a:xfrm>
            <a:off x="5161212" y="5651866"/>
            <a:ext cx="3600450" cy="1136154"/>
          </a:xfrm>
          <a:prstGeom prst="rect">
            <a:avLst/>
          </a:prstGeom>
        </p:spPr>
      </p:pic>
      <p:sp>
        <p:nvSpPr>
          <p:cNvPr id="11" name="向下箭號 10"/>
          <p:cNvSpPr/>
          <p:nvPr/>
        </p:nvSpPr>
        <p:spPr>
          <a:xfrm>
            <a:off x="7092280" y="4725144"/>
            <a:ext cx="144016" cy="129614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495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有</a:t>
            </a:r>
            <a:r>
              <a:rPr lang="zh-TW" altLang="en-US" dirty="0" smtClean="0"/>
              <a:t>班級代表照片了</a:t>
            </a:r>
            <a:endParaRPr lang="zh-TW" altLang="en-US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067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6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有兩種方法可以解決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都先進入網站設定</a:t>
            </a:r>
            <a:endParaRPr lang="en-US" altLang="zh-TW" dirty="0" smtClean="0"/>
          </a:p>
          <a:p>
            <a:r>
              <a:rPr lang="en-US" altLang="zh-TW" dirty="0" smtClean="0"/>
              <a:t>1.</a:t>
            </a:r>
            <a:r>
              <a:rPr lang="zh-TW" altLang="en-US" dirty="0" smtClean="0"/>
              <a:t>簡化選單</a:t>
            </a:r>
            <a:r>
              <a:rPr lang="en-US" altLang="zh-TW" dirty="0" smtClean="0">
                <a:solidFill>
                  <a:srgbClr val="FF0000"/>
                </a:solidFill>
              </a:rPr>
              <a:t>(</a:t>
            </a:r>
            <a:r>
              <a:rPr lang="zh-TW" altLang="en-US" dirty="0" smtClean="0">
                <a:solidFill>
                  <a:srgbClr val="FF0000"/>
                </a:solidFill>
              </a:rPr>
              <a:t>設定</a:t>
            </a:r>
            <a:r>
              <a:rPr lang="en-US" altLang="zh-TW" dirty="0">
                <a:solidFill>
                  <a:srgbClr val="FF0000"/>
                </a:solidFill>
              </a:rPr>
              <a:t>-</a:t>
            </a:r>
            <a:r>
              <a:rPr lang="en-US" altLang="zh-TW" dirty="0" smtClean="0">
                <a:solidFill>
                  <a:srgbClr val="FF0000"/>
                </a:solidFill>
              </a:rPr>
              <a:t>&gt;</a:t>
            </a:r>
            <a:r>
              <a:rPr lang="zh-TW" altLang="en-US" dirty="0">
                <a:solidFill>
                  <a:srgbClr val="FF0000"/>
                </a:solidFill>
              </a:rPr>
              <a:t>簡化選單</a:t>
            </a:r>
            <a:r>
              <a:rPr lang="en-US" altLang="zh-TW" dirty="0" smtClean="0"/>
              <a:t>)</a:t>
            </a: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變少</a:t>
            </a:r>
            <a:r>
              <a:rPr lang="en-US" altLang="zh-TW" dirty="0" smtClean="0"/>
              <a:t>(</a:t>
            </a:r>
            <a:r>
              <a:rPr lang="zh-TW" altLang="en-US" dirty="0" smtClean="0"/>
              <a:t>要用的才出現</a:t>
            </a:r>
            <a:r>
              <a:rPr lang="en-US" altLang="zh-TW" dirty="0" smtClean="0">
                <a:solidFill>
                  <a:srgbClr val="FF0000"/>
                </a:solidFill>
              </a:rPr>
              <a:t>)(</a:t>
            </a:r>
            <a:r>
              <a:rPr lang="zh-TW" altLang="en-US" dirty="0" smtClean="0">
                <a:solidFill>
                  <a:srgbClr val="FF0000"/>
                </a:solidFill>
              </a:rPr>
              <a:t>功能設定</a:t>
            </a:r>
            <a:r>
              <a:rPr lang="en-US" altLang="zh-TW" dirty="0" smtClean="0">
                <a:solidFill>
                  <a:srgbClr val="FF0000"/>
                </a:solidFill>
              </a:rPr>
              <a:t>-&gt;</a:t>
            </a:r>
            <a:r>
              <a:rPr lang="zh-TW" altLang="en-US" dirty="0" smtClean="0">
                <a:solidFill>
                  <a:srgbClr val="FF0000"/>
                </a:solidFill>
              </a:rPr>
              <a:t>不要打勾</a:t>
            </a:r>
            <a:r>
              <a:rPr lang="en-US" altLang="zh-TW" dirty="0" smtClean="0">
                <a:solidFill>
                  <a:srgbClr val="FF0000"/>
                </a:solidFill>
              </a:rPr>
              <a:t>)</a:t>
            </a:r>
          </a:p>
          <a:p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68" b="83594"/>
          <a:stretch/>
        </p:blipFill>
        <p:spPr bwMode="auto">
          <a:xfrm>
            <a:off x="899592" y="2852936"/>
            <a:ext cx="37290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46" b="83789"/>
          <a:stretch/>
        </p:blipFill>
        <p:spPr bwMode="auto">
          <a:xfrm>
            <a:off x="755576" y="5229200"/>
            <a:ext cx="6979096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826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增加班級課表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50"/>
          <a:stretch/>
        </p:blipFill>
        <p:spPr>
          <a:xfrm>
            <a:off x="179512" y="1196752"/>
            <a:ext cx="6034616" cy="2586583"/>
          </a:xfr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38125" r="27500" b="21251"/>
          <a:stretch/>
        </p:blipFill>
        <p:spPr>
          <a:xfrm>
            <a:off x="2627784" y="1937420"/>
            <a:ext cx="6343650" cy="2786063"/>
          </a:xfrm>
          <a:prstGeom prst="rect">
            <a:avLst/>
          </a:prstGeom>
        </p:spPr>
      </p:pic>
      <p:sp>
        <p:nvSpPr>
          <p:cNvPr id="7" name="向右箭號 6"/>
          <p:cNvSpPr/>
          <p:nvPr/>
        </p:nvSpPr>
        <p:spPr>
          <a:xfrm>
            <a:off x="1467123" y="2949823"/>
            <a:ext cx="79208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" t="43013" r="35782" b="21250"/>
          <a:stretch/>
        </p:blipFill>
        <p:spPr>
          <a:xfrm>
            <a:off x="539552" y="4509120"/>
            <a:ext cx="4678871" cy="2073916"/>
          </a:xfrm>
          <a:prstGeom prst="rect">
            <a:avLst/>
          </a:prstGeom>
        </p:spPr>
      </p:pic>
      <p:sp>
        <p:nvSpPr>
          <p:cNvPr id="10" name="向下箭號 9"/>
          <p:cNvSpPr/>
          <p:nvPr/>
        </p:nvSpPr>
        <p:spPr>
          <a:xfrm>
            <a:off x="4498851" y="3969060"/>
            <a:ext cx="360040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34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開始新增課表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92" b="37471"/>
          <a:stretch/>
        </p:blipFill>
        <p:spPr>
          <a:xfrm>
            <a:off x="179512" y="1196752"/>
            <a:ext cx="4435921" cy="2830041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t="16251" r="24687" b="8124"/>
          <a:stretch/>
        </p:blipFill>
        <p:spPr>
          <a:xfrm>
            <a:off x="4466082" y="3212976"/>
            <a:ext cx="4689327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5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" t="17692" r="30625" b="5417"/>
          <a:stretch/>
        </p:blipFill>
        <p:spPr>
          <a:xfrm>
            <a:off x="-6276" y="27929"/>
            <a:ext cx="5843588" cy="527327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6" t="7708" r="59844" b="5626"/>
          <a:stretch/>
        </p:blipFill>
        <p:spPr>
          <a:xfrm>
            <a:off x="5837312" y="548680"/>
            <a:ext cx="3305572" cy="5943600"/>
          </a:xfrm>
          <a:prstGeom prst="rect">
            <a:avLst/>
          </a:prstGeom>
        </p:spPr>
      </p:pic>
      <p:sp>
        <p:nvSpPr>
          <p:cNvPr id="4" name="向右箭號 3"/>
          <p:cNvSpPr/>
          <p:nvPr/>
        </p:nvSpPr>
        <p:spPr>
          <a:xfrm>
            <a:off x="5364088" y="2712007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738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7760"/>
            <a:ext cx="8229600" cy="1143000"/>
          </a:xfrm>
        </p:spPr>
        <p:txBody>
          <a:bodyPr/>
          <a:lstStyle/>
          <a:p>
            <a:r>
              <a:rPr lang="zh-TW" altLang="en-US" dirty="0" smtClean="0"/>
              <a:t>新增最新消息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9873" b="53279"/>
          <a:stretch/>
        </p:blipFill>
        <p:spPr>
          <a:xfrm>
            <a:off x="179512" y="908720"/>
            <a:ext cx="4835401" cy="2114550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2" t="35000" r="33981" b="6875"/>
          <a:stretch/>
        </p:blipFill>
        <p:spPr>
          <a:xfrm>
            <a:off x="3457575" y="2871787"/>
            <a:ext cx="5686425" cy="3986213"/>
          </a:xfrm>
          <a:prstGeom prst="rect">
            <a:avLst/>
          </a:prstGeom>
        </p:spPr>
      </p:pic>
      <p:sp>
        <p:nvSpPr>
          <p:cNvPr id="6" name="向下箭號 5"/>
          <p:cNvSpPr/>
          <p:nvPr/>
        </p:nvSpPr>
        <p:spPr>
          <a:xfrm>
            <a:off x="4788024" y="2708920"/>
            <a:ext cx="216024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597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0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增加活動剪影</a:t>
            </a:r>
            <a:r>
              <a:rPr lang="en-US" altLang="zh-TW" dirty="0" smtClean="0"/>
              <a:t>—</a:t>
            </a:r>
            <a:r>
              <a:rPr lang="zh-TW" altLang="en-US" dirty="0" smtClean="0"/>
              <a:t>照片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/>
              <a:t>新增</a:t>
            </a:r>
            <a:r>
              <a:rPr lang="zh-TW" altLang="en-US" dirty="0" smtClean="0"/>
              <a:t>活動</a:t>
            </a:r>
            <a:endParaRPr lang="en-US" altLang="zh-TW" dirty="0" smtClean="0"/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建新新分類</a:t>
            </a:r>
            <a:endParaRPr lang="en-US" altLang="zh-TW" dirty="0" smtClean="0"/>
          </a:p>
          <a:p>
            <a:r>
              <a:rPr lang="en-US" altLang="zh-TW" dirty="0" smtClean="0"/>
              <a:t>3.</a:t>
            </a:r>
            <a:r>
              <a:rPr lang="zh-TW" altLang="en-US" dirty="0" smtClean="0"/>
              <a:t>輸入標題</a:t>
            </a:r>
            <a:endParaRPr lang="en-US" altLang="zh-TW" dirty="0" smtClean="0"/>
          </a:p>
          <a:p>
            <a:r>
              <a:rPr lang="en-US" altLang="zh-TW" dirty="0" smtClean="0"/>
              <a:t>4.</a:t>
            </a:r>
            <a:r>
              <a:rPr lang="zh-TW" altLang="en-US" dirty="0" smtClean="0"/>
              <a:t>加入照片及說明</a:t>
            </a:r>
            <a:endParaRPr lang="en-US" altLang="zh-TW" dirty="0" smtClean="0"/>
          </a:p>
          <a:p>
            <a:r>
              <a:rPr lang="en-US" altLang="zh-TW" dirty="0" smtClean="0"/>
              <a:t>5.</a:t>
            </a:r>
            <a:r>
              <a:rPr lang="zh-TW" altLang="en-US" dirty="0" smtClean="0"/>
              <a:t>日期、地點</a:t>
            </a:r>
            <a:endParaRPr lang="en-US" altLang="zh-TW" dirty="0" smtClean="0"/>
          </a:p>
          <a:p>
            <a:r>
              <a:rPr lang="en-US" altLang="zh-TW" dirty="0" smtClean="0"/>
              <a:t>6.</a:t>
            </a:r>
            <a:r>
              <a:rPr lang="zh-TW" altLang="en-US" dirty="0" smtClean="0"/>
              <a:t>選擇檔案</a:t>
            </a:r>
            <a:endParaRPr lang="en-US" altLang="zh-TW" dirty="0" smtClean="0"/>
          </a:p>
          <a:p>
            <a:r>
              <a:rPr lang="en-US" altLang="zh-TW" dirty="0" smtClean="0"/>
              <a:t>7.</a:t>
            </a:r>
            <a:r>
              <a:rPr lang="zh-TW" altLang="en-US" dirty="0" smtClean="0"/>
              <a:t>最後儲存</a:t>
            </a:r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940" y="1700808"/>
            <a:ext cx="4989578" cy="374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4019940" y="4005064"/>
            <a:ext cx="1560172" cy="10801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5724128" y="422108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照片出現囉！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07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4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新聞跑馬燈</a:t>
            </a:r>
            <a:r>
              <a:rPr lang="en-US" altLang="zh-TW" dirty="0" smtClean="0"/>
              <a:t>—</a:t>
            </a:r>
            <a:r>
              <a:rPr lang="zh-TW" altLang="en-US" dirty="0" smtClean="0"/>
              <a:t>讓網站抓訊息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4" t="30625" r="26953" b="19167"/>
          <a:stretch/>
        </p:blipFill>
        <p:spPr>
          <a:xfrm>
            <a:off x="395536" y="2847218"/>
            <a:ext cx="2464593" cy="3443288"/>
          </a:xfrm>
          <a:prstGeom prst="rect">
            <a:avLst/>
          </a:prstGeom>
        </p:spPr>
      </p:pic>
      <p:sp>
        <p:nvSpPr>
          <p:cNvPr id="6" name="向下箭號 5"/>
          <p:cNvSpPr/>
          <p:nvPr/>
        </p:nvSpPr>
        <p:spPr>
          <a:xfrm>
            <a:off x="2148209" y="2348880"/>
            <a:ext cx="160337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8" t="13920" r="27501" b="12918"/>
          <a:stretch/>
        </p:blipFill>
        <p:spPr>
          <a:xfrm>
            <a:off x="2987824" y="1364502"/>
            <a:ext cx="5718796" cy="5017459"/>
          </a:xfrm>
          <a:prstGeom prst="rect">
            <a:avLst/>
          </a:prstGeom>
        </p:spPr>
      </p:pic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3" r="23376" b="75049"/>
          <a:stretch/>
        </p:blipFill>
        <p:spPr>
          <a:xfrm>
            <a:off x="406426" y="1190501"/>
            <a:ext cx="2427138" cy="1129258"/>
          </a:xfrm>
        </p:spPr>
      </p:pic>
      <p:sp>
        <p:nvSpPr>
          <p:cNvPr id="8" name="向右箭號 7"/>
          <p:cNvSpPr/>
          <p:nvPr/>
        </p:nvSpPr>
        <p:spPr>
          <a:xfrm>
            <a:off x="2550083" y="4280830"/>
            <a:ext cx="79208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5847222" y="2530655"/>
            <a:ext cx="2915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dirty="0"/>
              <a:t>學校公告：</a:t>
            </a:r>
            <a:r>
              <a:rPr lang="en-US" altLang="zh-TW" u="sng" dirty="0">
                <a:hlinkClick r:id="rId5"/>
              </a:rPr>
              <a:t>http://</a:t>
            </a:r>
            <a:r>
              <a:rPr lang="en-US" altLang="zh-TW" u="sng" dirty="0" smtClean="0">
                <a:hlinkClick r:id="rId5"/>
              </a:rPr>
              <a:t>www.ywes.tn.edu.tw/yuwun/modules/tadnews/index.php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6228184" y="5085184"/>
            <a:ext cx="2478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可以直接開想公告的消息網頁複製網址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r>
              <a:rPr lang="zh-TW" altLang="en-US" dirty="0">
                <a:solidFill>
                  <a:srgbClr val="FF0000"/>
                </a:solidFill>
              </a:rPr>
              <a:t>本次</a:t>
            </a:r>
            <a:r>
              <a:rPr lang="zh-TW" altLang="en-US" dirty="0" smtClean="0">
                <a:solidFill>
                  <a:srgbClr val="FF0000"/>
                </a:solidFill>
              </a:rPr>
              <a:t>使用</a:t>
            </a:r>
            <a:r>
              <a:rPr lang="zh-TW" altLang="en-US" dirty="0">
                <a:solidFill>
                  <a:srgbClr val="FF0000"/>
                </a:solidFill>
              </a:rPr>
              <a:t>裕文</a:t>
            </a:r>
            <a:r>
              <a:rPr lang="zh-TW" altLang="en-US" dirty="0" smtClean="0">
                <a:solidFill>
                  <a:srgbClr val="FF0000"/>
                </a:solidFill>
              </a:rPr>
              <a:t>國小消息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r>
              <a:rPr lang="zh-TW" altLang="en-US" dirty="0">
                <a:solidFill>
                  <a:srgbClr val="FF0000"/>
                </a:solidFill>
              </a:rPr>
              <a:t>標題</a:t>
            </a:r>
            <a:r>
              <a:rPr lang="en-US" altLang="zh-TW" dirty="0">
                <a:solidFill>
                  <a:srgbClr val="FF0000"/>
                </a:solidFill>
              </a:rPr>
              <a:t>+</a:t>
            </a:r>
            <a:r>
              <a:rPr lang="zh-TW" altLang="en-US" dirty="0">
                <a:solidFill>
                  <a:srgbClr val="FF0000"/>
                </a:solidFill>
              </a:rPr>
              <a:t>內容</a:t>
            </a:r>
          </a:p>
        </p:txBody>
      </p:sp>
      <p:sp>
        <p:nvSpPr>
          <p:cNvPr id="11" name="向上箭號 10"/>
          <p:cNvSpPr/>
          <p:nvPr/>
        </p:nvSpPr>
        <p:spPr>
          <a:xfrm>
            <a:off x="7668344" y="3717032"/>
            <a:ext cx="144016" cy="70781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向下箭號 11"/>
          <p:cNvSpPr/>
          <p:nvPr/>
        </p:nvSpPr>
        <p:spPr>
          <a:xfrm>
            <a:off x="7668344" y="4725144"/>
            <a:ext cx="144016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893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寫入行事曆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9" t="5366" r="27508" b="7506"/>
          <a:stretch/>
        </p:blipFill>
        <p:spPr>
          <a:xfrm>
            <a:off x="107504" y="1124744"/>
            <a:ext cx="3071813" cy="3943351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6" t="42383" r="23828" b="21680"/>
          <a:stretch/>
        </p:blipFill>
        <p:spPr bwMode="auto">
          <a:xfrm>
            <a:off x="1907704" y="1124744"/>
            <a:ext cx="660082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向右箭號 4"/>
          <p:cNvSpPr/>
          <p:nvPr/>
        </p:nvSpPr>
        <p:spPr>
          <a:xfrm>
            <a:off x="1475656" y="2439194"/>
            <a:ext cx="1008112" cy="3417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" t="39844" r="33349" b="23633"/>
          <a:stretch/>
        </p:blipFill>
        <p:spPr bwMode="auto">
          <a:xfrm>
            <a:off x="3128962" y="4077072"/>
            <a:ext cx="6015038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向下箭號 5"/>
          <p:cNvSpPr/>
          <p:nvPr/>
        </p:nvSpPr>
        <p:spPr>
          <a:xfrm>
            <a:off x="5940152" y="3212976"/>
            <a:ext cx="432048" cy="11521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8388424" y="5805264"/>
            <a:ext cx="864096" cy="10527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339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倒數計時器修改</a:t>
            </a:r>
            <a:endParaRPr lang="zh-TW" alt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5" t="13060" b="43709"/>
          <a:stretch/>
        </p:blipFill>
        <p:spPr bwMode="auto">
          <a:xfrm>
            <a:off x="251520" y="1196752"/>
            <a:ext cx="3240360" cy="358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2483768" y="3645024"/>
            <a:ext cx="720080" cy="8640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1403648" y="4725144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0000"/>
                </a:solidFill>
              </a:rPr>
              <a:t>點選小工具符號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27344" r="45884" b="12890"/>
          <a:stretch/>
        </p:blipFill>
        <p:spPr bwMode="auto">
          <a:xfrm>
            <a:off x="3795886" y="2060848"/>
            <a:ext cx="4787675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向右箭號 5"/>
          <p:cNvSpPr/>
          <p:nvPr/>
        </p:nvSpPr>
        <p:spPr>
          <a:xfrm>
            <a:off x="3419872" y="4077072"/>
            <a:ext cx="108012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4067944" y="4955976"/>
            <a:ext cx="4680520" cy="10653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6408204" y="6021288"/>
            <a:ext cx="1044116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3959932" y="4509120"/>
            <a:ext cx="3960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 smtClean="0">
                <a:solidFill>
                  <a:srgbClr val="FF0000"/>
                </a:solidFill>
              </a:rPr>
              <a:t>1</a:t>
            </a:r>
            <a:endParaRPr lang="zh-TW" altLang="en-US" sz="4400" dirty="0">
              <a:solidFill>
                <a:srgbClr val="FF000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5987865" y="5899919"/>
            <a:ext cx="3960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 smtClean="0">
                <a:solidFill>
                  <a:srgbClr val="FF0000"/>
                </a:solidFill>
              </a:rPr>
              <a:t>2</a:t>
            </a:r>
            <a:endParaRPr lang="zh-TW" alt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43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版面微調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把活動剪影與新聞</a:t>
            </a:r>
            <a:r>
              <a:rPr lang="en-US" altLang="zh-TW" dirty="0" smtClean="0"/>
              <a:t>RSS</a:t>
            </a:r>
            <a:r>
              <a:rPr lang="zh-TW" altLang="en-US" dirty="0" smtClean="0"/>
              <a:t>跑馬燈區互換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 smtClean="0"/>
              <a:t>(</a:t>
            </a:r>
            <a:r>
              <a:rPr lang="zh-TW" altLang="en-US" dirty="0" smtClean="0"/>
              <a:t>個人觀感，讓會動的放大，感覺網頁活著</a:t>
            </a:r>
            <a:r>
              <a:rPr lang="en-US" altLang="zh-TW" dirty="0" smtClean="0"/>
              <a:t>)</a:t>
            </a:r>
          </a:p>
          <a:p>
            <a:r>
              <a:rPr lang="zh-TW" altLang="en-US" dirty="0" smtClean="0">
                <a:solidFill>
                  <a:srgbClr val="FF0000"/>
                </a:solidFill>
              </a:rPr>
              <a:t>設定</a:t>
            </a:r>
            <a:r>
              <a:rPr lang="en-US" altLang="zh-TW" dirty="0" smtClean="0">
                <a:solidFill>
                  <a:srgbClr val="FF0000"/>
                </a:solidFill>
              </a:rPr>
              <a:t>=&gt;</a:t>
            </a:r>
            <a:r>
              <a:rPr lang="zh-TW" altLang="en-US" dirty="0" smtClean="0">
                <a:solidFill>
                  <a:srgbClr val="FF0000"/>
                </a:solidFill>
              </a:rPr>
              <a:t>區塊設定</a:t>
            </a:r>
            <a:r>
              <a:rPr lang="en-US" altLang="zh-TW" dirty="0" smtClean="0">
                <a:solidFill>
                  <a:srgbClr val="FF0000"/>
                </a:solidFill>
              </a:rPr>
              <a:t>=&gt;</a:t>
            </a:r>
            <a:r>
              <a:rPr lang="zh-TW" altLang="en-US" dirty="0" smtClean="0">
                <a:solidFill>
                  <a:srgbClr val="FF0000"/>
                </a:solidFill>
              </a:rPr>
              <a:t>直接拉動囉！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zh-TW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9" b="4719"/>
          <a:stretch/>
        </p:blipFill>
        <p:spPr bwMode="auto">
          <a:xfrm>
            <a:off x="4350748" y="3831333"/>
            <a:ext cx="4793252" cy="302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8" b="8372"/>
          <a:stretch/>
        </p:blipFill>
        <p:spPr bwMode="auto">
          <a:xfrm>
            <a:off x="0" y="3284984"/>
            <a:ext cx="4513228" cy="272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788562" y="5533776"/>
            <a:ext cx="936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 smtClean="0">
                <a:solidFill>
                  <a:srgbClr val="FF0000"/>
                </a:solidFill>
              </a:rPr>
              <a:t>1</a:t>
            </a:r>
            <a:endParaRPr lang="zh-TW" altLang="en-US" sz="6600" dirty="0">
              <a:solidFill>
                <a:srgbClr val="FF00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394782" y="3211900"/>
            <a:ext cx="19442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 smtClean="0">
                <a:solidFill>
                  <a:srgbClr val="FF0000"/>
                </a:solidFill>
              </a:rPr>
              <a:t>2</a:t>
            </a:r>
            <a:endParaRPr lang="zh-TW" alt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22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84138" y="1628800"/>
            <a:ext cx="871296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600" dirty="0" smtClean="0">
                <a:ea typeface="文鼎勘亭流" panose="02010609010101010101" pitchFamily="49" charset="-120"/>
              </a:rPr>
              <a:t>大功告成</a:t>
            </a:r>
            <a:endParaRPr lang="zh-TW" altLang="en-US" sz="16600" dirty="0">
              <a:ea typeface="文鼎勘亭流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5627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6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3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73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57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39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41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215</Words>
  <Application>Microsoft Office PowerPoint</Application>
  <PresentationFormat>如螢幕大小 (4:3)</PresentationFormat>
  <Paragraphs>45</Paragraphs>
  <Slides>34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34</vt:i4>
      </vt:variant>
    </vt:vector>
  </HeadingPairs>
  <TitlesOfParts>
    <vt:vector size="35" baseType="lpstr">
      <vt:lpstr>Office 佈景主題</vt:lpstr>
      <vt:lpstr>快速成立簡易班級網頁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先完成”關於我們“</vt:lpstr>
      <vt:lpstr>讓系統快速加入學生</vt:lpstr>
      <vt:lpstr>馬上有資料唷</vt:lpstr>
      <vt:lpstr>PowerPoint 簡報</vt:lpstr>
      <vt:lpstr>PowerPoint 簡報</vt:lpstr>
      <vt:lpstr>名單出現了！</vt:lpstr>
      <vt:lpstr>增加班級代表照</vt:lpstr>
      <vt:lpstr>有班級代表照片了</vt:lpstr>
      <vt:lpstr>PowerPoint 簡報</vt:lpstr>
      <vt:lpstr>有兩種方法可以解決</vt:lpstr>
      <vt:lpstr>增加班級課表</vt:lpstr>
      <vt:lpstr>開始新增課表</vt:lpstr>
      <vt:lpstr>PowerPoint 簡報</vt:lpstr>
      <vt:lpstr>新增最新消息</vt:lpstr>
      <vt:lpstr>PowerPoint 簡報</vt:lpstr>
      <vt:lpstr>增加活動剪影—照片</vt:lpstr>
      <vt:lpstr>新聞跑馬燈—讓網站抓訊息</vt:lpstr>
      <vt:lpstr>寫入行事曆</vt:lpstr>
      <vt:lpstr>倒數計時器修改</vt:lpstr>
      <vt:lpstr>版面微調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快速成立簡易班級網頁</dc:title>
  <dc:creator>teacher</dc:creator>
  <cp:lastModifiedBy>teacher</cp:lastModifiedBy>
  <cp:revision>50</cp:revision>
  <dcterms:created xsi:type="dcterms:W3CDTF">2017-09-01T06:49:04Z</dcterms:created>
  <dcterms:modified xsi:type="dcterms:W3CDTF">2017-09-08T08:44:42Z</dcterms:modified>
</cp:coreProperties>
</file>